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0"/>
  </p:notesMasterIdLst>
  <p:sldIdLst>
    <p:sldId id="648" r:id="rId2"/>
    <p:sldId id="650" r:id="rId3"/>
    <p:sldId id="651" r:id="rId4"/>
    <p:sldId id="649" r:id="rId5"/>
    <p:sldId id="644" r:id="rId6"/>
    <p:sldId id="645" r:id="rId7"/>
    <p:sldId id="646" r:id="rId8"/>
    <p:sldId id="647" r:id="rId9"/>
  </p:sldIdLst>
  <p:sldSz cx="7977188" cy="226853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4" userDrawn="1">
          <p15:clr>
            <a:srgbClr val="A4A3A4"/>
          </p15:clr>
        </p15:guide>
        <p15:guide id="2" orient="horz" pos="28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FFD283"/>
    <a:srgbClr val="FFCF7A"/>
    <a:srgbClr val="F7A25B"/>
    <a:srgbClr val="B34E51"/>
    <a:srgbClr val="814142"/>
    <a:srgbClr val="FEF0DE"/>
    <a:srgbClr val="FFE07F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86" autoAdjust="0"/>
  </p:normalViewPr>
  <p:slideViewPr>
    <p:cSldViewPr>
      <p:cViewPr varScale="1">
        <p:scale>
          <a:sx n="156" d="100"/>
          <a:sy n="156" d="100"/>
        </p:scale>
        <p:origin x="198" y="1032"/>
      </p:cViewPr>
      <p:guideLst>
        <p:guide orient="horz" pos="1254"/>
        <p:guide orient="horz" pos="28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300054302805112E-2"/>
          <c:y val="3.8681355408256325E-2"/>
          <c:w val="0.90027665246279565"/>
          <c:h val="0.9020826539109240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C35A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20.389519564343512</c:v>
                </c:pt>
                <c:pt idx="2">
                  <c:v>20.389519564343512</c:v>
                </c:pt>
                <c:pt idx="3">
                  <c:v>20.389519564343512</c:v>
                </c:pt>
                <c:pt idx="4">
                  <c:v>20.389519564343512</c:v>
                </c:pt>
                <c:pt idx="5">
                  <c:v>54.135268792983496</c:v>
                </c:pt>
                <c:pt idx="6">
                  <c:v>54.135268792983496</c:v>
                </c:pt>
                <c:pt idx="7">
                  <c:v>54.135268792983496</c:v>
                </c:pt>
                <c:pt idx="8">
                  <c:v>56.124044397217375</c:v>
                </c:pt>
                <c:pt idx="9">
                  <c:v>56.124044397217375</c:v>
                </c:pt>
                <c:pt idx="10">
                  <c:v>56.124044397217375</c:v>
                </c:pt>
                <c:pt idx="11">
                  <c:v>66.656653417065954</c:v>
                </c:pt>
                <c:pt idx="12">
                  <c:v>66.656653417065954</c:v>
                </c:pt>
                <c:pt idx="13">
                  <c:v>66.656653417065954</c:v>
                </c:pt>
                <c:pt idx="14">
                  <c:v>93.889635529882412</c:v>
                </c:pt>
                <c:pt idx="15">
                  <c:v>93.889635529882412</c:v>
                </c:pt>
                <c:pt idx="16">
                  <c:v>93.889635529882412</c:v>
                </c:pt>
                <c:pt idx="17">
                  <c:v>164.50841963232028</c:v>
                </c:pt>
                <c:pt idx="18">
                  <c:v>164.50841963232028</c:v>
                </c:pt>
                <c:pt idx="19">
                  <c:v>164.50841963232028</c:v>
                </c:pt>
                <c:pt idx="20">
                  <c:v>181.9021375498196</c:v>
                </c:pt>
                <c:pt idx="21">
                  <c:v>181.9021375498196</c:v>
                </c:pt>
                <c:pt idx="22">
                  <c:v>181.9021375498196</c:v>
                </c:pt>
                <c:pt idx="23">
                  <c:v>233.80283721599022</c:v>
                </c:pt>
                <c:pt idx="24">
                  <c:v>233.80283721599022</c:v>
                </c:pt>
                <c:pt idx="25">
                  <c:v>233.80283721599022</c:v>
                </c:pt>
                <c:pt idx="26">
                  <c:v>241.50085672045904</c:v>
                </c:pt>
                <c:pt idx="27">
                  <c:v>241.50085672045904</c:v>
                </c:pt>
                <c:pt idx="28">
                  <c:v>241.50085672045904</c:v>
                </c:pt>
                <c:pt idx="29">
                  <c:v>246.54346570914606</c:v>
                </c:pt>
                <c:pt idx="30">
                  <c:v>246.54346570914606</c:v>
                </c:pt>
                <c:pt idx="31">
                  <c:v>246.54346570914606</c:v>
                </c:pt>
                <c:pt idx="32">
                  <c:v>249.45262039827159</c:v>
                </c:pt>
                <c:pt idx="33">
                  <c:v>249.45262039827159</c:v>
                </c:pt>
                <c:pt idx="34">
                  <c:v>249.45262039827159</c:v>
                </c:pt>
                <c:pt idx="35">
                  <c:v>254.95263664680203</c:v>
                </c:pt>
                <c:pt idx="36">
                  <c:v>254.95263664680203</c:v>
                </c:pt>
                <c:pt idx="37">
                  <c:v>254.95263664680203</c:v>
                </c:pt>
                <c:pt idx="38">
                  <c:v>257.66703155375581</c:v>
                </c:pt>
                <c:pt idx="39">
                  <c:v>257.66703155375581</c:v>
                </c:pt>
                <c:pt idx="40">
                  <c:v>257.66703155375581</c:v>
                </c:pt>
                <c:pt idx="41">
                  <c:v>259.86392189665327</c:v>
                </c:pt>
                <c:pt idx="42">
                  <c:v>259.86392189665327</c:v>
                </c:pt>
                <c:pt idx="43">
                  <c:v>259.86392189665327</c:v>
                </c:pt>
                <c:pt idx="44">
                  <c:v>296.87273216145093</c:v>
                </c:pt>
                <c:pt idx="45">
                  <c:v>296.87273216145093</c:v>
                </c:pt>
                <c:pt idx="46">
                  <c:v>296.87273216145093</c:v>
                </c:pt>
                <c:pt idx="47">
                  <c:v>320.28174506545508</c:v>
                </c:pt>
                <c:pt idx="48">
                  <c:v>320.28174506545508</c:v>
                </c:pt>
                <c:pt idx="49">
                  <c:v>320.28174506545508</c:v>
                </c:pt>
                <c:pt idx="50">
                  <c:v>323.10965710258898</c:v>
                </c:pt>
                <c:pt idx="51">
                  <c:v>323.10965710258898</c:v>
                </c:pt>
                <c:pt idx="52">
                  <c:v>323.10965710258898</c:v>
                </c:pt>
                <c:pt idx="53">
                  <c:v>341.64744962621722</c:v>
                </c:pt>
                <c:pt idx="54">
                  <c:v>341.64744962621722</c:v>
                </c:pt>
                <c:pt idx="55">
                  <c:v>341.64744962621722</c:v>
                </c:pt>
                <c:pt idx="56">
                  <c:v>345.64392035638161</c:v>
                </c:pt>
                <c:pt idx="57">
                  <c:v>345.64392035638161</c:v>
                </c:pt>
                <c:pt idx="58">
                  <c:v>345.64392035638161</c:v>
                </c:pt>
                <c:pt idx="59">
                  <c:v>445.8261264794512</c:v>
                </c:pt>
                <c:pt idx="60">
                  <c:v>445.8261264794512</c:v>
                </c:pt>
                <c:pt idx="61">
                  <c:v>445.8261264794512</c:v>
                </c:pt>
                <c:pt idx="62">
                  <c:v>468.15338790762132</c:v>
                </c:pt>
                <c:pt idx="63">
                  <c:v>468.15338790762132</c:v>
                </c:pt>
                <c:pt idx="64">
                  <c:v>468.15338790762132</c:v>
                </c:pt>
                <c:pt idx="65">
                  <c:v>470.58287707608383</c:v>
                </c:pt>
                <c:pt idx="66">
                  <c:v>470.58287707608383</c:v>
                </c:pt>
                <c:pt idx="67">
                  <c:v>470.58287707608383</c:v>
                </c:pt>
                <c:pt idx="68">
                  <c:v>521.17812974518324</c:v>
                </c:pt>
                <c:pt idx="69">
                  <c:v>521.17812974518324</c:v>
                </c:pt>
                <c:pt idx="70">
                  <c:v>521.17812974518324</c:v>
                </c:pt>
                <c:pt idx="71">
                  <c:v>530.36967855064916</c:v>
                </c:pt>
                <c:pt idx="72">
                  <c:v>530.36967855064916</c:v>
                </c:pt>
                <c:pt idx="73">
                  <c:v>530.36967855064916</c:v>
                </c:pt>
                <c:pt idx="74">
                  <c:v>552.15829006698436</c:v>
                </c:pt>
                <c:pt idx="75">
                  <c:v>552.15829006698436</c:v>
                </c:pt>
                <c:pt idx="76">
                  <c:v>552.15829006698436</c:v>
                </c:pt>
                <c:pt idx="77">
                  <c:v>577.40249657556683</c:v>
                </c:pt>
                <c:pt idx="78">
                  <c:v>577.40249657556683</c:v>
                </c:pt>
                <c:pt idx="79">
                  <c:v>577.40249657556683</c:v>
                </c:pt>
                <c:pt idx="80">
                  <c:v>588.94563063662656</c:v>
                </c:pt>
                <c:pt idx="81">
                  <c:v>588.94563063662656</c:v>
                </c:pt>
                <c:pt idx="82">
                  <c:v>588.94563063662656</c:v>
                </c:pt>
                <c:pt idx="83">
                  <c:v>592.48024245478371</c:v>
                </c:pt>
                <c:pt idx="84">
                  <c:v>592.48024245478371</c:v>
                </c:pt>
                <c:pt idx="85">
                  <c:v>592.48024245478371</c:v>
                </c:pt>
                <c:pt idx="86">
                  <c:v>594.01494953829717</c:v>
                </c:pt>
                <c:pt idx="87">
                  <c:v>594.01494953829717</c:v>
                </c:pt>
                <c:pt idx="88">
                  <c:v>594.01494953829717</c:v>
                </c:pt>
                <c:pt idx="89">
                  <c:v>597.13555770520929</c:v>
                </c:pt>
                <c:pt idx="90">
                  <c:v>597.13555770520929</c:v>
                </c:pt>
                <c:pt idx="91">
                  <c:v>597.13555770520929</c:v>
                </c:pt>
                <c:pt idx="92">
                  <c:v>599.72753217765512</c:v>
                </c:pt>
                <c:pt idx="93">
                  <c:v>599.72753217765512</c:v>
                </c:pt>
                <c:pt idx="94">
                  <c:v>599.72753217765512</c:v>
                </c:pt>
                <c:pt idx="95">
                  <c:v>618.27088926648833</c:v>
                </c:pt>
                <c:pt idx="96">
                  <c:v>618.27088926648833</c:v>
                </c:pt>
                <c:pt idx="97">
                  <c:v>618.27088926648833</c:v>
                </c:pt>
                <c:pt idx="98">
                  <c:v>625.66397059772817</c:v>
                </c:pt>
                <c:pt idx="99">
                  <c:v>625.66397059772817</c:v>
                </c:pt>
                <c:pt idx="100">
                  <c:v>625.66397059772817</c:v>
                </c:pt>
                <c:pt idx="101">
                  <c:v>641.64651477926293</c:v>
                </c:pt>
                <c:pt idx="102">
                  <c:v>641.64651477926293</c:v>
                </c:pt>
                <c:pt idx="103">
                  <c:v>641.64651477926293</c:v>
                </c:pt>
                <c:pt idx="104">
                  <c:v>643.60301590530844</c:v>
                </c:pt>
                <c:pt idx="105">
                  <c:v>643.60301590530844</c:v>
                </c:pt>
                <c:pt idx="106">
                  <c:v>643.60301590530844</c:v>
                </c:pt>
                <c:pt idx="107">
                  <c:v>647.53048602693207</c:v>
                </c:pt>
                <c:pt idx="108">
                  <c:v>647.53048602693207</c:v>
                </c:pt>
                <c:pt idx="109">
                  <c:v>647.53048602693207</c:v>
                </c:pt>
                <c:pt idx="110">
                  <c:v>653.01937314505255</c:v>
                </c:pt>
                <c:pt idx="111">
                  <c:v>653.01937314505255</c:v>
                </c:pt>
                <c:pt idx="112">
                  <c:v>653.01937314505255</c:v>
                </c:pt>
                <c:pt idx="113">
                  <c:v>661.56765821283113</c:v>
                </c:pt>
                <c:pt idx="114">
                  <c:v>661.56765821283113</c:v>
                </c:pt>
                <c:pt idx="115">
                  <c:v>661.56765821283113</c:v>
                </c:pt>
                <c:pt idx="116">
                  <c:v>735.70881208997548</c:v>
                </c:pt>
                <c:pt idx="117">
                  <c:v>735.70881208997548</c:v>
                </c:pt>
                <c:pt idx="118">
                  <c:v>735.70881208997548</c:v>
                </c:pt>
                <c:pt idx="119">
                  <c:v>742.0579809887746</c:v>
                </c:pt>
                <c:pt idx="120">
                  <c:v>742.0579809887746</c:v>
                </c:pt>
                <c:pt idx="121">
                  <c:v>742.0579809887746</c:v>
                </c:pt>
                <c:pt idx="122">
                  <c:v>743.52702620287016</c:v>
                </c:pt>
                <c:pt idx="123">
                  <c:v>743.52702620287016</c:v>
                </c:pt>
                <c:pt idx="124">
                  <c:v>743.52702620287016</c:v>
                </c:pt>
                <c:pt idx="125">
                  <c:v>756.37004269579631</c:v>
                </c:pt>
                <c:pt idx="126">
                  <c:v>756.37004269579631</c:v>
                </c:pt>
                <c:pt idx="127">
                  <c:v>756.37004269579631</c:v>
                </c:pt>
                <c:pt idx="128">
                  <c:v>761.94462411807228</c:v>
                </c:pt>
                <c:pt idx="129">
                  <c:v>761.94462411807228</c:v>
                </c:pt>
                <c:pt idx="130">
                  <c:v>761.94462411807228</c:v>
                </c:pt>
                <c:pt idx="131">
                  <c:v>786.35859749808276</c:v>
                </c:pt>
                <c:pt idx="132">
                  <c:v>786.35859749808276</c:v>
                </c:pt>
                <c:pt idx="133">
                  <c:v>786.35859749808276</c:v>
                </c:pt>
                <c:pt idx="134">
                  <c:v>796.83110921371826</c:v>
                </c:pt>
                <c:pt idx="135">
                  <c:v>796.83110921371826</c:v>
                </c:pt>
                <c:pt idx="136">
                  <c:v>796.83110921371826</c:v>
                </c:pt>
                <c:pt idx="137">
                  <c:v>806.26304723603619</c:v>
                </c:pt>
                <c:pt idx="138">
                  <c:v>806.26304723603619</c:v>
                </c:pt>
                <c:pt idx="139">
                  <c:v>806.26304723603619</c:v>
                </c:pt>
                <c:pt idx="140">
                  <c:v>818.78777059924164</c:v>
                </c:pt>
                <c:pt idx="141">
                  <c:v>818.78777059924164</c:v>
                </c:pt>
                <c:pt idx="142">
                  <c:v>818.78777059924164</c:v>
                </c:pt>
                <c:pt idx="143">
                  <c:v>819.95521637923105</c:v>
                </c:pt>
                <c:pt idx="144">
                  <c:v>819.95521637923105</c:v>
                </c:pt>
                <c:pt idx="145">
                  <c:v>819.95521637923105</c:v>
                </c:pt>
                <c:pt idx="146">
                  <c:v>1019.2556837581918</c:v>
                </c:pt>
                <c:pt idx="147">
                  <c:v>1019.2556837581918</c:v>
                </c:pt>
                <c:pt idx="148">
                  <c:v>1019.2556837581918</c:v>
                </c:pt>
                <c:pt idx="149">
                  <c:v>1026.1635350035638</c:v>
                </c:pt>
                <c:pt idx="150">
                  <c:v>1026.1635350035638</c:v>
                </c:pt>
                <c:pt idx="151">
                  <c:v>1026.1635350035638</c:v>
                </c:pt>
                <c:pt idx="152">
                  <c:v>1063.5440582240492</c:v>
                </c:pt>
                <c:pt idx="153">
                  <c:v>1063.5440582240492</c:v>
                </c:pt>
                <c:pt idx="154">
                  <c:v>1063.5440582240492</c:v>
                </c:pt>
                <c:pt idx="155">
                  <c:v>1065.2412506115459</c:v>
                </c:pt>
                <c:pt idx="156">
                  <c:v>1065.2412506115459</c:v>
                </c:pt>
                <c:pt idx="157">
                  <c:v>1065.2412506115459</c:v>
                </c:pt>
                <c:pt idx="158">
                  <c:v>1070.6277497298963</c:v>
                </c:pt>
                <c:pt idx="159">
                  <c:v>1070.6277497298963</c:v>
                </c:pt>
                <c:pt idx="160">
                  <c:v>1070.6277497298963</c:v>
                </c:pt>
                <c:pt idx="161">
                  <c:v>1093.7540827214912</c:v>
                </c:pt>
                <c:pt idx="162">
                  <c:v>1093.7540827214912</c:v>
                </c:pt>
                <c:pt idx="163">
                  <c:v>1093.7540827214912</c:v>
                </c:pt>
                <c:pt idx="164">
                  <c:v>1154.0105334993505</c:v>
                </c:pt>
                <c:pt idx="165">
                  <c:v>1154.0105334993505</c:v>
                </c:pt>
                <c:pt idx="166">
                  <c:v>1154.0105334993505</c:v>
                </c:pt>
                <c:pt idx="167">
                  <c:v>1161.4280989174922</c:v>
                </c:pt>
                <c:pt idx="168">
                  <c:v>1161.4280989174922</c:v>
                </c:pt>
                <c:pt idx="169">
                  <c:v>1161.4280989174922</c:v>
                </c:pt>
                <c:pt idx="170">
                  <c:v>1184.6390133002017</c:v>
                </c:pt>
                <c:pt idx="171">
                  <c:v>1184.6390133002017</c:v>
                </c:pt>
                <c:pt idx="172">
                  <c:v>1184.6390133002017</c:v>
                </c:pt>
                <c:pt idx="173">
                  <c:v>1201.5296945231771</c:v>
                </c:pt>
                <c:pt idx="174">
                  <c:v>1201.5296945231771</c:v>
                </c:pt>
                <c:pt idx="175">
                  <c:v>1201.5296945231771</c:v>
                </c:pt>
                <c:pt idx="176">
                  <c:v>1264.0097455569178</c:v>
                </c:pt>
                <c:pt idx="177">
                  <c:v>1264.0097455569178</c:v>
                </c:pt>
                <c:pt idx="178">
                  <c:v>1264.0097455569178</c:v>
                </c:pt>
                <c:pt idx="179">
                  <c:v>1347.7130482821747</c:v>
                </c:pt>
                <c:pt idx="180">
                  <c:v>1347.7130482821747</c:v>
                </c:pt>
                <c:pt idx="181">
                  <c:v>1347.7130482821747</c:v>
                </c:pt>
                <c:pt idx="182">
                  <c:v>1348.5755558889352</c:v>
                </c:pt>
                <c:pt idx="183">
                  <c:v>1348.5755558889352</c:v>
                </c:pt>
                <c:pt idx="184">
                  <c:v>1348.5755558889352</c:v>
                </c:pt>
                <c:pt idx="185">
                  <c:v>1354.6609643970219</c:v>
                </c:pt>
                <c:pt idx="186">
                  <c:v>1354.6609643970219</c:v>
                </c:pt>
                <c:pt idx="187">
                  <c:v>1354.6609643970219</c:v>
                </c:pt>
                <c:pt idx="188">
                  <c:v>1361.4886859034434</c:v>
                </c:pt>
                <c:pt idx="189">
                  <c:v>1361.4886859034434</c:v>
                </c:pt>
                <c:pt idx="190">
                  <c:v>1361.4886859034434</c:v>
                </c:pt>
                <c:pt idx="191">
                  <c:v>1374.3317023963693</c:v>
                </c:pt>
                <c:pt idx="192">
                  <c:v>1374.3317023963693</c:v>
                </c:pt>
                <c:pt idx="193">
                  <c:v>1374.3317023963693</c:v>
                </c:pt>
                <c:pt idx="194">
                  <c:v>1380.9435187728404</c:v>
                </c:pt>
                <c:pt idx="195">
                  <c:v>1380.9435187728404</c:v>
                </c:pt>
                <c:pt idx="196">
                  <c:v>1380.9435187728404</c:v>
                </c:pt>
                <c:pt idx="197">
                  <c:v>1399.3410842533051</c:v>
                </c:pt>
                <c:pt idx="198">
                  <c:v>1399.3410842533051</c:v>
                </c:pt>
                <c:pt idx="199">
                  <c:v>1399.3410842533051</c:v>
                </c:pt>
                <c:pt idx="200">
                  <c:v>1406.5449703675781</c:v>
                </c:pt>
                <c:pt idx="201">
                  <c:v>1406.5449703675781</c:v>
                </c:pt>
                <c:pt idx="202">
                  <c:v>1406.5449703675781</c:v>
                </c:pt>
                <c:pt idx="203">
                  <c:v>1416.5022033452392</c:v>
                </c:pt>
                <c:pt idx="204">
                  <c:v>1416.5022033452392</c:v>
                </c:pt>
                <c:pt idx="205">
                  <c:v>1416.5022033452392</c:v>
                </c:pt>
                <c:pt idx="206">
                  <c:v>1429.5856090550174</c:v>
                </c:pt>
                <c:pt idx="207">
                  <c:v>1429.5856090550174</c:v>
                </c:pt>
                <c:pt idx="208">
                  <c:v>1429.5856090550174</c:v>
                </c:pt>
                <c:pt idx="209">
                  <c:v>1461.2001298101779</c:v>
                </c:pt>
                <c:pt idx="210">
                  <c:v>1461.2001298101779</c:v>
                </c:pt>
                <c:pt idx="211">
                  <c:v>1461.2001298101779</c:v>
                </c:pt>
                <c:pt idx="212">
                  <c:v>1480.4880257234277</c:v>
                </c:pt>
                <c:pt idx="213">
                  <c:v>1480.4880257234277</c:v>
                </c:pt>
                <c:pt idx="214">
                  <c:v>1480.4880257234277</c:v>
                </c:pt>
                <c:pt idx="215">
                  <c:v>1578.0014663742236</c:v>
                </c:pt>
                <c:pt idx="216">
                  <c:v>1578.0014663742236</c:v>
                </c:pt>
                <c:pt idx="217">
                  <c:v>1578.0014663742236</c:v>
                </c:pt>
                <c:pt idx="218">
                  <c:v>1585.8808907043722</c:v>
                </c:pt>
                <c:pt idx="219">
                  <c:v>1585.8808907043722</c:v>
                </c:pt>
                <c:pt idx="220">
                  <c:v>1585.8808907043722</c:v>
                </c:pt>
                <c:pt idx="221">
                  <c:v>1611.6492792552572</c:v>
                </c:pt>
                <c:pt idx="222">
                  <c:v>1611.6492792552572</c:v>
                </c:pt>
                <c:pt idx="223">
                  <c:v>1611.6492792552572</c:v>
                </c:pt>
                <c:pt idx="224">
                  <c:v>2297.3328104125935</c:v>
                </c:pt>
                <c:pt idx="225">
                  <c:v>2297.3328104125935</c:v>
                </c:pt>
                <c:pt idx="226">
                  <c:v>2297.3328104125935</c:v>
                </c:pt>
                <c:pt idx="227">
                  <c:v>2312.7833821605391</c:v>
                </c:pt>
                <c:pt idx="228">
                  <c:v>2312.7833821605391</c:v>
                </c:pt>
                <c:pt idx="229">
                  <c:v>2312.7833821605391</c:v>
                </c:pt>
                <c:pt idx="230">
                  <c:v>2317.0080000641051</c:v>
                </c:pt>
                <c:pt idx="231">
                  <c:v>2317.0080000641051</c:v>
                </c:pt>
                <c:pt idx="232">
                  <c:v>2317.0080000641051</c:v>
                </c:pt>
                <c:pt idx="233">
                  <c:v>2346.2687097375897</c:v>
                </c:pt>
                <c:pt idx="234">
                  <c:v>2346.2687097375897</c:v>
                </c:pt>
                <c:pt idx="235">
                  <c:v>2346.2687097375897</c:v>
                </c:pt>
                <c:pt idx="236">
                  <c:v>2359.4255677080728</c:v>
                </c:pt>
                <c:pt idx="237">
                  <c:v>2359.4255677080728</c:v>
                </c:pt>
                <c:pt idx="238">
                  <c:v>2359.4255677080728</c:v>
                </c:pt>
                <c:pt idx="239">
                  <c:v>2379.4858252717636</c:v>
                </c:pt>
                <c:pt idx="240">
                  <c:v>2379.4858252717636</c:v>
                </c:pt>
                <c:pt idx="241">
                  <c:v>2379.4858252717636</c:v>
                </c:pt>
                <c:pt idx="242">
                  <c:v>2413.9249193249352</c:v>
                </c:pt>
                <c:pt idx="243">
                  <c:v>2413.9249193249352</c:v>
                </c:pt>
                <c:pt idx="244">
                  <c:v>2413.9249193249352</c:v>
                </c:pt>
                <c:pt idx="245">
                  <c:v>2420.8784000049873</c:v>
                </c:pt>
                <c:pt idx="246">
                  <c:v>2420.8784000049873</c:v>
                </c:pt>
                <c:pt idx="247">
                  <c:v>2420.8784000049873</c:v>
                </c:pt>
                <c:pt idx="248">
                  <c:v>2423.715215346449</c:v>
                </c:pt>
                <c:pt idx="249">
                  <c:v>2423.715215346449</c:v>
                </c:pt>
                <c:pt idx="250">
                  <c:v>2423.715215346449</c:v>
                </c:pt>
                <c:pt idx="251">
                  <c:v>2426.1402528627473</c:v>
                </c:pt>
                <c:pt idx="252">
                  <c:v>2426.1402528627473</c:v>
                </c:pt>
                <c:pt idx="253">
                  <c:v>2426.1402528627473</c:v>
                </c:pt>
                <c:pt idx="254">
                  <c:v>2470.0402206773024</c:v>
                </c:pt>
                <c:pt idx="255">
                  <c:v>2470.0402206773024</c:v>
                </c:pt>
                <c:pt idx="256">
                  <c:v>2470.0402206773024</c:v>
                </c:pt>
                <c:pt idx="257">
                  <c:v>2480.5906363058066</c:v>
                </c:pt>
                <c:pt idx="258">
                  <c:v>2480.5906363058066</c:v>
                </c:pt>
                <c:pt idx="259">
                  <c:v>2480.5906363058066</c:v>
                </c:pt>
                <c:pt idx="260">
                  <c:v>2489.7176361548954</c:v>
                </c:pt>
                <c:pt idx="261">
                  <c:v>2489.7176361548954</c:v>
                </c:pt>
                <c:pt idx="262">
                  <c:v>2489.7176361548954</c:v>
                </c:pt>
                <c:pt idx="263">
                  <c:v>2490.8661624131887</c:v>
                </c:pt>
                <c:pt idx="264">
                  <c:v>2490.8661624131887</c:v>
                </c:pt>
                <c:pt idx="265">
                  <c:v>2490.8661624131887</c:v>
                </c:pt>
                <c:pt idx="266">
                  <c:v>2506.3712669001425</c:v>
                </c:pt>
                <c:pt idx="267">
                  <c:v>2506.3712669001425</c:v>
                </c:pt>
                <c:pt idx="268">
                  <c:v>2506.3712669001425</c:v>
                </c:pt>
                <c:pt idx="269">
                  <c:v>2521.5936914746867</c:v>
                </c:pt>
                <c:pt idx="270">
                  <c:v>2521.5936914746867</c:v>
                </c:pt>
                <c:pt idx="271">
                  <c:v>2521.5936914746867</c:v>
                </c:pt>
                <c:pt idx="272">
                  <c:v>2534.4344821415311</c:v>
                </c:pt>
                <c:pt idx="273">
                  <c:v>2534.4344821415311</c:v>
                </c:pt>
                <c:pt idx="274">
                  <c:v>2534.4344821415311</c:v>
                </c:pt>
                <c:pt idx="275">
                  <c:v>2536.1505940507245</c:v>
                </c:pt>
                <c:pt idx="276">
                  <c:v>2536.1505940507245</c:v>
                </c:pt>
                <c:pt idx="277">
                  <c:v>2536.1505940507245</c:v>
                </c:pt>
                <c:pt idx="278">
                  <c:v>2538.9462316096701</c:v>
                </c:pt>
                <c:pt idx="279">
                  <c:v>2538.9462316096701</c:v>
                </c:pt>
                <c:pt idx="280">
                  <c:v>2538.9462316096701</c:v>
                </c:pt>
                <c:pt idx="281">
                  <c:v>2654.1894899163422</c:v>
                </c:pt>
                <c:pt idx="282">
                  <c:v>2654.1894899163422</c:v>
                </c:pt>
                <c:pt idx="283">
                  <c:v>2654.1894899163422</c:v>
                </c:pt>
                <c:pt idx="284">
                  <c:v>2665.2062161090171</c:v>
                </c:pt>
                <c:pt idx="285">
                  <c:v>2665.2062161090171</c:v>
                </c:pt>
                <c:pt idx="286">
                  <c:v>2665.2062161090171</c:v>
                </c:pt>
                <c:pt idx="287">
                  <c:v>2690.5661655738622</c:v>
                </c:pt>
                <c:pt idx="288">
                  <c:v>2690.5661655738622</c:v>
                </c:pt>
                <c:pt idx="289">
                  <c:v>2690.5661655738622</c:v>
                </c:pt>
                <c:pt idx="290">
                  <c:v>2695.0934958245743</c:v>
                </c:pt>
                <c:pt idx="291">
                  <c:v>2695.0934958245743</c:v>
                </c:pt>
                <c:pt idx="292">
                  <c:v>2695.0934958245743</c:v>
                </c:pt>
                <c:pt idx="293">
                  <c:v>2718.258780772604</c:v>
                </c:pt>
                <c:pt idx="294">
                  <c:v>2718.258780772604</c:v>
                </c:pt>
                <c:pt idx="295">
                  <c:v>2718.258780772604</c:v>
                </c:pt>
                <c:pt idx="296">
                  <c:v>2769.1322617019487</c:v>
                </c:pt>
                <c:pt idx="297">
                  <c:v>2769.1322617019487</c:v>
                </c:pt>
                <c:pt idx="298">
                  <c:v>2769.1322617019487</c:v>
                </c:pt>
                <c:pt idx="299">
                  <c:v>2772.8271329980071</c:v>
                </c:pt>
                <c:pt idx="300">
                  <c:v>2772.8271329980071</c:v>
                </c:pt>
                <c:pt idx="301">
                  <c:v>2772.8271329980071</c:v>
                </c:pt>
                <c:pt idx="302">
                  <c:v>2790.1785602199493</c:v>
                </c:pt>
                <c:pt idx="303">
                  <c:v>2790.1785602199493</c:v>
                </c:pt>
                <c:pt idx="304">
                  <c:v>2790.1785602199493</c:v>
                </c:pt>
                <c:pt idx="305">
                  <c:v>2818.689166503812</c:v>
                </c:pt>
                <c:pt idx="306">
                  <c:v>2818.689166503812</c:v>
                </c:pt>
                <c:pt idx="307">
                  <c:v>2818.689166503812</c:v>
                </c:pt>
                <c:pt idx="308">
                  <c:v>2826.2870238345927</c:v>
                </c:pt>
                <c:pt idx="309">
                  <c:v>2826.2870238345927</c:v>
                </c:pt>
                <c:pt idx="310">
                  <c:v>2826.2870238345927</c:v>
                </c:pt>
                <c:pt idx="311">
                  <c:v>2827.2875326584353</c:v>
                </c:pt>
                <c:pt idx="312">
                  <c:v>2827.2875326584353</c:v>
                </c:pt>
                <c:pt idx="313">
                  <c:v>2827.2875326584353</c:v>
                </c:pt>
                <c:pt idx="314">
                  <c:v>2833.5064907314395</c:v>
                </c:pt>
                <c:pt idx="315">
                  <c:v>2833.5064907314395</c:v>
                </c:pt>
                <c:pt idx="316">
                  <c:v>2833.5064907314395</c:v>
                </c:pt>
                <c:pt idx="317">
                  <c:v>2857.2260063738768</c:v>
                </c:pt>
                <c:pt idx="318">
                  <c:v>2857.2260063738768</c:v>
                </c:pt>
                <c:pt idx="319">
                  <c:v>2857.2260063738768</c:v>
                </c:pt>
                <c:pt idx="320">
                  <c:v>2861.2592032343941</c:v>
                </c:pt>
                <c:pt idx="321">
                  <c:v>2861.2592032343941</c:v>
                </c:pt>
                <c:pt idx="322">
                  <c:v>2861.2592032343941</c:v>
                </c:pt>
                <c:pt idx="323">
                  <c:v>2869.6271963895338</c:v>
                </c:pt>
                <c:pt idx="324">
                  <c:v>2869.6271963895338</c:v>
                </c:pt>
                <c:pt idx="325">
                  <c:v>2869.6271963895338</c:v>
                </c:pt>
                <c:pt idx="326">
                  <c:v>2896.485126807539</c:v>
                </c:pt>
                <c:pt idx="327">
                  <c:v>2896.485126807539</c:v>
                </c:pt>
                <c:pt idx="328">
                  <c:v>2896.485126807539</c:v>
                </c:pt>
                <c:pt idx="329">
                  <c:v>2921.0682629697785</c:v>
                </c:pt>
                <c:pt idx="330">
                  <c:v>2921.0682629697785</c:v>
                </c:pt>
                <c:pt idx="331">
                  <c:v>2921.0682629697785</c:v>
                </c:pt>
                <c:pt idx="332">
                  <c:v>2929.8190982110154</c:v>
                </c:pt>
                <c:pt idx="333">
                  <c:v>2929.8190982110154</c:v>
                </c:pt>
                <c:pt idx="334">
                  <c:v>2929.8190982110154</c:v>
                </c:pt>
                <c:pt idx="335">
                  <c:v>2949.1682043415194</c:v>
                </c:pt>
                <c:pt idx="336">
                  <c:v>2949.1682043415194</c:v>
                </c:pt>
                <c:pt idx="337">
                  <c:v>2949.1682043415194</c:v>
                </c:pt>
                <c:pt idx="338">
                  <c:v>2959.4693274488436</c:v>
                </c:pt>
                <c:pt idx="339">
                  <c:v>2959.4693274488436</c:v>
                </c:pt>
                <c:pt idx="340">
                  <c:v>2959.4693274488436</c:v>
                </c:pt>
                <c:pt idx="341">
                  <c:v>2967.1973956054194</c:v>
                </c:pt>
                <c:pt idx="342">
                  <c:v>2967.1973956054194</c:v>
                </c:pt>
                <c:pt idx="343">
                  <c:v>2967.1973956054194</c:v>
                </c:pt>
                <c:pt idx="344">
                  <c:v>2975.9704891074762</c:v>
                </c:pt>
                <c:pt idx="345">
                  <c:v>2975.9704891074762</c:v>
                </c:pt>
                <c:pt idx="346">
                  <c:v>2975.9704891074762</c:v>
                </c:pt>
                <c:pt idx="347">
                  <c:v>3021.8881682653305</c:v>
                </c:pt>
                <c:pt idx="348">
                  <c:v>3021.8881682653305</c:v>
                </c:pt>
                <c:pt idx="349">
                  <c:v>3021.8881682653305</c:v>
                </c:pt>
                <c:pt idx="350">
                  <c:v>3025.1423259971602</c:v>
                </c:pt>
                <c:pt idx="351">
                  <c:v>3025.1423259971602</c:v>
                </c:pt>
                <c:pt idx="352">
                  <c:v>3025.1423259971602</c:v>
                </c:pt>
                <c:pt idx="353">
                  <c:v>3027.3425550791812</c:v>
                </c:pt>
                <c:pt idx="354">
                  <c:v>3027.3425550791812</c:v>
                </c:pt>
                <c:pt idx="355">
                  <c:v>3027.3425550791812</c:v>
                </c:pt>
                <c:pt idx="356">
                  <c:v>3070.6037108082128</c:v>
                </c:pt>
                <c:pt idx="357">
                  <c:v>3070.6037108082128</c:v>
                </c:pt>
                <c:pt idx="358">
                  <c:v>3070.6037108082128</c:v>
                </c:pt>
                <c:pt idx="359">
                  <c:v>3128.1724765921022</c:v>
                </c:pt>
                <c:pt idx="360">
                  <c:v>3128.1724765921022</c:v>
                </c:pt>
                <c:pt idx="361">
                  <c:v>3128.1724765921022</c:v>
                </c:pt>
                <c:pt idx="362">
                  <c:v>3143.6108062965968</c:v>
                </c:pt>
                <c:pt idx="363">
                  <c:v>3143.6108062965968</c:v>
                </c:pt>
                <c:pt idx="364">
                  <c:v>3143.6108062965968</c:v>
                </c:pt>
                <c:pt idx="365">
                  <c:v>3149.4702934573643</c:v>
                </c:pt>
                <c:pt idx="366">
                  <c:v>3149.4702934573643</c:v>
                </c:pt>
                <c:pt idx="367">
                  <c:v>3149.4702934573643</c:v>
                </c:pt>
                <c:pt idx="368">
                  <c:v>3164.300972641483</c:v>
                </c:pt>
                <c:pt idx="369">
                  <c:v>3164.300972641483</c:v>
                </c:pt>
                <c:pt idx="370">
                  <c:v>3164.300972641483</c:v>
                </c:pt>
                <c:pt idx="371">
                  <c:v>3174.588740792316</c:v>
                </c:pt>
                <c:pt idx="372">
                  <c:v>3174.588740792316</c:v>
                </c:pt>
                <c:pt idx="373">
                  <c:v>3174.588740792316</c:v>
                </c:pt>
                <c:pt idx="374">
                  <c:v>3186.9053494168579</c:v>
                </c:pt>
                <c:pt idx="375">
                  <c:v>3186.9053494168579</c:v>
                </c:pt>
                <c:pt idx="376">
                  <c:v>3186.9053494168579</c:v>
                </c:pt>
                <c:pt idx="377">
                  <c:v>3194.1448487484427</c:v>
                </c:pt>
                <c:pt idx="378">
                  <c:v>3194.1448487484427</c:v>
                </c:pt>
                <c:pt idx="379">
                  <c:v>3194.1448487484427</c:v>
                </c:pt>
                <c:pt idx="380">
                  <c:v>3235.6153273945347</c:v>
                </c:pt>
                <c:pt idx="381">
                  <c:v>3235.6153273945347</c:v>
                </c:pt>
                <c:pt idx="382">
                  <c:v>3235.6153273945347</c:v>
                </c:pt>
                <c:pt idx="383">
                  <c:v>3239.0130509086507</c:v>
                </c:pt>
                <c:pt idx="384">
                  <c:v>3239.0130509086507</c:v>
                </c:pt>
                <c:pt idx="385">
                  <c:v>3239.0130509086507</c:v>
                </c:pt>
                <c:pt idx="386">
                  <c:v>3268.1190656694394</c:v>
                </c:pt>
                <c:pt idx="387">
                  <c:v>3268.1190656694394</c:v>
                </c:pt>
                <c:pt idx="388">
                  <c:v>3268.1190656694394</c:v>
                </c:pt>
                <c:pt idx="389">
                  <c:v>3277.8982325605434</c:v>
                </c:pt>
                <c:pt idx="390">
                  <c:v>3277.8982325605434</c:v>
                </c:pt>
                <c:pt idx="391">
                  <c:v>3277.8982325605434</c:v>
                </c:pt>
                <c:pt idx="392">
                  <c:v>3313.0662846555574</c:v>
                </c:pt>
                <c:pt idx="393">
                  <c:v>3313.0662846555574</c:v>
                </c:pt>
                <c:pt idx="394">
                  <c:v>3313.0662846555574</c:v>
                </c:pt>
                <c:pt idx="395">
                  <c:v>3316.3004099526493</c:v>
                </c:pt>
                <c:pt idx="396">
                  <c:v>3316.3004099526493</c:v>
                </c:pt>
                <c:pt idx="397">
                  <c:v>3316.3004099526493</c:v>
                </c:pt>
                <c:pt idx="398">
                  <c:v>3333.2556401320016</c:v>
                </c:pt>
                <c:pt idx="399">
                  <c:v>3333.2556401320016</c:v>
                </c:pt>
                <c:pt idx="400">
                  <c:v>3333.2556401320016</c:v>
                </c:pt>
                <c:pt idx="401">
                  <c:v>3338.4162179030332</c:v>
                </c:pt>
                <c:pt idx="402">
                  <c:v>3338.4162179030332</c:v>
                </c:pt>
                <c:pt idx="403">
                  <c:v>3338.4162179030332</c:v>
                </c:pt>
                <c:pt idx="404">
                  <c:v>3390.181142178204</c:v>
                </c:pt>
                <c:pt idx="405">
                  <c:v>3390.181142178204</c:v>
                </c:pt>
                <c:pt idx="406">
                  <c:v>3390.181142178204</c:v>
                </c:pt>
                <c:pt idx="407">
                  <c:v>3405.9477812297882</c:v>
                </c:pt>
                <c:pt idx="408">
                  <c:v>3405.9477812297882</c:v>
                </c:pt>
                <c:pt idx="409">
                  <c:v>3405.9477812297882</c:v>
                </c:pt>
                <c:pt idx="410">
                  <c:v>3421.1290280218163</c:v>
                </c:pt>
                <c:pt idx="411">
                  <c:v>3421.1290280218163</c:v>
                </c:pt>
                <c:pt idx="412">
                  <c:v>3421.1290280218163</c:v>
                </c:pt>
                <c:pt idx="413">
                  <c:v>3556.1698964145071</c:v>
                </c:pt>
                <c:pt idx="414">
                  <c:v>3556.1698964145071</c:v>
                </c:pt>
                <c:pt idx="415">
                  <c:v>3556.1698964145071</c:v>
                </c:pt>
                <c:pt idx="416">
                  <c:v>3569.8876625576449</c:v>
                </c:pt>
                <c:pt idx="417">
                  <c:v>3569.8876625576449</c:v>
                </c:pt>
                <c:pt idx="418">
                  <c:v>3569.8876625576449</c:v>
                </c:pt>
                <c:pt idx="419">
                  <c:v>3621.5735700069063</c:v>
                </c:pt>
                <c:pt idx="420">
                  <c:v>3621.5735700069063</c:v>
                </c:pt>
                <c:pt idx="421">
                  <c:v>3621.5735700069063</c:v>
                </c:pt>
                <c:pt idx="422">
                  <c:v>3634.858412977102</c:v>
                </c:pt>
                <c:pt idx="423">
                  <c:v>3634.858412977102</c:v>
                </c:pt>
                <c:pt idx="424">
                  <c:v>3634.858412977102</c:v>
                </c:pt>
                <c:pt idx="425">
                  <c:v>3647.404281688086</c:v>
                </c:pt>
                <c:pt idx="426">
                  <c:v>3647.404281688086</c:v>
                </c:pt>
                <c:pt idx="427">
                  <c:v>3647.404281688086</c:v>
                </c:pt>
                <c:pt idx="428">
                  <c:v>3654.7005395847605</c:v>
                </c:pt>
                <c:pt idx="429">
                  <c:v>3654.7005395847605</c:v>
                </c:pt>
                <c:pt idx="430">
                  <c:v>3654.7005395847605</c:v>
                </c:pt>
                <c:pt idx="431">
                  <c:v>3723.2915961265298</c:v>
                </c:pt>
                <c:pt idx="432">
                  <c:v>3723.2915961265298</c:v>
                </c:pt>
                <c:pt idx="433">
                  <c:v>3723.2915961265298</c:v>
                </c:pt>
                <c:pt idx="434">
                  <c:v>3739.0560093520326</c:v>
                </c:pt>
                <c:pt idx="435">
                  <c:v>3739.0560093520326</c:v>
                </c:pt>
                <c:pt idx="436">
                  <c:v>3739.0560093520326</c:v>
                </c:pt>
                <c:pt idx="437">
                  <c:v>3798.3664840450574</c:v>
                </c:pt>
                <c:pt idx="438">
                  <c:v>3798.3664840450574</c:v>
                </c:pt>
                <c:pt idx="439">
                  <c:v>3798.3664840450574</c:v>
                </c:pt>
                <c:pt idx="440">
                  <c:v>3832.4861720554673</c:v>
                </c:pt>
                <c:pt idx="441">
                  <c:v>3832.4861720554673</c:v>
                </c:pt>
                <c:pt idx="442">
                  <c:v>3832.4861720554673</c:v>
                </c:pt>
                <c:pt idx="443">
                  <c:v>3870.6034437090825</c:v>
                </c:pt>
                <c:pt idx="444">
                  <c:v>3870.6034437090825</c:v>
                </c:pt>
                <c:pt idx="445">
                  <c:v>3870.6034437090825</c:v>
                </c:pt>
                <c:pt idx="446">
                  <c:v>3880.8923247729558</c:v>
                </c:pt>
                <c:pt idx="447">
                  <c:v>3880.8923247729558</c:v>
                </c:pt>
                <c:pt idx="448">
                  <c:v>3880.8923247729558</c:v>
                </c:pt>
                <c:pt idx="449">
                  <c:v>3890.2396814041595</c:v>
                </c:pt>
                <c:pt idx="450">
                  <c:v>3890.2396814041595</c:v>
                </c:pt>
                <c:pt idx="451">
                  <c:v>3890.2396814041595</c:v>
                </c:pt>
                <c:pt idx="452">
                  <c:v>3903.5579117655848</c:v>
                </c:pt>
                <c:pt idx="453">
                  <c:v>3903.5579117655848</c:v>
                </c:pt>
                <c:pt idx="454">
                  <c:v>3903.5579117655848</c:v>
                </c:pt>
                <c:pt idx="455">
                  <c:v>3911.8090490514219</c:v>
                </c:pt>
                <c:pt idx="456">
                  <c:v>3911.8090490514219</c:v>
                </c:pt>
                <c:pt idx="457">
                  <c:v>3911.8090490514219</c:v>
                </c:pt>
                <c:pt idx="458">
                  <c:v>3913.1044798311241</c:v>
                </c:pt>
                <c:pt idx="459">
                  <c:v>3913.1044798311241</c:v>
                </c:pt>
                <c:pt idx="460">
                  <c:v>3913.1044798311241</c:v>
                </c:pt>
                <c:pt idx="461">
                  <c:v>3927.8728358849485</c:v>
                </c:pt>
                <c:pt idx="462">
                  <c:v>3927.8728358849485</c:v>
                </c:pt>
                <c:pt idx="463">
                  <c:v>3927.8728358849485</c:v>
                </c:pt>
                <c:pt idx="464">
                  <c:v>3966.7368721890616</c:v>
                </c:pt>
                <c:pt idx="465">
                  <c:v>3966.7368721890616</c:v>
                </c:pt>
                <c:pt idx="466">
                  <c:v>3966.7368721890616</c:v>
                </c:pt>
                <c:pt idx="467">
                  <c:v>3976.2511657764126</c:v>
                </c:pt>
                <c:pt idx="468">
                  <c:v>3976.2511657764126</c:v>
                </c:pt>
                <c:pt idx="469">
                  <c:v>3976.2511657764126</c:v>
                </c:pt>
                <c:pt idx="470">
                  <c:v>3984.3164465844056</c:v>
                </c:pt>
                <c:pt idx="471">
                  <c:v>3984.3164465844056</c:v>
                </c:pt>
                <c:pt idx="472">
                  <c:v>3984.3164465844056</c:v>
                </c:pt>
                <c:pt idx="473">
                  <c:v>3989.572734876961</c:v>
                </c:pt>
                <c:pt idx="474">
                  <c:v>3989.572734876961</c:v>
                </c:pt>
                <c:pt idx="475">
                  <c:v>3989.572734876961</c:v>
                </c:pt>
                <c:pt idx="476">
                  <c:v>4008.4711112258669</c:v>
                </c:pt>
                <c:pt idx="477">
                  <c:v>4008.4711112258669</c:v>
                </c:pt>
                <c:pt idx="478">
                  <c:v>4008.4711112258669</c:v>
                </c:pt>
                <c:pt idx="479">
                  <c:v>4012.5543891732277</c:v>
                </c:pt>
                <c:pt idx="480">
                  <c:v>4012.5543891732277</c:v>
                </c:pt>
                <c:pt idx="481">
                  <c:v>4012.5543891732277</c:v>
                </c:pt>
                <c:pt idx="482">
                  <c:v>4017.0605740761621</c:v>
                </c:pt>
                <c:pt idx="483">
                  <c:v>4017.0605740761621</c:v>
                </c:pt>
                <c:pt idx="484">
                  <c:v>4017.0605740761621</c:v>
                </c:pt>
                <c:pt idx="485">
                  <c:v>4021.5879043268746</c:v>
                </c:pt>
                <c:pt idx="486">
                  <c:v>4021.5879043268746</c:v>
                </c:pt>
                <c:pt idx="487">
                  <c:v>4021.5879043268746</c:v>
                </c:pt>
                <c:pt idx="488">
                  <c:v>4044.835544839937</c:v>
                </c:pt>
                <c:pt idx="489">
                  <c:v>4044.835544839937</c:v>
                </c:pt>
                <c:pt idx="490">
                  <c:v>4044.835544839937</c:v>
                </c:pt>
                <c:pt idx="491">
                  <c:v>4054.3899032967629</c:v>
                </c:pt>
                <c:pt idx="492">
                  <c:v>4054.3899032967629</c:v>
                </c:pt>
                <c:pt idx="493">
                  <c:v>4054.3899032967629</c:v>
                </c:pt>
                <c:pt idx="494">
                  <c:v>4145.65767596157</c:v>
                </c:pt>
                <c:pt idx="495">
                  <c:v>4145.65767596157</c:v>
                </c:pt>
                <c:pt idx="496">
                  <c:v>4145.65767596157</c:v>
                </c:pt>
                <c:pt idx="497">
                  <c:v>4160.7821641885084</c:v>
                </c:pt>
                <c:pt idx="498">
                  <c:v>4160.7821641885084</c:v>
                </c:pt>
                <c:pt idx="499">
                  <c:v>4160.7821641885084</c:v>
                </c:pt>
                <c:pt idx="500">
                  <c:v>4190.0350834707069</c:v>
                </c:pt>
                <c:pt idx="501">
                  <c:v>4190.0350834707069</c:v>
                </c:pt>
                <c:pt idx="502">
                  <c:v>4190.0350834707069</c:v>
                </c:pt>
                <c:pt idx="503">
                  <c:v>4205.3721380884717</c:v>
                </c:pt>
                <c:pt idx="504">
                  <c:v>4205.3721380884717</c:v>
                </c:pt>
                <c:pt idx="505">
                  <c:v>4205.3721380884717</c:v>
                </c:pt>
                <c:pt idx="506">
                  <c:v>4382.666975908106</c:v>
                </c:pt>
                <c:pt idx="507">
                  <c:v>4382.666975908106</c:v>
                </c:pt>
                <c:pt idx="508">
                  <c:v>4382.666975908106</c:v>
                </c:pt>
                <c:pt idx="509">
                  <c:v>4385.2889990326585</c:v>
                </c:pt>
                <c:pt idx="510">
                  <c:v>4385.2889990326585</c:v>
                </c:pt>
                <c:pt idx="511">
                  <c:v>4385.2889990326585</c:v>
                </c:pt>
                <c:pt idx="512">
                  <c:v>4466.4359405027808</c:v>
                </c:pt>
                <c:pt idx="513">
                  <c:v>4466.4359405027808</c:v>
                </c:pt>
                <c:pt idx="514">
                  <c:v>4466.4359405027808</c:v>
                </c:pt>
                <c:pt idx="515">
                  <c:v>4524.8939238064149</c:v>
                </c:pt>
                <c:pt idx="516">
                  <c:v>4524.8939238064149</c:v>
                </c:pt>
                <c:pt idx="517">
                  <c:v>4524.8939238064149</c:v>
                </c:pt>
                <c:pt idx="518">
                  <c:v>4642.3930568471551</c:v>
                </c:pt>
                <c:pt idx="519">
                  <c:v>4642.3930568471551</c:v>
                </c:pt>
                <c:pt idx="520">
                  <c:v>4642.3930568471551</c:v>
                </c:pt>
                <c:pt idx="521">
                  <c:v>4807.3189791293216</c:v>
                </c:pt>
                <c:pt idx="522">
                  <c:v>4807.3189791293216</c:v>
                </c:pt>
                <c:pt idx="523">
                  <c:v>4807.3189791293216</c:v>
                </c:pt>
                <c:pt idx="524">
                  <c:v>4812.458411552574</c:v>
                </c:pt>
                <c:pt idx="525">
                  <c:v>4812.458411552574</c:v>
                </c:pt>
                <c:pt idx="526">
                  <c:v>4812.458411552574</c:v>
                </c:pt>
                <c:pt idx="527">
                  <c:v>4821.1791981417045</c:v>
                </c:pt>
                <c:pt idx="528">
                  <c:v>4821.1791981417045</c:v>
                </c:pt>
                <c:pt idx="529">
                  <c:v>4821.1791981417045</c:v>
                </c:pt>
                <c:pt idx="530">
                  <c:v>4825.1812334370734</c:v>
                </c:pt>
                <c:pt idx="531">
                  <c:v>4825.1812334370734</c:v>
                </c:pt>
                <c:pt idx="532">
                  <c:v>4825.1812334370734</c:v>
                </c:pt>
                <c:pt idx="533">
                  <c:v>4841.0480346623463</c:v>
                </c:pt>
                <c:pt idx="534">
                  <c:v>4841.0480346623463</c:v>
                </c:pt>
                <c:pt idx="535">
                  <c:v>4841.0480346623463</c:v>
                </c:pt>
                <c:pt idx="536">
                  <c:v>4863.3864252209269</c:v>
                </c:pt>
                <c:pt idx="537">
                  <c:v>4863.3864252209269</c:v>
                </c:pt>
                <c:pt idx="538">
                  <c:v>4863.3864252209269</c:v>
                </c:pt>
                <c:pt idx="539">
                  <c:v>4877.9967476229313</c:v>
                </c:pt>
                <c:pt idx="540">
                  <c:v>4877.9967476229313</c:v>
                </c:pt>
                <c:pt idx="541">
                  <c:v>4877.9967476229313</c:v>
                </c:pt>
                <c:pt idx="542">
                  <c:v>4881.3455029632451</c:v>
                </c:pt>
                <c:pt idx="543">
                  <c:v>4881.3455029632451</c:v>
                </c:pt>
                <c:pt idx="544">
                  <c:v>4881.3455029632451</c:v>
                </c:pt>
                <c:pt idx="545">
                  <c:v>4891.9715966785352</c:v>
                </c:pt>
                <c:pt idx="546">
                  <c:v>4891.9715966785352</c:v>
                </c:pt>
                <c:pt idx="547">
                  <c:v>4891.9715966785352</c:v>
                </c:pt>
                <c:pt idx="548">
                  <c:v>4897.8989715348025</c:v>
                </c:pt>
                <c:pt idx="549">
                  <c:v>4897.8989715348025</c:v>
                </c:pt>
                <c:pt idx="550">
                  <c:v>4897.8989715348025</c:v>
                </c:pt>
                <c:pt idx="551">
                  <c:v>4973.4935898434687</c:v>
                </c:pt>
                <c:pt idx="552">
                  <c:v>4973.4935898434687</c:v>
                </c:pt>
                <c:pt idx="553">
                  <c:v>4973.4935898434687</c:v>
                </c:pt>
                <c:pt idx="554">
                  <c:v>4997.4713013114142</c:v>
                </c:pt>
                <c:pt idx="555">
                  <c:v>4997.4713013114142</c:v>
                </c:pt>
                <c:pt idx="556">
                  <c:v>4997.4713013114142</c:v>
                </c:pt>
                <c:pt idx="557">
                  <c:v>5016.524372573017</c:v>
                </c:pt>
                <c:pt idx="558">
                  <c:v>5016.524372573017</c:v>
                </c:pt>
                <c:pt idx="559">
                  <c:v>5016.524372573017</c:v>
                </c:pt>
                <c:pt idx="560">
                  <c:v>5176.4822510402419</c:v>
                </c:pt>
                <c:pt idx="561">
                  <c:v>5176.4822510402419</c:v>
                </c:pt>
                <c:pt idx="562">
                  <c:v>5176.4822510402419</c:v>
                </c:pt>
                <c:pt idx="563">
                  <c:v>5222.0794112422946</c:v>
                </c:pt>
                <c:pt idx="564">
                  <c:v>5222.0794112422946</c:v>
                </c:pt>
                <c:pt idx="565">
                  <c:v>5222.0794112422946</c:v>
                </c:pt>
                <c:pt idx="566">
                  <c:v>5323.9243094485901</c:v>
                </c:pt>
                <c:pt idx="567">
                  <c:v>5323.9243094485901</c:v>
                </c:pt>
                <c:pt idx="568">
                  <c:v>5323.9243094485901</c:v>
                </c:pt>
                <c:pt idx="569">
                  <c:v>5342.9751548841095</c:v>
                </c:pt>
                <c:pt idx="570">
                  <c:v>5342.9751548841095</c:v>
                </c:pt>
                <c:pt idx="571">
                  <c:v>5342.9751548841095</c:v>
                </c:pt>
                <c:pt idx="572">
                  <c:v>5344.3941190113619</c:v>
                </c:pt>
                <c:pt idx="573">
                  <c:v>5344.3941190113619</c:v>
                </c:pt>
                <c:pt idx="574">
                  <c:v>5344.3941190113619</c:v>
                </c:pt>
                <c:pt idx="575">
                  <c:v>5351.106097561521</c:v>
                </c:pt>
                <c:pt idx="576">
                  <c:v>5351.106097561521</c:v>
                </c:pt>
                <c:pt idx="577">
                  <c:v>5351.106097561521</c:v>
                </c:pt>
                <c:pt idx="578">
                  <c:v>5358.5025176318832</c:v>
                </c:pt>
                <c:pt idx="579">
                  <c:v>5358.5025176318832</c:v>
                </c:pt>
                <c:pt idx="580">
                  <c:v>5358.5025176318832</c:v>
                </c:pt>
                <c:pt idx="581">
                  <c:v>5373.2719865987474</c:v>
                </c:pt>
                <c:pt idx="582">
                  <c:v>5373.2719865987474</c:v>
                </c:pt>
                <c:pt idx="583">
                  <c:v>5373.2719865987474</c:v>
                </c:pt>
                <c:pt idx="584">
                  <c:v>5389.709712214044</c:v>
                </c:pt>
                <c:pt idx="585">
                  <c:v>5389.709712214044</c:v>
                </c:pt>
                <c:pt idx="586">
                  <c:v>5389.709712214044</c:v>
                </c:pt>
                <c:pt idx="587">
                  <c:v>5436.9039026299033</c:v>
                </c:pt>
                <c:pt idx="588">
                  <c:v>5436.9039026299033</c:v>
                </c:pt>
                <c:pt idx="589">
                  <c:v>5436.9039026299033</c:v>
                </c:pt>
                <c:pt idx="590">
                  <c:v>5445.2373954807736</c:v>
                </c:pt>
                <c:pt idx="591">
                  <c:v>5445.2373954807736</c:v>
                </c:pt>
                <c:pt idx="592">
                  <c:v>5445.2373954807736</c:v>
                </c:pt>
                <c:pt idx="593">
                  <c:v>5511.1218475068754</c:v>
                </c:pt>
                <c:pt idx="594">
                  <c:v>5511.1218475068754</c:v>
                </c:pt>
                <c:pt idx="595">
                  <c:v>5511.1218475068754</c:v>
                </c:pt>
                <c:pt idx="596">
                  <c:v>5516.5773472337669</c:v>
                </c:pt>
                <c:pt idx="597">
                  <c:v>5516.5773472337669</c:v>
                </c:pt>
                <c:pt idx="598">
                  <c:v>5516.5773472337669</c:v>
                </c:pt>
                <c:pt idx="599">
                  <c:v>5605.5725514688902</c:v>
                </c:pt>
                <c:pt idx="600">
                  <c:v>5605.5725514688902</c:v>
                </c:pt>
                <c:pt idx="601">
                  <c:v>5605.5725514688902</c:v>
                </c:pt>
                <c:pt idx="602">
                  <c:v>5898.6047809853917</c:v>
                </c:pt>
                <c:pt idx="603">
                  <c:v>5898.6047809853917</c:v>
                </c:pt>
                <c:pt idx="604">
                  <c:v>5898.6047809853917</c:v>
                </c:pt>
                <c:pt idx="605">
                  <c:v>5924.3575887537027</c:v>
                </c:pt>
                <c:pt idx="606">
                  <c:v>5924.3575887537027</c:v>
                </c:pt>
                <c:pt idx="607">
                  <c:v>5924.3575887537027</c:v>
                </c:pt>
                <c:pt idx="608">
                  <c:v>5978.6210028058777</c:v>
                </c:pt>
                <c:pt idx="609">
                  <c:v>5978.6210028058777</c:v>
                </c:pt>
                <c:pt idx="610">
                  <c:v>5978.6210028058777</c:v>
                </c:pt>
                <c:pt idx="611">
                  <c:v>5983.5167072731556</c:v>
                </c:pt>
                <c:pt idx="612">
                  <c:v>5983.5167072731556</c:v>
                </c:pt>
                <c:pt idx="613">
                  <c:v>5983.5167072731556</c:v>
                </c:pt>
                <c:pt idx="614">
                  <c:v>5991.1980330820088</c:v>
                </c:pt>
                <c:pt idx="615">
                  <c:v>5991.1980330820088</c:v>
                </c:pt>
                <c:pt idx="616">
                  <c:v>5991.1980330820088</c:v>
                </c:pt>
                <c:pt idx="617">
                  <c:v>6007.2273196112656</c:v>
                </c:pt>
                <c:pt idx="618">
                  <c:v>6007.2273196112656</c:v>
                </c:pt>
                <c:pt idx="619">
                  <c:v>6007.2273196112656</c:v>
                </c:pt>
                <c:pt idx="620">
                  <c:v>6080.8921467068685</c:v>
                </c:pt>
                <c:pt idx="621">
                  <c:v>6080.8921467068685</c:v>
                </c:pt>
                <c:pt idx="622">
                  <c:v>6080.8921467068685</c:v>
                </c:pt>
                <c:pt idx="623">
                  <c:v>6103.3373769173841</c:v>
                </c:pt>
                <c:pt idx="624">
                  <c:v>6103.3373769173841</c:v>
                </c:pt>
                <c:pt idx="625">
                  <c:v>6103.3373769173841</c:v>
                </c:pt>
                <c:pt idx="626">
                  <c:v>6111.5094973773112</c:v>
                </c:pt>
                <c:pt idx="627">
                  <c:v>6111.5094973773112</c:v>
                </c:pt>
                <c:pt idx="628">
                  <c:v>6111.5094973773112</c:v>
                </c:pt>
                <c:pt idx="629">
                  <c:v>6134.0771480223348</c:v>
                </c:pt>
                <c:pt idx="630">
                  <c:v>6134.0771480223348</c:v>
                </c:pt>
                <c:pt idx="631">
                  <c:v>6134.0771480223348</c:v>
                </c:pt>
                <c:pt idx="632">
                  <c:v>6143.6248290009144</c:v>
                </c:pt>
                <c:pt idx="633">
                  <c:v>6143.6248290009144</c:v>
                </c:pt>
                <c:pt idx="634">
                  <c:v>6143.6248290009144</c:v>
                </c:pt>
                <c:pt idx="635">
                  <c:v>6155.2213828879412</c:v>
                </c:pt>
                <c:pt idx="636">
                  <c:v>6155.2213828879412</c:v>
                </c:pt>
                <c:pt idx="637">
                  <c:v>6155.2213828879412</c:v>
                </c:pt>
                <c:pt idx="638">
                  <c:v>6169.9652548548647</c:v>
                </c:pt>
                <c:pt idx="639">
                  <c:v>6169.9652548548647</c:v>
                </c:pt>
                <c:pt idx="640">
                  <c:v>6169.9652548548647</c:v>
                </c:pt>
                <c:pt idx="641">
                  <c:v>6210.1914967211387</c:v>
                </c:pt>
                <c:pt idx="642">
                  <c:v>6210.1914967211387</c:v>
                </c:pt>
                <c:pt idx="643">
                  <c:v>6210.1914967211387</c:v>
                </c:pt>
                <c:pt idx="644">
                  <c:v>6251.6719915845997</c:v>
                </c:pt>
                <c:pt idx="645">
                  <c:v>6251.6719915845997</c:v>
                </c:pt>
                <c:pt idx="646">
                  <c:v>6251.6719915845997</c:v>
                </c:pt>
                <c:pt idx="647">
                  <c:v>6277.9834816994826</c:v>
                </c:pt>
                <c:pt idx="648">
                  <c:v>6277.9834816994826</c:v>
                </c:pt>
                <c:pt idx="649">
                  <c:v>6277.9834816994826</c:v>
                </c:pt>
                <c:pt idx="650">
                  <c:v>6307.7828412848021</c:v>
                </c:pt>
                <c:pt idx="651">
                  <c:v>6307.7828412848021</c:v>
                </c:pt>
                <c:pt idx="652">
                  <c:v>6307.7828412848021</c:v>
                </c:pt>
                <c:pt idx="653">
                  <c:v>6361.9104799459765</c:v>
                </c:pt>
                <c:pt idx="654">
                  <c:v>6361.9104799459765</c:v>
                </c:pt>
                <c:pt idx="655">
                  <c:v>6361.9104799459765</c:v>
                </c:pt>
                <c:pt idx="656">
                  <c:v>6382.2322720742986</c:v>
                </c:pt>
                <c:pt idx="657">
                  <c:v>6382.2322720742986</c:v>
                </c:pt>
                <c:pt idx="658">
                  <c:v>6382.2322720742986</c:v>
                </c:pt>
                <c:pt idx="659">
                  <c:v>6527.0812430971591</c:v>
                </c:pt>
                <c:pt idx="660">
                  <c:v>6527.0812430971591</c:v>
                </c:pt>
                <c:pt idx="661">
                  <c:v>6527.0812430971591</c:v>
                </c:pt>
                <c:pt idx="662">
                  <c:v>6530.1695767858837</c:v>
                </c:pt>
                <c:pt idx="663">
                  <c:v>6530.1695767858837</c:v>
                </c:pt>
                <c:pt idx="664">
                  <c:v>6530.1695767858837</c:v>
                </c:pt>
                <c:pt idx="665">
                  <c:v>6563.2175295378283</c:v>
                </c:pt>
                <c:pt idx="666">
                  <c:v>6563.2175295378283</c:v>
                </c:pt>
                <c:pt idx="667">
                  <c:v>6563.2175295378283</c:v>
                </c:pt>
                <c:pt idx="668">
                  <c:v>6567.798279614507</c:v>
                </c:pt>
                <c:pt idx="669">
                  <c:v>6567.798279614507</c:v>
                </c:pt>
                <c:pt idx="670">
                  <c:v>6567.798279614507</c:v>
                </c:pt>
                <c:pt idx="671">
                  <c:v>6636.9246473289904</c:v>
                </c:pt>
                <c:pt idx="672">
                  <c:v>6636.9246473289904</c:v>
                </c:pt>
                <c:pt idx="673">
                  <c:v>6636.9246473289904</c:v>
                </c:pt>
                <c:pt idx="674">
                  <c:v>6718.3320104507029</c:v>
                </c:pt>
                <c:pt idx="675">
                  <c:v>6718.3320104507029</c:v>
                </c:pt>
                <c:pt idx="676">
                  <c:v>6718.3320104507029</c:v>
                </c:pt>
                <c:pt idx="677">
                  <c:v>6758.5871880560426</c:v>
                </c:pt>
                <c:pt idx="678">
                  <c:v>6758.5871880560426</c:v>
                </c:pt>
                <c:pt idx="679">
                  <c:v>6758.5871880560426</c:v>
                </c:pt>
                <c:pt idx="680">
                  <c:v>6760.0317491832375</c:v>
                </c:pt>
                <c:pt idx="681">
                  <c:v>6760.0317491832375</c:v>
                </c:pt>
                <c:pt idx="682">
                  <c:v>6760.0317491832375</c:v>
                </c:pt>
                <c:pt idx="683">
                  <c:v>6770.4408248555374</c:v>
                </c:pt>
                <c:pt idx="684">
                  <c:v>6770.4408248555374</c:v>
                </c:pt>
                <c:pt idx="685">
                  <c:v>6770.4408248555374</c:v>
                </c:pt>
                <c:pt idx="686">
                  <c:v>6786.6559678626372</c:v>
                </c:pt>
                <c:pt idx="687">
                  <c:v>6786.6559678626372</c:v>
                </c:pt>
                <c:pt idx="688">
                  <c:v>6786.6559678626372</c:v>
                </c:pt>
                <c:pt idx="689">
                  <c:v>6800.4182505274139</c:v>
                </c:pt>
                <c:pt idx="690">
                  <c:v>6800.4182505274139</c:v>
                </c:pt>
                <c:pt idx="691">
                  <c:v>6800.4182505274139</c:v>
                </c:pt>
                <c:pt idx="692">
                  <c:v>6841.9877784341534</c:v>
                </c:pt>
                <c:pt idx="693">
                  <c:v>6841.9877784341534</c:v>
                </c:pt>
                <c:pt idx="694">
                  <c:v>6841.9877784341534</c:v>
                </c:pt>
                <c:pt idx="695">
                  <c:v>6845.8050701647189</c:v>
                </c:pt>
                <c:pt idx="696">
                  <c:v>6845.8050701647189</c:v>
                </c:pt>
                <c:pt idx="697">
                  <c:v>6845.8050701647189</c:v>
                </c:pt>
                <c:pt idx="698">
                  <c:v>6846.8957249448813</c:v>
                </c:pt>
                <c:pt idx="699">
                  <c:v>6846.8957249448813</c:v>
                </c:pt>
                <c:pt idx="700">
                  <c:v>6846.8957249448813</c:v>
                </c:pt>
                <c:pt idx="701">
                  <c:v>6860.3163433060763</c:v>
                </c:pt>
                <c:pt idx="702">
                  <c:v>6860.3163433060763</c:v>
                </c:pt>
                <c:pt idx="703">
                  <c:v>6860.3163433060763</c:v>
                </c:pt>
                <c:pt idx="704">
                  <c:v>6867.3443891598754</c:v>
                </c:pt>
                <c:pt idx="705">
                  <c:v>6867.3443891598754</c:v>
                </c:pt>
                <c:pt idx="706">
                  <c:v>6867.3443891598754</c:v>
                </c:pt>
                <c:pt idx="707">
                  <c:v>6887.6717458534013</c:v>
                </c:pt>
                <c:pt idx="708">
                  <c:v>6887.6717458534013</c:v>
                </c:pt>
                <c:pt idx="709">
                  <c:v>6887.6717458534013</c:v>
                </c:pt>
                <c:pt idx="710">
                  <c:v>6900.697280085049</c:v>
                </c:pt>
                <c:pt idx="711">
                  <c:v>6900.697280085049</c:v>
                </c:pt>
                <c:pt idx="712">
                  <c:v>6900.697280085049</c:v>
                </c:pt>
                <c:pt idx="713">
                  <c:v>6912.2192687983297</c:v>
                </c:pt>
                <c:pt idx="714">
                  <c:v>6912.2192687983297</c:v>
                </c:pt>
                <c:pt idx="715">
                  <c:v>6912.2192687983297</c:v>
                </c:pt>
                <c:pt idx="716">
                  <c:v>6998.7081928651642</c:v>
                </c:pt>
                <c:pt idx="717">
                  <c:v>6998.7081928651642</c:v>
                </c:pt>
                <c:pt idx="718">
                  <c:v>6998.7081928651642</c:v>
                </c:pt>
                <c:pt idx="719">
                  <c:v>7022.8027602024122</c:v>
                </c:pt>
                <c:pt idx="720">
                  <c:v>7022.8027602024122</c:v>
                </c:pt>
                <c:pt idx="721">
                  <c:v>7022.8027602024122</c:v>
                </c:pt>
                <c:pt idx="722">
                  <c:v>7033.2964172658276</c:v>
                </c:pt>
                <c:pt idx="723">
                  <c:v>7033.2964172658276</c:v>
                </c:pt>
                <c:pt idx="724">
                  <c:v>7033.2964172658276</c:v>
                </c:pt>
                <c:pt idx="725">
                  <c:v>7109.2694260084263</c:v>
                </c:pt>
                <c:pt idx="726">
                  <c:v>7109.2694260084263</c:v>
                </c:pt>
                <c:pt idx="727">
                  <c:v>7109.2694260084263</c:v>
                </c:pt>
                <c:pt idx="728">
                  <c:v>7132.1754022179075</c:v>
                </c:pt>
                <c:pt idx="729">
                  <c:v>7132.1754022179075</c:v>
                </c:pt>
                <c:pt idx="730">
                  <c:v>7132.1754022179075</c:v>
                </c:pt>
                <c:pt idx="731">
                  <c:v>7136.5958928166847</c:v>
                </c:pt>
                <c:pt idx="732">
                  <c:v>7136.5958928166847</c:v>
                </c:pt>
                <c:pt idx="733">
                  <c:v>7136.5958928166847</c:v>
                </c:pt>
                <c:pt idx="734">
                  <c:v>7320.5437247953068</c:v>
                </c:pt>
                <c:pt idx="735">
                  <c:v>7320.5437247953068</c:v>
                </c:pt>
                <c:pt idx="736">
                  <c:v>7320.5437247953068</c:v>
                </c:pt>
                <c:pt idx="737">
                  <c:v>7326.9852654765082</c:v>
                </c:pt>
                <c:pt idx="738">
                  <c:v>7326.9852654765082</c:v>
                </c:pt>
                <c:pt idx="739">
                  <c:v>7326.9852654765082</c:v>
                </c:pt>
                <c:pt idx="740">
                  <c:v>7333.7718092004134</c:v>
                </c:pt>
                <c:pt idx="741">
                  <c:v>7333.7718092004134</c:v>
                </c:pt>
                <c:pt idx="742">
                  <c:v>7333.7718092004134</c:v>
                </c:pt>
                <c:pt idx="743">
                  <c:v>7381.5157786585187</c:v>
                </c:pt>
                <c:pt idx="744">
                  <c:v>7381.5157786585187</c:v>
                </c:pt>
                <c:pt idx="745">
                  <c:v>7381.5157786585187</c:v>
                </c:pt>
                <c:pt idx="746">
                  <c:v>7391.27046146272</c:v>
                </c:pt>
                <c:pt idx="747">
                  <c:v>7391.27046146272</c:v>
                </c:pt>
                <c:pt idx="748">
                  <c:v>7391.27046146272</c:v>
                </c:pt>
                <c:pt idx="749">
                  <c:v>7405.63705590875</c:v>
                </c:pt>
                <c:pt idx="750">
                  <c:v>7405.63705590875</c:v>
                </c:pt>
                <c:pt idx="751">
                  <c:v>7405.63705590875</c:v>
                </c:pt>
                <c:pt idx="752">
                  <c:v>7408.1066099466889</c:v>
                </c:pt>
                <c:pt idx="753">
                  <c:v>7408.1066099466889</c:v>
                </c:pt>
                <c:pt idx="754">
                  <c:v>7408.1066099466889</c:v>
                </c:pt>
                <c:pt idx="755">
                  <c:v>7610.477604405718</c:v>
                </c:pt>
                <c:pt idx="756">
                  <c:v>7610.477604405718</c:v>
                </c:pt>
                <c:pt idx="757">
                  <c:v>7610.477604405718</c:v>
                </c:pt>
                <c:pt idx="758">
                  <c:v>7616.822321652352</c:v>
                </c:pt>
                <c:pt idx="759">
                  <c:v>7616.822321652352</c:v>
                </c:pt>
                <c:pt idx="760">
                  <c:v>7616.822321652352</c:v>
                </c:pt>
                <c:pt idx="761">
                  <c:v>7662.0488818117583</c:v>
                </c:pt>
                <c:pt idx="762">
                  <c:v>7662.0488818117583</c:v>
                </c:pt>
                <c:pt idx="763">
                  <c:v>7662.0488818117583</c:v>
                </c:pt>
                <c:pt idx="764">
                  <c:v>7686.3727092354484</c:v>
                </c:pt>
                <c:pt idx="765">
                  <c:v>7686.3727092354484</c:v>
                </c:pt>
                <c:pt idx="766">
                  <c:v>7686.3727092354484</c:v>
                </c:pt>
                <c:pt idx="767">
                  <c:v>7709.9074813130828</c:v>
                </c:pt>
                <c:pt idx="768">
                  <c:v>7709.9074813130828</c:v>
                </c:pt>
                <c:pt idx="769">
                  <c:v>7709.9074813130828</c:v>
                </c:pt>
                <c:pt idx="770">
                  <c:v>7728.3072726196297</c:v>
                </c:pt>
                <c:pt idx="771">
                  <c:v>7728.3072726196297</c:v>
                </c:pt>
                <c:pt idx="772">
                  <c:v>7728.3072726196297</c:v>
                </c:pt>
                <c:pt idx="773">
                  <c:v>7731.9798856548696</c:v>
                </c:pt>
                <c:pt idx="774">
                  <c:v>7731.9798856548696</c:v>
                </c:pt>
                <c:pt idx="775">
                  <c:v>7731.9798856548696</c:v>
                </c:pt>
                <c:pt idx="776">
                  <c:v>7831.3964076057428</c:v>
                </c:pt>
                <c:pt idx="777">
                  <c:v>7831.3964076057428</c:v>
                </c:pt>
                <c:pt idx="778">
                  <c:v>7831.3964076057428</c:v>
                </c:pt>
                <c:pt idx="779">
                  <c:v>7923.8805942243443</c:v>
                </c:pt>
                <c:pt idx="780">
                  <c:v>7923.8805942243443</c:v>
                </c:pt>
                <c:pt idx="781">
                  <c:v>7923.8805942243443</c:v>
                </c:pt>
                <c:pt idx="782">
                  <c:v>7957.5807140183033</c:v>
                </c:pt>
                <c:pt idx="783">
                  <c:v>7957.5807140183033</c:v>
                </c:pt>
                <c:pt idx="784">
                  <c:v>7957.5807140183033</c:v>
                </c:pt>
                <c:pt idx="785">
                  <c:v>7957.8099741047445</c:v>
                </c:pt>
                <c:pt idx="786">
                  <c:v>7957.8099741047445</c:v>
                </c:pt>
                <c:pt idx="787">
                  <c:v>7957.8099741047445</c:v>
                </c:pt>
                <c:pt idx="788">
                  <c:v>7959.6818938396755</c:v>
                </c:pt>
                <c:pt idx="789">
                  <c:v>7959.6818938396755</c:v>
                </c:pt>
                <c:pt idx="790">
                  <c:v>7959.6818938396755</c:v>
                </c:pt>
                <c:pt idx="791">
                  <c:v>7977.9281031465662</c:v>
                </c:pt>
                <c:pt idx="792">
                  <c:v>7977.9281031465662</c:v>
                </c:pt>
                <c:pt idx="793">
                  <c:v>7977.9281031465662</c:v>
                </c:pt>
                <c:pt idx="794">
                  <c:v>8058.9570758343452</c:v>
                </c:pt>
                <c:pt idx="795">
                  <c:v>8058.9570758343452</c:v>
                </c:pt>
                <c:pt idx="796">
                  <c:v>8058.9570758343452</c:v>
                </c:pt>
                <c:pt idx="797">
                  <c:v>8097.0977186618211</c:v>
                </c:pt>
                <c:pt idx="798">
                  <c:v>8097.0977186618211</c:v>
                </c:pt>
                <c:pt idx="799">
                  <c:v>8097.0977186618211</c:v>
                </c:pt>
                <c:pt idx="800">
                  <c:v>8119.4394479595248</c:v>
                </c:pt>
                <c:pt idx="801">
                  <c:v>8119.4394479595248</c:v>
                </c:pt>
                <c:pt idx="802">
                  <c:v>8119.4394479595248</c:v>
                </c:pt>
                <c:pt idx="803">
                  <c:v>8265.5638173273492</c:v>
                </c:pt>
                <c:pt idx="804">
                  <c:v>8265.5638173273492</c:v>
                </c:pt>
                <c:pt idx="805">
                  <c:v>8265.5638173273492</c:v>
                </c:pt>
                <c:pt idx="806">
                  <c:v>8423.5830012771839</c:v>
                </c:pt>
                <c:pt idx="807">
                  <c:v>8423.5830012771839</c:v>
                </c:pt>
                <c:pt idx="808">
                  <c:v>8423.5830012771839</c:v>
                </c:pt>
                <c:pt idx="809">
                  <c:v>8465.8414223562922</c:v>
                </c:pt>
                <c:pt idx="810">
                  <c:v>8465.8414223562922</c:v>
                </c:pt>
                <c:pt idx="811">
                  <c:v>8465.8414223562922</c:v>
                </c:pt>
                <c:pt idx="812">
                  <c:v>8468.2720244377942</c:v>
                </c:pt>
                <c:pt idx="813">
                  <c:v>8468.2720244377942</c:v>
                </c:pt>
                <c:pt idx="814">
                  <c:v>8468.2720244377942</c:v>
                </c:pt>
                <c:pt idx="815">
                  <c:v>8475.8198006817311</c:v>
                </c:pt>
                <c:pt idx="816">
                  <c:v>8475.8198006817311</c:v>
                </c:pt>
                <c:pt idx="817">
                  <c:v>8475.8198006817311</c:v>
                </c:pt>
                <c:pt idx="818">
                  <c:v>8529.3308855182022</c:v>
                </c:pt>
                <c:pt idx="819">
                  <c:v>8529.3308855182022</c:v>
                </c:pt>
                <c:pt idx="820">
                  <c:v>8529.3308855182022</c:v>
                </c:pt>
                <c:pt idx="821">
                  <c:v>8534.591625462921</c:v>
                </c:pt>
                <c:pt idx="822">
                  <c:v>8534.591625462921</c:v>
                </c:pt>
                <c:pt idx="823">
                  <c:v>8534.591625462921</c:v>
                </c:pt>
                <c:pt idx="824">
                  <c:v>8577.8772652788539</c:v>
                </c:pt>
                <c:pt idx="825">
                  <c:v>8577.8772652788539</c:v>
                </c:pt>
                <c:pt idx="826">
                  <c:v>8577.8772652788539</c:v>
                </c:pt>
                <c:pt idx="827">
                  <c:v>8608.0283053851217</c:v>
                </c:pt>
                <c:pt idx="828">
                  <c:v>8608.0283053851217</c:v>
                </c:pt>
                <c:pt idx="829">
                  <c:v>8608.0283053851217</c:v>
                </c:pt>
                <c:pt idx="830">
                  <c:v>8666.7533878185914</c:v>
                </c:pt>
                <c:pt idx="831">
                  <c:v>8666.7533878185914</c:v>
                </c:pt>
                <c:pt idx="832">
                  <c:v>8666.7533878185914</c:v>
                </c:pt>
                <c:pt idx="833">
                  <c:v>8688.0968341185344</c:v>
                </c:pt>
                <c:pt idx="834">
                  <c:v>8688.0968341185344</c:v>
                </c:pt>
                <c:pt idx="835">
                  <c:v>8688.0968341185344</c:v>
                </c:pt>
                <c:pt idx="836">
                  <c:v>8706.0158469913767</c:v>
                </c:pt>
                <c:pt idx="837">
                  <c:v>8706.0158469913767</c:v>
                </c:pt>
                <c:pt idx="838">
                  <c:v>8706.0158469913767</c:v>
                </c:pt>
                <c:pt idx="839">
                  <c:v>8728.1973168111781</c:v>
                </c:pt>
                <c:pt idx="840">
                  <c:v>8728.1973168111781</c:v>
                </c:pt>
                <c:pt idx="841">
                  <c:v>8728.1973168111781</c:v>
                </c:pt>
                <c:pt idx="842">
                  <c:v>9080.9406697154591</c:v>
                </c:pt>
                <c:pt idx="843">
                  <c:v>9080.9406697154591</c:v>
                </c:pt>
                <c:pt idx="844">
                  <c:v>9080.9406697154591</c:v>
                </c:pt>
                <c:pt idx="845">
                  <c:v>9087.5213245267823</c:v>
                </c:pt>
                <c:pt idx="846">
                  <c:v>9087.5213245267823</c:v>
                </c:pt>
                <c:pt idx="847">
                  <c:v>9087.5213245267823</c:v>
                </c:pt>
                <c:pt idx="848">
                  <c:v>9091.2518090401518</c:v>
                </c:pt>
                <c:pt idx="849">
                  <c:v>9091.2518090401518</c:v>
                </c:pt>
                <c:pt idx="850">
                  <c:v>9091.2518090401518</c:v>
                </c:pt>
                <c:pt idx="851">
                  <c:v>9094.3457072940801</c:v>
                </c:pt>
                <c:pt idx="852">
                  <c:v>9094.3457072940801</c:v>
                </c:pt>
                <c:pt idx="853">
                  <c:v>9094.3457072940801</c:v>
                </c:pt>
                <c:pt idx="854">
                  <c:v>9102.6858776231948</c:v>
                </c:pt>
                <c:pt idx="855">
                  <c:v>9102.6858776231948</c:v>
                </c:pt>
                <c:pt idx="856">
                  <c:v>9102.6858776231948</c:v>
                </c:pt>
                <c:pt idx="857">
                  <c:v>9103.2657053175462</c:v>
                </c:pt>
                <c:pt idx="858">
                  <c:v>9103.2657053175462</c:v>
                </c:pt>
                <c:pt idx="859">
                  <c:v>9103.2657053175462</c:v>
                </c:pt>
                <c:pt idx="860">
                  <c:v>9119.6578014981624</c:v>
                </c:pt>
                <c:pt idx="861">
                  <c:v>9119.6578014981624</c:v>
                </c:pt>
                <c:pt idx="862">
                  <c:v>9119.6578014981624</c:v>
                </c:pt>
                <c:pt idx="863">
                  <c:v>9133.6248601624811</c:v>
                </c:pt>
                <c:pt idx="864">
                  <c:v>9133.6248601624811</c:v>
                </c:pt>
                <c:pt idx="865">
                  <c:v>9133.6248601624811</c:v>
                </c:pt>
                <c:pt idx="866">
                  <c:v>9139.9818194525669</c:v>
                </c:pt>
                <c:pt idx="867">
                  <c:v>9139.9818194525669</c:v>
                </c:pt>
                <c:pt idx="868">
                  <c:v>9139.9818194525669</c:v>
                </c:pt>
                <c:pt idx="869">
                  <c:v>9153.5927459437698</c:v>
                </c:pt>
                <c:pt idx="870">
                  <c:v>9153.5927459437698</c:v>
                </c:pt>
                <c:pt idx="871">
                  <c:v>9153.5927459437698</c:v>
                </c:pt>
                <c:pt idx="872">
                  <c:v>9159.6091538433138</c:v>
                </c:pt>
                <c:pt idx="873">
                  <c:v>9159.6091538433138</c:v>
                </c:pt>
                <c:pt idx="874">
                  <c:v>9159.6091538433138</c:v>
                </c:pt>
                <c:pt idx="875">
                  <c:v>9167.1190910438581</c:v>
                </c:pt>
                <c:pt idx="876">
                  <c:v>9167.1190910438581</c:v>
                </c:pt>
                <c:pt idx="877">
                  <c:v>9167.1190910438581</c:v>
                </c:pt>
                <c:pt idx="878">
                  <c:v>9205.6114143922841</c:v>
                </c:pt>
                <c:pt idx="879">
                  <c:v>9205.6114143922841</c:v>
                </c:pt>
                <c:pt idx="880">
                  <c:v>9205.6114143922841</c:v>
                </c:pt>
                <c:pt idx="881">
                  <c:v>9230.9858317266608</c:v>
                </c:pt>
                <c:pt idx="882">
                  <c:v>9230.9858317266608</c:v>
                </c:pt>
                <c:pt idx="883">
                  <c:v>9230.9858317266608</c:v>
                </c:pt>
                <c:pt idx="884">
                  <c:v>9263.5463285666556</c:v>
                </c:pt>
                <c:pt idx="885">
                  <c:v>9263.5463285666556</c:v>
                </c:pt>
                <c:pt idx="886">
                  <c:v>9263.5463285666556</c:v>
                </c:pt>
                <c:pt idx="887">
                  <c:v>9270.8025215938542</c:v>
                </c:pt>
                <c:pt idx="888">
                  <c:v>9270.8025215938542</c:v>
                </c:pt>
                <c:pt idx="889">
                  <c:v>9270.8025215938542</c:v>
                </c:pt>
                <c:pt idx="890">
                  <c:v>9279.1438048360105</c:v>
                </c:pt>
                <c:pt idx="891">
                  <c:v>9279.1438048360105</c:v>
                </c:pt>
                <c:pt idx="892">
                  <c:v>9279.1438048360105</c:v>
                </c:pt>
                <c:pt idx="893">
                  <c:v>9308.4089661616581</c:v>
                </c:pt>
                <c:pt idx="894">
                  <c:v>9308.4089661616581</c:v>
                </c:pt>
                <c:pt idx="895">
                  <c:v>9308.4089661616581</c:v>
                </c:pt>
                <c:pt idx="896">
                  <c:v>9405.2390782052917</c:v>
                </c:pt>
                <c:pt idx="897">
                  <c:v>9405.2390782052917</c:v>
                </c:pt>
                <c:pt idx="898">
                  <c:v>9405.2390782052917</c:v>
                </c:pt>
                <c:pt idx="899">
                  <c:v>9413.5091350128259</c:v>
                </c:pt>
                <c:pt idx="900">
                  <c:v>9413.5091350128259</c:v>
                </c:pt>
                <c:pt idx="901">
                  <c:v>9413.5091350128259</c:v>
                </c:pt>
                <c:pt idx="902">
                  <c:v>9462.6186487722134</c:v>
                </c:pt>
                <c:pt idx="903">
                  <c:v>9462.6186487722134</c:v>
                </c:pt>
                <c:pt idx="904">
                  <c:v>9462.6186487722134</c:v>
                </c:pt>
                <c:pt idx="905">
                  <c:v>9467.94282476027</c:v>
                </c:pt>
                <c:pt idx="906">
                  <c:v>9467.94282476027</c:v>
                </c:pt>
                <c:pt idx="907">
                  <c:v>9467.94282476027</c:v>
                </c:pt>
                <c:pt idx="908">
                  <c:v>9472.6994150974242</c:v>
                </c:pt>
                <c:pt idx="909">
                  <c:v>9472.6994150974242</c:v>
                </c:pt>
                <c:pt idx="910">
                  <c:v>9472.6994150974242</c:v>
                </c:pt>
                <c:pt idx="911">
                  <c:v>9475.6341667864926</c:v>
                </c:pt>
                <c:pt idx="912">
                  <c:v>9475.6341667864926</c:v>
                </c:pt>
                <c:pt idx="913">
                  <c:v>9475.6341667864926</c:v>
                </c:pt>
                <c:pt idx="914">
                  <c:v>9482.499727336306</c:v>
                </c:pt>
                <c:pt idx="915">
                  <c:v>9482.499727336306</c:v>
                </c:pt>
                <c:pt idx="916">
                  <c:v>9482.499727336306</c:v>
                </c:pt>
                <c:pt idx="917">
                  <c:v>9576.4195717777729</c:v>
                </c:pt>
                <c:pt idx="918">
                  <c:v>9576.4195717777729</c:v>
                </c:pt>
                <c:pt idx="919">
                  <c:v>9576.4195717777729</c:v>
                </c:pt>
                <c:pt idx="920">
                  <c:v>9624.4818343655988</c:v>
                </c:pt>
                <c:pt idx="921">
                  <c:v>9624.4818343655988</c:v>
                </c:pt>
                <c:pt idx="922">
                  <c:v>9624.4818343655988</c:v>
                </c:pt>
                <c:pt idx="923">
                  <c:v>9634.5214229082922</c:v>
                </c:pt>
                <c:pt idx="924">
                  <c:v>9634.5214229082922</c:v>
                </c:pt>
                <c:pt idx="925">
                  <c:v>9634.5214229082922</c:v>
                </c:pt>
                <c:pt idx="926">
                  <c:v>9664.2028137112684</c:v>
                </c:pt>
                <c:pt idx="927">
                  <c:v>9664.2028137112684</c:v>
                </c:pt>
                <c:pt idx="928">
                  <c:v>9664.2028137112684</c:v>
                </c:pt>
                <c:pt idx="929">
                  <c:v>9758.2384011089962</c:v>
                </c:pt>
                <c:pt idx="930">
                  <c:v>9758.2384011089962</c:v>
                </c:pt>
                <c:pt idx="931">
                  <c:v>9758.2384011089962</c:v>
                </c:pt>
                <c:pt idx="932">
                  <c:v>9782.0647564033698</c:v>
                </c:pt>
                <c:pt idx="933">
                  <c:v>9782.0647564033698</c:v>
                </c:pt>
                <c:pt idx="934">
                  <c:v>9782.0647564033698</c:v>
                </c:pt>
                <c:pt idx="935">
                  <c:v>9817.3118253242937</c:v>
                </c:pt>
                <c:pt idx="936">
                  <c:v>9817.3118253242937</c:v>
                </c:pt>
                <c:pt idx="937">
                  <c:v>9817.3118253242937</c:v>
                </c:pt>
                <c:pt idx="938">
                  <c:v>9898.3441367511932</c:v>
                </c:pt>
                <c:pt idx="939">
                  <c:v>9898.3441367511932</c:v>
                </c:pt>
                <c:pt idx="940">
                  <c:v>9898.3441367511932</c:v>
                </c:pt>
                <c:pt idx="941">
                  <c:v>9914.4713596280562</c:v>
                </c:pt>
                <c:pt idx="942">
                  <c:v>9914.4713596280562</c:v>
                </c:pt>
                <c:pt idx="943">
                  <c:v>9914.4713596280562</c:v>
                </c:pt>
                <c:pt idx="944">
                  <c:v>9932.7142301958229</c:v>
                </c:pt>
                <c:pt idx="945">
                  <c:v>9932.7142301958229</c:v>
                </c:pt>
                <c:pt idx="946">
                  <c:v>9932.7142301958229</c:v>
                </c:pt>
                <c:pt idx="947">
                  <c:v>9947.6829105970246</c:v>
                </c:pt>
                <c:pt idx="948">
                  <c:v>9947.6829105970246</c:v>
                </c:pt>
                <c:pt idx="949">
                  <c:v>9947.6829105970246</c:v>
                </c:pt>
                <c:pt idx="950">
                  <c:v>9950.1279805480608</c:v>
                </c:pt>
                <c:pt idx="951">
                  <c:v>9950.1279805480608</c:v>
                </c:pt>
                <c:pt idx="952">
                  <c:v>9950.1279805480608</c:v>
                </c:pt>
                <c:pt idx="953">
                  <c:v>9968.0737033338864</c:v>
                </c:pt>
                <c:pt idx="954">
                  <c:v>9968.0737033338864</c:v>
                </c:pt>
                <c:pt idx="955">
                  <c:v>9968.0737033338864</c:v>
                </c:pt>
                <c:pt idx="956">
                  <c:v>10020</c:v>
                </c:pt>
                <c:pt idx="957">
                  <c:v>10020</c:v>
                </c:pt>
                <c:pt idx="958">
                  <c:v>10020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cat>
          <c:val>
            <c:numRef>
              <c:f>Sheet1!$B$2:$B$1004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  <c:pt idx="4">
                  <c:v>91.9</c:v>
                </c:pt>
                <c:pt idx="5">
                  <c:v>91.9</c:v>
                </c:pt>
                <c:pt idx="6">
                  <c:v>0</c:v>
                </c:pt>
                <c:pt idx="7">
                  <c:v>79.599999999999994</c:v>
                </c:pt>
                <c:pt idx="8">
                  <c:v>79.599999999999994</c:v>
                </c:pt>
                <c:pt idx="9">
                  <c:v>0</c:v>
                </c:pt>
                <c:pt idx="10">
                  <c:v>75.7</c:v>
                </c:pt>
                <c:pt idx="11">
                  <c:v>75.7</c:v>
                </c:pt>
                <c:pt idx="12">
                  <c:v>0</c:v>
                </c:pt>
                <c:pt idx="13">
                  <c:v>73.7</c:v>
                </c:pt>
                <c:pt idx="14">
                  <c:v>73.7</c:v>
                </c:pt>
                <c:pt idx="15">
                  <c:v>0</c:v>
                </c:pt>
                <c:pt idx="16">
                  <c:v>68.5</c:v>
                </c:pt>
                <c:pt idx="17">
                  <c:v>68.5</c:v>
                </c:pt>
                <c:pt idx="18">
                  <c:v>0</c:v>
                </c:pt>
                <c:pt idx="19">
                  <c:v>64.900000000000006</c:v>
                </c:pt>
                <c:pt idx="20">
                  <c:v>64.900000000000006</c:v>
                </c:pt>
                <c:pt idx="21">
                  <c:v>0</c:v>
                </c:pt>
                <c:pt idx="22">
                  <c:v>62.7</c:v>
                </c:pt>
                <c:pt idx="23">
                  <c:v>62.7</c:v>
                </c:pt>
                <c:pt idx="24">
                  <c:v>0</c:v>
                </c:pt>
                <c:pt idx="25">
                  <c:v>61.5</c:v>
                </c:pt>
                <c:pt idx="26">
                  <c:v>61.5</c:v>
                </c:pt>
                <c:pt idx="27">
                  <c:v>0</c:v>
                </c:pt>
                <c:pt idx="28">
                  <c:v>58.8</c:v>
                </c:pt>
                <c:pt idx="29">
                  <c:v>58.8</c:v>
                </c:pt>
                <c:pt idx="30">
                  <c:v>0</c:v>
                </c:pt>
                <c:pt idx="31">
                  <c:v>58.3</c:v>
                </c:pt>
                <c:pt idx="32">
                  <c:v>58.3</c:v>
                </c:pt>
                <c:pt idx="33">
                  <c:v>0</c:v>
                </c:pt>
                <c:pt idx="34">
                  <c:v>57.3</c:v>
                </c:pt>
                <c:pt idx="35">
                  <c:v>57.3</c:v>
                </c:pt>
                <c:pt idx="36">
                  <c:v>0</c:v>
                </c:pt>
                <c:pt idx="37">
                  <c:v>55.8</c:v>
                </c:pt>
                <c:pt idx="38">
                  <c:v>55.8</c:v>
                </c:pt>
                <c:pt idx="39">
                  <c:v>0</c:v>
                </c:pt>
                <c:pt idx="40">
                  <c:v>54.6</c:v>
                </c:pt>
                <c:pt idx="41">
                  <c:v>54.6</c:v>
                </c:pt>
                <c:pt idx="42">
                  <c:v>0</c:v>
                </c:pt>
                <c:pt idx="43">
                  <c:v>52.4</c:v>
                </c:pt>
                <c:pt idx="44">
                  <c:v>52.4</c:v>
                </c:pt>
                <c:pt idx="45">
                  <c:v>0</c:v>
                </c:pt>
                <c:pt idx="46">
                  <c:v>50.3</c:v>
                </c:pt>
                <c:pt idx="47">
                  <c:v>50.3</c:v>
                </c:pt>
                <c:pt idx="48">
                  <c:v>0</c:v>
                </c:pt>
                <c:pt idx="49">
                  <c:v>49.8</c:v>
                </c:pt>
                <c:pt idx="50">
                  <c:v>49.8</c:v>
                </c:pt>
                <c:pt idx="51">
                  <c:v>0</c:v>
                </c:pt>
                <c:pt idx="52">
                  <c:v>48.6</c:v>
                </c:pt>
                <c:pt idx="53">
                  <c:v>48.6</c:v>
                </c:pt>
                <c:pt idx="54">
                  <c:v>0</c:v>
                </c:pt>
                <c:pt idx="55">
                  <c:v>48.4</c:v>
                </c:pt>
                <c:pt idx="56">
                  <c:v>48.4</c:v>
                </c:pt>
                <c:pt idx="57">
                  <c:v>0</c:v>
                </c:pt>
                <c:pt idx="58">
                  <c:v>47</c:v>
                </c:pt>
                <c:pt idx="59">
                  <c:v>47</c:v>
                </c:pt>
                <c:pt idx="60">
                  <c:v>0</c:v>
                </c:pt>
                <c:pt idx="61">
                  <c:v>46.8</c:v>
                </c:pt>
                <c:pt idx="62">
                  <c:v>46.8</c:v>
                </c:pt>
                <c:pt idx="63">
                  <c:v>0</c:v>
                </c:pt>
                <c:pt idx="64">
                  <c:v>46.2</c:v>
                </c:pt>
                <c:pt idx="65">
                  <c:v>46.2</c:v>
                </c:pt>
                <c:pt idx="66">
                  <c:v>0</c:v>
                </c:pt>
                <c:pt idx="67">
                  <c:v>45.2</c:v>
                </c:pt>
                <c:pt idx="68">
                  <c:v>45.2</c:v>
                </c:pt>
                <c:pt idx="69">
                  <c:v>0</c:v>
                </c:pt>
                <c:pt idx="70">
                  <c:v>45</c:v>
                </c:pt>
                <c:pt idx="71">
                  <c:v>45</c:v>
                </c:pt>
                <c:pt idx="72">
                  <c:v>0</c:v>
                </c:pt>
                <c:pt idx="73">
                  <c:v>44.4</c:v>
                </c:pt>
                <c:pt idx="74">
                  <c:v>44.4</c:v>
                </c:pt>
                <c:pt idx="75">
                  <c:v>0</c:v>
                </c:pt>
                <c:pt idx="76">
                  <c:v>44.3</c:v>
                </c:pt>
                <c:pt idx="77">
                  <c:v>44.3</c:v>
                </c:pt>
                <c:pt idx="78">
                  <c:v>0</c:v>
                </c:pt>
                <c:pt idx="79">
                  <c:v>43.9</c:v>
                </c:pt>
                <c:pt idx="80">
                  <c:v>43.9</c:v>
                </c:pt>
                <c:pt idx="81">
                  <c:v>0</c:v>
                </c:pt>
                <c:pt idx="82">
                  <c:v>43.7</c:v>
                </c:pt>
                <c:pt idx="83">
                  <c:v>43.7</c:v>
                </c:pt>
                <c:pt idx="84">
                  <c:v>0</c:v>
                </c:pt>
                <c:pt idx="85">
                  <c:v>42.6</c:v>
                </c:pt>
                <c:pt idx="86">
                  <c:v>42.6</c:v>
                </c:pt>
                <c:pt idx="87">
                  <c:v>0</c:v>
                </c:pt>
                <c:pt idx="88">
                  <c:v>42.4</c:v>
                </c:pt>
                <c:pt idx="89">
                  <c:v>42.4</c:v>
                </c:pt>
                <c:pt idx="90">
                  <c:v>0</c:v>
                </c:pt>
                <c:pt idx="91">
                  <c:v>42.3</c:v>
                </c:pt>
                <c:pt idx="92">
                  <c:v>42.3</c:v>
                </c:pt>
                <c:pt idx="93">
                  <c:v>0</c:v>
                </c:pt>
                <c:pt idx="94">
                  <c:v>42.3</c:v>
                </c:pt>
                <c:pt idx="95">
                  <c:v>42.3</c:v>
                </c:pt>
                <c:pt idx="96">
                  <c:v>0</c:v>
                </c:pt>
                <c:pt idx="97">
                  <c:v>42</c:v>
                </c:pt>
                <c:pt idx="98">
                  <c:v>42</c:v>
                </c:pt>
                <c:pt idx="99">
                  <c:v>0</c:v>
                </c:pt>
                <c:pt idx="100">
                  <c:v>42</c:v>
                </c:pt>
                <c:pt idx="101">
                  <c:v>42</c:v>
                </c:pt>
                <c:pt idx="102">
                  <c:v>0</c:v>
                </c:pt>
                <c:pt idx="103">
                  <c:v>41.9</c:v>
                </c:pt>
                <c:pt idx="104">
                  <c:v>41.9</c:v>
                </c:pt>
                <c:pt idx="105">
                  <c:v>0</c:v>
                </c:pt>
                <c:pt idx="106">
                  <c:v>40.5</c:v>
                </c:pt>
                <c:pt idx="107">
                  <c:v>40.5</c:v>
                </c:pt>
                <c:pt idx="108">
                  <c:v>0</c:v>
                </c:pt>
                <c:pt idx="109">
                  <c:v>39.9</c:v>
                </c:pt>
                <c:pt idx="110">
                  <c:v>39.9</c:v>
                </c:pt>
                <c:pt idx="111">
                  <c:v>0</c:v>
                </c:pt>
                <c:pt idx="112">
                  <c:v>39.6</c:v>
                </c:pt>
                <c:pt idx="113">
                  <c:v>39.6</c:v>
                </c:pt>
                <c:pt idx="114">
                  <c:v>0</c:v>
                </c:pt>
                <c:pt idx="115">
                  <c:v>38.299999999999997</c:v>
                </c:pt>
                <c:pt idx="116">
                  <c:v>38.299999999999997</c:v>
                </c:pt>
                <c:pt idx="117">
                  <c:v>0</c:v>
                </c:pt>
                <c:pt idx="118">
                  <c:v>36.700000000000003</c:v>
                </c:pt>
                <c:pt idx="119">
                  <c:v>36.700000000000003</c:v>
                </c:pt>
                <c:pt idx="120">
                  <c:v>0</c:v>
                </c:pt>
                <c:pt idx="121">
                  <c:v>36.5</c:v>
                </c:pt>
                <c:pt idx="122">
                  <c:v>36.5</c:v>
                </c:pt>
                <c:pt idx="123">
                  <c:v>0</c:v>
                </c:pt>
                <c:pt idx="124">
                  <c:v>36.299999999999997</c:v>
                </c:pt>
                <c:pt idx="125">
                  <c:v>36.299999999999997</c:v>
                </c:pt>
                <c:pt idx="126">
                  <c:v>0</c:v>
                </c:pt>
                <c:pt idx="127">
                  <c:v>35.5</c:v>
                </c:pt>
                <c:pt idx="128">
                  <c:v>35.5</c:v>
                </c:pt>
                <c:pt idx="129">
                  <c:v>0</c:v>
                </c:pt>
                <c:pt idx="130">
                  <c:v>35.5</c:v>
                </c:pt>
                <c:pt idx="131">
                  <c:v>35.5</c:v>
                </c:pt>
                <c:pt idx="132">
                  <c:v>0</c:v>
                </c:pt>
                <c:pt idx="133">
                  <c:v>35</c:v>
                </c:pt>
                <c:pt idx="134">
                  <c:v>35</c:v>
                </c:pt>
                <c:pt idx="135">
                  <c:v>0</c:v>
                </c:pt>
                <c:pt idx="136">
                  <c:v>35</c:v>
                </c:pt>
                <c:pt idx="137">
                  <c:v>35</c:v>
                </c:pt>
                <c:pt idx="138">
                  <c:v>0</c:v>
                </c:pt>
                <c:pt idx="139">
                  <c:v>34.9</c:v>
                </c:pt>
                <c:pt idx="140">
                  <c:v>34.9</c:v>
                </c:pt>
                <c:pt idx="141">
                  <c:v>0</c:v>
                </c:pt>
                <c:pt idx="142">
                  <c:v>33.9</c:v>
                </c:pt>
                <c:pt idx="143">
                  <c:v>33.9</c:v>
                </c:pt>
                <c:pt idx="144">
                  <c:v>0</c:v>
                </c:pt>
                <c:pt idx="145">
                  <c:v>33.6</c:v>
                </c:pt>
                <c:pt idx="146">
                  <c:v>33.6</c:v>
                </c:pt>
                <c:pt idx="147">
                  <c:v>0</c:v>
                </c:pt>
                <c:pt idx="148">
                  <c:v>33.5</c:v>
                </c:pt>
                <c:pt idx="149">
                  <c:v>33.5</c:v>
                </c:pt>
                <c:pt idx="150">
                  <c:v>0</c:v>
                </c:pt>
                <c:pt idx="151">
                  <c:v>33.4</c:v>
                </c:pt>
                <c:pt idx="152">
                  <c:v>33.4</c:v>
                </c:pt>
                <c:pt idx="153">
                  <c:v>0</c:v>
                </c:pt>
                <c:pt idx="154">
                  <c:v>33.299999999999997</c:v>
                </c:pt>
                <c:pt idx="155">
                  <c:v>33.299999999999997</c:v>
                </c:pt>
                <c:pt idx="156">
                  <c:v>0</c:v>
                </c:pt>
                <c:pt idx="157">
                  <c:v>32.6</c:v>
                </c:pt>
                <c:pt idx="158">
                  <c:v>32.6</c:v>
                </c:pt>
                <c:pt idx="159">
                  <c:v>0</c:v>
                </c:pt>
                <c:pt idx="160">
                  <c:v>32.200000000000003</c:v>
                </c:pt>
                <c:pt idx="161">
                  <c:v>32.200000000000003</c:v>
                </c:pt>
                <c:pt idx="162">
                  <c:v>0</c:v>
                </c:pt>
                <c:pt idx="163">
                  <c:v>32.1</c:v>
                </c:pt>
                <c:pt idx="164">
                  <c:v>32.1</c:v>
                </c:pt>
                <c:pt idx="165">
                  <c:v>0</c:v>
                </c:pt>
                <c:pt idx="166">
                  <c:v>32</c:v>
                </c:pt>
                <c:pt idx="167">
                  <c:v>32</c:v>
                </c:pt>
                <c:pt idx="168">
                  <c:v>0</c:v>
                </c:pt>
                <c:pt idx="169">
                  <c:v>31.9</c:v>
                </c:pt>
                <c:pt idx="170">
                  <c:v>31.9</c:v>
                </c:pt>
                <c:pt idx="171">
                  <c:v>0</c:v>
                </c:pt>
                <c:pt idx="172">
                  <c:v>31.6</c:v>
                </c:pt>
                <c:pt idx="173">
                  <c:v>31.6</c:v>
                </c:pt>
                <c:pt idx="174">
                  <c:v>0</c:v>
                </c:pt>
                <c:pt idx="175">
                  <c:v>31.4</c:v>
                </c:pt>
                <c:pt idx="176">
                  <c:v>31.4</c:v>
                </c:pt>
                <c:pt idx="177">
                  <c:v>0</c:v>
                </c:pt>
                <c:pt idx="178">
                  <c:v>30.2</c:v>
                </c:pt>
                <c:pt idx="179">
                  <c:v>30.2</c:v>
                </c:pt>
                <c:pt idx="180">
                  <c:v>0</c:v>
                </c:pt>
                <c:pt idx="181">
                  <c:v>29.9</c:v>
                </c:pt>
                <c:pt idx="182">
                  <c:v>29.9</c:v>
                </c:pt>
                <c:pt idx="183">
                  <c:v>0</c:v>
                </c:pt>
                <c:pt idx="184">
                  <c:v>29.2</c:v>
                </c:pt>
                <c:pt idx="185">
                  <c:v>29.2</c:v>
                </c:pt>
                <c:pt idx="186">
                  <c:v>0</c:v>
                </c:pt>
                <c:pt idx="187">
                  <c:v>28.7</c:v>
                </c:pt>
                <c:pt idx="188">
                  <c:v>28.7</c:v>
                </c:pt>
                <c:pt idx="189">
                  <c:v>0</c:v>
                </c:pt>
                <c:pt idx="190">
                  <c:v>28.2</c:v>
                </c:pt>
                <c:pt idx="191">
                  <c:v>28.2</c:v>
                </c:pt>
                <c:pt idx="192">
                  <c:v>0</c:v>
                </c:pt>
                <c:pt idx="193">
                  <c:v>27.6</c:v>
                </c:pt>
                <c:pt idx="194">
                  <c:v>27.6</c:v>
                </c:pt>
                <c:pt idx="195">
                  <c:v>0</c:v>
                </c:pt>
                <c:pt idx="196">
                  <c:v>27.5</c:v>
                </c:pt>
                <c:pt idx="197">
                  <c:v>27.5</c:v>
                </c:pt>
                <c:pt idx="198">
                  <c:v>0</c:v>
                </c:pt>
                <c:pt idx="199">
                  <c:v>27.4</c:v>
                </c:pt>
                <c:pt idx="200">
                  <c:v>27.4</c:v>
                </c:pt>
                <c:pt idx="201">
                  <c:v>0</c:v>
                </c:pt>
                <c:pt idx="202">
                  <c:v>27.2</c:v>
                </c:pt>
                <c:pt idx="203">
                  <c:v>27.2</c:v>
                </c:pt>
                <c:pt idx="204">
                  <c:v>0</c:v>
                </c:pt>
                <c:pt idx="205">
                  <c:v>26.9</c:v>
                </c:pt>
                <c:pt idx="206">
                  <c:v>26.9</c:v>
                </c:pt>
                <c:pt idx="207">
                  <c:v>0</c:v>
                </c:pt>
                <c:pt idx="208">
                  <c:v>26.9</c:v>
                </c:pt>
                <c:pt idx="209">
                  <c:v>26.9</c:v>
                </c:pt>
                <c:pt idx="210">
                  <c:v>0</c:v>
                </c:pt>
                <c:pt idx="211">
                  <c:v>26.8</c:v>
                </c:pt>
                <c:pt idx="212">
                  <c:v>26.8</c:v>
                </c:pt>
                <c:pt idx="213">
                  <c:v>0</c:v>
                </c:pt>
                <c:pt idx="214">
                  <c:v>26.7</c:v>
                </c:pt>
                <c:pt idx="215">
                  <c:v>26.7</c:v>
                </c:pt>
                <c:pt idx="216">
                  <c:v>0</c:v>
                </c:pt>
                <c:pt idx="217">
                  <c:v>26.2</c:v>
                </c:pt>
                <c:pt idx="218">
                  <c:v>26.2</c:v>
                </c:pt>
                <c:pt idx="219">
                  <c:v>0</c:v>
                </c:pt>
                <c:pt idx="220">
                  <c:v>26.1</c:v>
                </c:pt>
                <c:pt idx="221">
                  <c:v>26.1</c:v>
                </c:pt>
                <c:pt idx="222">
                  <c:v>0</c:v>
                </c:pt>
                <c:pt idx="223">
                  <c:v>25.5</c:v>
                </c:pt>
                <c:pt idx="224">
                  <c:v>25.5</c:v>
                </c:pt>
                <c:pt idx="225">
                  <c:v>0</c:v>
                </c:pt>
                <c:pt idx="226">
                  <c:v>25.5</c:v>
                </c:pt>
                <c:pt idx="227">
                  <c:v>25.5</c:v>
                </c:pt>
                <c:pt idx="228">
                  <c:v>0</c:v>
                </c:pt>
                <c:pt idx="229">
                  <c:v>25.1</c:v>
                </c:pt>
                <c:pt idx="230">
                  <c:v>25.1</c:v>
                </c:pt>
                <c:pt idx="231">
                  <c:v>0</c:v>
                </c:pt>
                <c:pt idx="232">
                  <c:v>24.7</c:v>
                </c:pt>
                <c:pt idx="233">
                  <c:v>24.7</c:v>
                </c:pt>
                <c:pt idx="234">
                  <c:v>0</c:v>
                </c:pt>
                <c:pt idx="235">
                  <c:v>24.5</c:v>
                </c:pt>
                <c:pt idx="236">
                  <c:v>24.5</c:v>
                </c:pt>
                <c:pt idx="237">
                  <c:v>0</c:v>
                </c:pt>
                <c:pt idx="238">
                  <c:v>24.2</c:v>
                </c:pt>
                <c:pt idx="239">
                  <c:v>24.2</c:v>
                </c:pt>
                <c:pt idx="240">
                  <c:v>0</c:v>
                </c:pt>
                <c:pt idx="241">
                  <c:v>24</c:v>
                </c:pt>
                <c:pt idx="242">
                  <c:v>24</c:v>
                </c:pt>
                <c:pt idx="243">
                  <c:v>0</c:v>
                </c:pt>
                <c:pt idx="244">
                  <c:v>24</c:v>
                </c:pt>
                <c:pt idx="245">
                  <c:v>24</c:v>
                </c:pt>
                <c:pt idx="246">
                  <c:v>0</c:v>
                </c:pt>
                <c:pt idx="247">
                  <c:v>24</c:v>
                </c:pt>
                <c:pt idx="248">
                  <c:v>24</c:v>
                </c:pt>
                <c:pt idx="249">
                  <c:v>0</c:v>
                </c:pt>
                <c:pt idx="250">
                  <c:v>23.9</c:v>
                </c:pt>
                <c:pt idx="251">
                  <c:v>23.9</c:v>
                </c:pt>
                <c:pt idx="252">
                  <c:v>0</c:v>
                </c:pt>
                <c:pt idx="253">
                  <c:v>23.3</c:v>
                </c:pt>
                <c:pt idx="254">
                  <c:v>23.3</c:v>
                </c:pt>
                <c:pt idx="255">
                  <c:v>0</c:v>
                </c:pt>
                <c:pt idx="256">
                  <c:v>23.3</c:v>
                </c:pt>
                <c:pt idx="257">
                  <c:v>23.3</c:v>
                </c:pt>
                <c:pt idx="258">
                  <c:v>0</c:v>
                </c:pt>
                <c:pt idx="259">
                  <c:v>22.7</c:v>
                </c:pt>
                <c:pt idx="260">
                  <c:v>22.7</c:v>
                </c:pt>
                <c:pt idx="261">
                  <c:v>0</c:v>
                </c:pt>
                <c:pt idx="262">
                  <c:v>22.2</c:v>
                </c:pt>
                <c:pt idx="263">
                  <c:v>22.2</c:v>
                </c:pt>
                <c:pt idx="264">
                  <c:v>0</c:v>
                </c:pt>
                <c:pt idx="265">
                  <c:v>22</c:v>
                </c:pt>
                <c:pt idx="266">
                  <c:v>22</c:v>
                </c:pt>
                <c:pt idx="267">
                  <c:v>0</c:v>
                </c:pt>
                <c:pt idx="268">
                  <c:v>21.9</c:v>
                </c:pt>
                <c:pt idx="269">
                  <c:v>21.9</c:v>
                </c:pt>
                <c:pt idx="270">
                  <c:v>0</c:v>
                </c:pt>
                <c:pt idx="271">
                  <c:v>21.8</c:v>
                </c:pt>
                <c:pt idx="272">
                  <c:v>21.8</c:v>
                </c:pt>
                <c:pt idx="273">
                  <c:v>0</c:v>
                </c:pt>
                <c:pt idx="274">
                  <c:v>21.7</c:v>
                </c:pt>
                <c:pt idx="275">
                  <c:v>21.7</c:v>
                </c:pt>
                <c:pt idx="276">
                  <c:v>0</c:v>
                </c:pt>
                <c:pt idx="277">
                  <c:v>21.5</c:v>
                </c:pt>
                <c:pt idx="278">
                  <c:v>21.5</c:v>
                </c:pt>
                <c:pt idx="279">
                  <c:v>0</c:v>
                </c:pt>
                <c:pt idx="280">
                  <c:v>21.4</c:v>
                </c:pt>
                <c:pt idx="281">
                  <c:v>21.4</c:v>
                </c:pt>
                <c:pt idx="282">
                  <c:v>0</c:v>
                </c:pt>
                <c:pt idx="283">
                  <c:v>21.4</c:v>
                </c:pt>
                <c:pt idx="284">
                  <c:v>21.4</c:v>
                </c:pt>
                <c:pt idx="285">
                  <c:v>0</c:v>
                </c:pt>
                <c:pt idx="286">
                  <c:v>21</c:v>
                </c:pt>
                <c:pt idx="287">
                  <c:v>21</c:v>
                </c:pt>
                <c:pt idx="288">
                  <c:v>0</c:v>
                </c:pt>
                <c:pt idx="289">
                  <c:v>20.399999999999999</c:v>
                </c:pt>
                <c:pt idx="290">
                  <c:v>20.399999999999999</c:v>
                </c:pt>
                <c:pt idx="291">
                  <c:v>0</c:v>
                </c:pt>
                <c:pt idx="292">
                  <c:v>20.399999999999999</c:v>
                </c:pt>
                <c:pt idx="293">
                  <c:v>20.399999999999999</c:v>
                </c:pt>
                <c:pt idx="294">
                  <c:v>0</c:v>
                </c:pt>
                <c:pt idx="295">
                  <c:v>20.2</c:v>
                </c:pt>
                <c:pt idx="296">
                  <c:v>20.2</c:v>
                </c:pt>
                <c:pt idx="297">
                  <c:v>0</c:v>
                </c:pt>
                <c:pt idx="298">
                  <c:v>20.2</c:v>
                </c:pt>
                <c:pt idx="299">
                  <c:v>20.2</c:v>
                </c:pt>
                <c:pt idx="300">
                  <c:v>0</c:v>
                </c:pt>
                <c:pt idx="301">
                  <c:v>20.100000000000001</c:v>
                </c:pt>
                <c:pt idx="302">
                  <c:v>20.100000000000001</c:v>
                </c:pt>
                <c:pt idx="303">
                  <c:v>0</c:v>
                </c:pt>
                <c:pt idx="304">
                  <c:v>20</c:v>
                </c:pt>
                <c:pt idx="305">
                  <c:v>20</c:v>
                </c:pt>
                <c:pt idx="306">
                  <c:v>0</c:v>
                </c:pt>
                <c:pt idx="307">
                  <c:v>19.8</c:v>
                </c:pt>
                <c:pt idx="308">
                  <c:v>19.8</c:v>
                </c:pt>
                <c:pt idx="309">
                  <c:v>0</c:v>
                </c:pt>
                <c:pt idx="310">
                  <c:v>19.7</c:v>
                </c:pt>
                <c:pt idx="311">
                  <c:v>19.7</c:v>
                </c:pt>
                <c:pt idx="312">
                  <c:v>0</c:v>
                </c:pt>
                <c:pt idx="313">
                  <c:v>19.600000000000001</c:v>
                </c:pt>
                <c:pt idx="314">
                  <c:v>19.600000000000001</c:v>
                </c:pt>
                <c:pt idx="315">
                  <c:v>0</c:v>
                </c:pt>
                <c:pt idx="316">
                  <c:v>18.8</c:v>
                </c:pt>
                <c:pt idx="317">
                  <c:v>18.8</c:v>
                </c:pt>
                <c:pt idx="318">
                  <c:v>0</c:v>
                </c:pt>
                <c:pt idx="319">
                  <c:v>18.7</c:v>
                </c:pt>
                <c:pt idx="320">
                  <c:v>18.7</c:v>
                </c:pt>
                <c:pt idx="321">
                  <c:v>0</c:v>
                </c:pt>
                <c:pt idx="322">
                  <c:v>18.399999999999999</c:v>
                </c:pt>
                <c:pt idx="323">
                  <c:v>18.399999999999999</c:v>
                </c:pt>
                <c:pt idx="324">
                  <c:v>0</c:v>
                </c:pt>
                <c:pt idx="325">
                  <c:v>18.100000000000001</c:v>
                </c:pt>
                <c:pt idx="326">
                  <c:v>18.100000000000001</c:v>
                </c:pt>
                <c:pt idx="327">
                  <c:v>0</c:v>
                </c:pt>
                <c:pt idx="328">
                  <c:v>17.7</c:v>
                </c:pt>
                <c:pt idx="329">
                  <c:v>17.7</c:v>
                </c:pt>
                <c:pt idx="330">
                  <c:v>0</c:v>
                </c:pt>
                <c:pt idx="331">
                  <c:v>17.7</c:v>
                </c:pt>
                <c:pt idx="332">
                  <c:v>17.7</c:v>
                </c:pt>
                <c:pt idx="333">
                  <c:v>0</c:v>
                </c:pt>
                <c:pt idx="334">
                  <c:v>17.600000000000001</c:v>
                </c:pt>
                <c:pt idx="335">
                  <c:v>17.600000000000001</c:v>
                </c:pt>
                <c:pt idx="336">
                  <c:v>0</c:v>
                </c:pt>
                <c:pt idx="337">
                  <c:v>17.5</c:v>
                </c:pt>
                <c:pt idx="338">
                  <c:v>17.5</c:v>
                </c:pt>
                <c:pt idx="339">
                  <c:v>0</c:v>
                </c:pt>
                <c:pt idx="340">
                  <c:v>17.3</c:v>
                </c:pt>
                <c:pt idx="341">
                  <c:v>17.3</c:v>
                </c:pt>
                <c:pt idx="342">
                  <c:v>0</c:v>
                </c:pt>
                <c:pt idx="343">
                  <c:v>17.3</c:v>
                </c:pt>
                <c:pt idx="344">
                  <c:v>17.3</c:v>
                </c:pt>
                <c:pt idx="345">
                  <c:v>0</c:v>
                </c:pt>
                <c:pt idx="346">
                  <c:v>17.2</c:v>
                </c:pt>
                <c:pt idx="347">
                  <c:v>17.2</c:v>
                </c:pt>
                <c:pt idx="348">
                  <c:v>0</c:v>
                </c:pt>
                <c:pt idx="349">
                  <c:v>17.100000000000001</c:v>
                </c:pt>
                <c:pt idx="350">
                  <c:v>17.100000000000001</c:v>
                </c:pt>
                <c:pt idx="351">
                  <c:v>0</c:v>
                </c:pt>
                <c:pt idx="352">
                  <c:v>17.100000000000001</c:v>
                </c:pt>
                <c:pt idx="353">
                  <c:v>17.100000000000001</c:v>
                </c:pt>
                <c:pt idx="354">
                  <c:v>0</c:v>
                </c:pt>
                <c:pt idx="355">
                  <c:v>17</c:v>
                </c:pt>
                <c:pt idx="356">
                  <c:v>17</c:v>
                </c:pt>
                <c:pt idx="357">
                  <c:v>0</c:v>
                </c:pt>
                <c:pt idx="358">
                  <c:v>16.899999999999999</c:v>
                </c:pt>
                <c:pt idx="359">
                  <c:v>16.899999999999999</c:v>
                </c:pt>
                <c:pt idx="360">
                  <c:v>0</c:v>
                </c:pt>
                <c:pt idx="361">
                  <c:v>16.899999999999999</c:v>
                </c:pt>
                <c:pt idx="362">
                  <c:v>16.899999999999999</c:v>
                </c:pt>
                <c:pt idx="363">
                  <c:v>0</c:v>
                </c:pt>
                <c:pt idx="364">
                  <c:v>16.8</c:v>
                </c:pt>
                <c:pt idx="365">
                  <c:v>16.8</c:v>
                </c:pt>
                <c:pt idx="366">
                  <c:v>0</c:v>
                </c:pt>
                <c:pt idx="367">
                  <c:v>16.8</c:v>
                </c:pt>
                <c:pt idx="368">
                  <c:v>16.8</c:v>
                </c:pt>
                <c:pt idx="369">
                  <c:v>0</c:v>
                </c:pt>
                <c:pt idx="370">
                  <c:v>16.8</c:v>
                </c:pt>
                <c:pt idx="371">
                  <c:v>16.8</c:v>
                </c:pt>
                <c:pt idx="372">
                  <c:v>0</c:v>
                </c:pt>
                <c:pt idx="373">
                  <c:v>16.7</c:v>
                </c:pt>
                <c:pt idx="374">
                  <c:v>16.7</c:v>
                </c:pt>
                <c:pt idx="375">
                  <c:v>0</c:v>
                </c:pt>
                <c:pt idx="376">
                  <c:v>16.5</c:v>
                </c:pt>
                <c:pt idx="377">
                  <c:v>16.5</c:v>
                </c:pt>
                <c:pt idx="378">
                  <c:v>0</c:v>
                </c:pt>
                <c:pt idx="379">
                  <c:v>16.3</c:v>
                </c:pt>
                <c:pt idx="380">
                  <c:v>16.3</c:v>
                </c:pt>
                <c:pt idx="381">
                  <c:v>0</c:v>
                </c:pt>
                <c:pt idx="382">
                  <c:v>16.3</c:v>
                </c:pt>
                <c:pt idx="383">
                  <c:v>16.3</c:v>
                </c:pt>
                <c:pt idx="384">
                  <c:v>0</c:v>
                </c:pt>
                <c:pt idx="385">
                  <c:v>16.2</c:v>
                </c:pt>
                <c:pt idx="386">
                  <c:v>16.2</c:v>
                </c:pt>
                <c:pt idx="387">
                  <c:v>0</c:v>
                </c:pt>
                <c:pt idx="388">
                  <c:v>16.2</c:v>
                </c:pt>
                <c:pt idx="389">
                  <c:v>16.2</c:v>
                </c:pt>
                <c:pt idx="390">
                  <c:v>0</c:v>
                </c:pt>
                <c:pt idx="391">
                  <c:v>15.9</c:v>
                </c:pt>
                <c:pt idx="392">
                  <c:v>15.9</c:v>
                </c:pt>
                <c:pt idx="393">
                  <c:v>0</c:v>
                </c:pt>
                <c:pt idx="394">
                  <c:v>15.7</c:v>
                </c:pt>
                <c:pt idx="395">
                  <c:v>15.7</c:v>
                </c:pt>
                <c:pt idx="396">
                  <c:v>0</c:v>
                </c:pt>
                <c:pt idx="397">
                  <c:v>15.5</c:v>
                </c:pt>
                <c:pt idx="398">
                  <c:v>15.5</c:v>
                </c:pt>
                <c:pt idx="399">
                  <c:v>0</c:v>
                </c:pt>
                <c:pt idx="400">
                  <c:v>15.5</c:v>
                </c:pt>
                <c:pt idx="401">
                  <c:v>15.5</c:v>
                </c:pt>
                <c:pt idx="402">
                  <c:v>0</c:v>
                </c:pt>
                <c:pt idx="403">
                  <c:v>15.3</c:v>
                </c:pt>
                <c:pt idx="404">
                  <c:v>15.3</c:v>
                </c:pt>
                <c:pt idx="405">
                  <c:v>0</c:v>
                </c:pt>
                <c:pt idx="406">
                  <c:v>15.2</c:v>
                </c:pt>
                <c:pt idx="407">
                  <c:v>15.2</c:v>
                </c:pt>
                <c:pt idx="408">
                  <c:v>0</c:v>
                </c:pt>
                <c:pt idx="409">
                  <c:v>15.1</c:v>
                </c:pt>
                <c:pt idx="410">
                  <c:v>15.1</c:v>
                </c:pt>
                <c:pt idx="411">
                  <c:v>0</c:v>
                </c:pt>
                <c:pt idx="412">
                  <c:v>15.1</c:v>
                </c:pt>
                <c:pt idx="413">
                  <c:v>15.1</c:v>
                </c:pt>
                <c:pt idx="414">
                  <c:v>0</c:v>
                </c:pt>
                <c:pt idx="415">
                  <c:v>14.5</c:v>
                </c:pt>
                <c:pt idx="416">
                  <c:v>14.5</c:v>
                </c:pt>
                <c:pt idx="417">
                  <c:v>0</c:v>
                </c:pt>
                <c:pt idx="418">
                  <c:v>14.4</c:v>
                </c:pt>
                <c:pt idx="419">
                  <c:v>14.4</c:v>
                </c:pt>
                <c:pt idx="420">
                  <c:v>0</c:v>
                </c:pt>
                <c:pt idx="421">
                  <c:v>14.2</c:v>
                </c:pt>
                <c:pt idx="422">
                  <c:v>14.2</c:v>
                </c:pt>
                <c:pt idx="423">
                  <c:v>0</c:v>
                </c:pt>
                <c:pt idx="424">
                  <c:v>14</c:v>
                </c:pt>
                <c:pt idx="425">
                  <c:v>14</c:v>
                </c:pt>
                <c:pt idx="426">
                  <c:v>0</c:v>
                </c:pt>
                <c:pt idx="427">
                  <c:v>13.9</c:v>
                </c:pt>
                <c:pt idx="428">
                  <c:v>13.9</c:v>
                </c:pt>
                <c:pt idx="429">
                  <c:v>0</c:v>
                </c:pt>
                <c:pt idx="430">
                  <c:v>13.6</c:v>
                </c:pt>
                <c:pt idx="431">
                  <c:v>13.6</c:v>
                </c:pt>
                <c:pt idx="432">
                  <c:v>0</c:v>
                </c:pt>
                <c:pt idx="433">
                  <c:v>13</c:v>
                </c:pt>
                <c:pt idx="434">
                  <c:v>13</c:v>
                </c:pt>
                <c:pt idx="435">
                  <c:v>0</c:v>
                </c:pt>
                <c:pt idx="436">
                  <c:v>13</c:v>
                </c:pt>
                <c:pt idx="437">
                  <c:v>13</c:v>
                </c:pt>
                <c:pt idx="438">
                  <c:v>0</c:v>
                </c:pt>
                <c:pt idx="439">
                  <c:v>13</c:v>
                </c:pt>
                <c:pt idx="440">
                  <c:v>13</c:v>
                </c:pt>
                <c:pt idx="441">
                  <c:v>0</c:v>
                </c:pt>
                <c:pt idx="442">
                  <c:v>12.4</c:v>
                </c:pt>
                <c:pt idx="443">
                  <c:v>12.4</c:v>
                </c:pt>
                <c:pt idx="444">
                  <c:v>0</c:v>
                </c:pt>
                <c:pt idx="445">
                  <c:v>12.3</c:v>
                </c:pt>
                <c:pt idx="446">
                  <c:v>12.3</c:v>
                </c:pt>
                <c:pt idx="447">
                  <c:v>0</c:v>
                </c:pt>
                <c:pt idx="448">
                  <c:v>12.1</c:v>
                </c:pt>
                <c:pt idx="449">
                  <c:v>12.1</c:v>
                </c:pt>
                <c:pt idx="450">
                  <c:v>0</c:v>
                </c:pt>
                <c:pt idx="451">
                  <c:v>12</c:v>
                </c:pt>
                <c:pt idx="452">
                  <c:v>12</c:v>
                </c:pt>
                <c:pt idx="453">
                  <c:v>0</c:v>
                </c:pt>
                <c:pt idx="454">
                  <c:v>11.9</c:v>
                </c:pt>
                <c:pt idx="455">
                  <c:v>11.9</c:v>
                </c:pt>
                <c:pt idx="456">
                  <c:v>0</c:v>
                </c:pt>
                <c:pt idx="457">
                  <c:v>11.8</c:v>
                </c:pt>
                <c:pt idx="458">
                  <c:v>11.8</c:v>
                </c:pt>
                <c:pt idx="459">
                  <c:v>0</c:v>
                </c:pt>
                <c:pt idx="460">
                  <c:v>11.5</c:v>
                </c:pt>
                <c:pt idx="461">
                  <c:v>11.5</c:v>
                </c:pt>
                <c:pt idx="462">
                  <c:v>0</c:v>
                </c:pt>
                <c:pt idx="463">
                  <c:v>11.3</c:v>
                </c:pt>
                <c:pt idx="464">
                  <c:v>11.3</c:v>
                </c:pt>
                <c:pt idx="465">
                  <c:v>0</c:v>
                </c:pt>
                <c:pt idx="466">
                  <c:v>11.2</c:v>
                </c:pt>
                <c:pt idx="467">
                  <c:v>11.2</c:v>
                </c:pt>
                <c:pt idx="468">
                  <c:v>0</c:v>
                </c:pt>
                <c:pt idx="469">
                  <c:v>11.2</c:v>
                </c:pt>
                <c:pt idx="470">
                  <c:v>11.2</c:v>
                </c:pt>
                <c:pt idx="471">
                  <c:v>0</c:v>
                </c:pt>
                <c:pt idx="472">
                  <c:v>10.6</c:v>
                </c:pt>
                <c:pt idx="473">
                  <c:v>10.6</c:v>
                </c:pt>
                <c:pt idx="474">
                  <c:v>0</c:v>
                </c:pt>
                <c:pt idx="475">
                  <c:v>10.4</c:v>
                </c:pt>
                <c:pt idx="476">
                  <c:v>10.4</c:v>
                </c:pt>
                <c:pt idx="477">
                  <c:v>0</c:v>
                </c:pt>
                <c:pt idx="478">
                  <c:v>10.3</c:v>
                </c:pt>
                <c:pt idx="479">
                  <c:v>10.3</c:v>
                </c:pt>
                <c:pt idx="480">
                  <c:v>0</c:v>
                </c:pt>
                <c:pt idx="481">
                  <c:v>10.199999999999999</c:v>
                </c:pt>
                <c:pt idx="482">
                  <c:v>10.199999999999999</c:v>
                </c:pt>
                <c:pt idx="483">
                  <c:v>0</c:v>
                </c:pt>
                <c:pt idx="484">
                  <c:v>10.1</c:v>
                </c:pt>
                <c:pt idx="485">
                  <c:v>10.1</c:v>
                </c:pt>
                <c:pt idx="486">
                  <c:v>0</c:v>
                </c:pt>
                <c:pt idx="487">
                  <c:v>10.1</c:v>
                </c:pt>
                <c:pt idx="488">
                  <c:v>10.1</c:v>
                </c:pt>
                <c:pt idx="489">
                  <c:v>0</c:v>
                </c:pt>
                <c:pt idx="490">
                  <c:v>10.1</c:v>
                </c:pt>
                <c:pt idx="491">
                  <c:v>10.1</c:v>
                </c:pt>
                <c:pt idx="492">
                  <c:v>0</c:v>
                </c:pt>
                <c:pt idx="493">
                  <c:v>10</c:v>
                </c:pt>
                <c:pt idx="494">
                  <c:v>10</c:v>
                </c:pt>
                <c:pt idx="495">
                  <c:v>0</c:v>
                </c:pt>
                <c:pt idx="496">
                  <c:v>9.9</c:v>
                </c:pt>
                <c:pt idx="497">
                  <c:v>9.9</c:v>
                </c:pt>
                <c:pt idx="498">
                  <c:v>0</c:v>
                </c:pt>
                <c:pt idx="499">
                  <c:v>9.9</c:v>
                </c:pt>
                <c:pt idx="500">
                  <c:v>9.9</c:v>
                </c:pt>
                <c:pt idx="501">
                  <c:v>0</c:v>
                </c:pt>
                <c:pt idx="502">
                  <c:v>9.6</c:v>
                </c:pt>
                <c:pt idx="503">
                  <c:v>9.6</c:v>
                </c:pt>
                <c:pt idx="504">
                  <c:v>0</c:v>
                </c:pt>
                <c:pt idx="505">
                  <c:v>9.6</c:v>
                </c:pt>
                <c:pt idx="506">
                  <c:v>9.6</c:v>
                </c:pt>
                <c:pt idx="507">
                  <c:v>0</c:v>
                </c:pt>
                <c:pt idx="508">
                  <c:v>9.4</c:v>
                </c:pt>
                <c:pt idx="509">
                  <c:v>9.4</c:v>
                </c:pt>
                <c:pt idx="510">
                  <c:v>0</c:v>
                </c:pt>
                <c:pt idx="511">
                  <c:v>9.1999999999999993</c:v>
                </c:pt>
                <c:pt idx="512">
                  <c:v>9.1999999999999993</c:v>
                </c:pt>
                <c:pt idx="513">
                  <c:v>0</c:v>
                </c:pt>
                <c:pt idx="514">
                  <c:v>9</c:v>
                </c:pt>
                <c:pt idx="515">
                  <c:v>9</c:v>
                </c:pt>
                <c:pt idx="516">
                  <c:v>0</c:v>
                </c:pt>
                <c:pt idx="517">
                  <c:v>8.9</c:v>
                </c:pt>
                <c:pt idx="518">
                  <c:v>8.9</c:v>
                </c:pt>
                <c:pt idx="519">
                  <c:v>0</c:v>
                </c:pt>
                <c:pt idx="520">
                  <c:v>8.8000000000000007</c:v>
                </c:pt>
                <c:pt idx="521">
                  <c:v>8.8000000000000007</c:v>
                </c:pt>
                <c:pt idx="522">
                  <c:v>0</c:v>
                </c:pt>
                <c:pt idx="523">
                  <c:v>8.5</c:v>
                </c:pt>
                <c:pt idx="524">
                  <c:v>8.5</c:v>
                </c:pt>
                <c:pt idx="525">
                  <c:v>0</c:v>
                </c:pt>
                <c:pt idx="526">
                  <c:v>8.5</c:v>
                </c:pt>
                <c:pt idx="527">
                  <c:v>8.5</c:v>
                </c:pt>
                <c:pt idx="528">
                  <c:v>0</c:v>
                </c:pt>
                <c:pt idx="529">
                  <c:v>8.5</c:v>
                </c:pt>
                <c:pt idx="530">
                  <c:v>8.5</c:v>
                </c:pt>
                <c:pt idx="531">
                  <c:v>0</c:v>
                </c:pt>
                <c:pt idx="532">
                  <c:v>8.4</c:v>
                </c:pt>
                <c:pt idx="533">
                  <c:v>8.4</c:v>
                </c:pt>
                <c:pt idx="534">
                  <c:v>0</c:v>
                </c:pt>
                <c:pt idx="535">
                  <c:v>8.4</c:v>
                </c:pt>
                <c:pt idx="536">
                  <c:v>8.4</c:v>
                </c:pt>
                <c:pt idx="537">
                  <c:v>0</c:v>
                </c:pt>
                <c:pt idx="538">
                  <c:v>8.1999999999999993</c:v>
                </c:pt>
                <c:pt idx="539">
                  <c:v>8.1999999999999993</c:v>
                </c:pt>
                <c:pt idx="540">
                  <c:v>0</c:v>
                </c:pt>
                <c:pt idx="541">
                  <c:v>8.1999999999999993</c:v>
                </c:pt>
                <c:pt idx="542">
                  <c:v>8.1999999999999993</c:v>
                </c:pt>
                <c:pt idx="543">
                  <c:v>0</c:v>
                </c:pt>
                <c:pt idx="544">
                  <c:v>8.1999999999999993</c:v>
                </c:pt>
                <c:pt idx="545">
                  <c:v>8.1999999999999993</c:v>
                </c:pt>
                <c:pt idx="546">
                  <c:v>0</c:v>
                </c:pt>
                <c:pt idx="547">
                  <c:v>8.1</c:v>
                </c:pt>
                <c:pt idx="548">
                  <c:v>8.1</c:v>
                </c:pt>
                <c:pt idx="549">
                  <c:v>0</c:v>
                </c:pt>
                <c:pt idx="550">
                  <c:v>8</c:v>
                </c:pt>
                <c:pt idx="551">
                  <c:v>8</c:v>
                </c:pt>
                <c:pt idx="552">
                  <c:v>0</c:v>
                </c:pt>
                <c:pt idx="553">
                  <c:v>7.9</c:v>
                </c:pt>
                <c:pt idx="554">
                  <c:v>7.9</c:v>
                </c:pt>
                <c:pt idx="555">
                  <c:v>0</c:v>
                </c:pt>
                <c:pt idx="556">
                  <c:v>7.9</c:v>
                </c:pt>
                <c:pt idx="557">
                  <c:v>7.9</c:v>
                </c:pt>
                <c:pt idx="558">
                  <c:v>0</c:v>
                </c:pt>
                <c:pt idx="559">
                  <c:v>7.9</c:v>
                </c:pt>
                <c:pt idx="560">
                  <c:v>7.9</c:v>
                </c:pt>
                <c:pt idx="561">
                  <c:v>0</c:v>
                </c:pt>
                <c:pt idx="562">
                  <c:v>7.8</c:v>
                </c:pt>
                <c:pt idx="563">
                  <c:v>7.8</c:v>
                </c:pt>
                <c:pt idx="564">
                  <c:v>0</c:v>
                </c:pt>
                <c:pt idx="565">
                  <c:v>7.8</c:v>
                </c:pt>
                <c:pt idx="566">
                  <c:v>7.8</c:v>
                </c:pt>
                <c:pt idx="567">
                  <c:v>0</c:v>
                </c:pt>
                <c:pt idx="568">
                  <c:v>7.8</c:v>
                </c:pt>
                <c:pt idx="569">
                  <c:v>7.8</c:v>
                </c:pt>
                <c:pt idx="570">
                  <c:v>0</c:v>
                </c:pt>
                <c:pt idx="571">
                  <c:v>7.7</c:v>
                </c:pt>
                <c:pt idx="572">
                  <c:v>7.7</c:v>
                </c:pt>
                <c:pt idx="573">
                  <c:v>0</c:v>
                </c:pt>
                <c:pt idx="574">
                  <c:v>7.7</c:v>
                </c:pt>
                <c:pt idx="575">
                  <c:v>7.7</c:v>
                </c:pt>
                <c:pt idx="576">
                  <c:v>0</c:v>
                </c:pt>
                <c:pt idx="577">
                  <c:v>7.6</c:v>
                </c:pt>
                <c:pt idx="578">
                  <c:v>7.6</c:v>
                </c:pt>
                <c:pt idx="579">
                  <c:v>0</c:v>
                </c:pt>
                <c:pt idx="580">
                  <c:v>7.4</c:v>
                </c:pt>
                <c:pt idx="581">
                  <c:v>7.4</c:v>
                </c:pt>
                <c:pt idx="582">
                  <c:v>0</c:v>
                </c:pt>
                <c:pt idx="583">
                  <c:v>7.4</c:v>
                </c:pt>
                <c:pt idx="584">
                  <c:v>7.4</c:v>
                </c:pt>
                <c:pt idx="585">
                  <c:v>0</c:v>
                </c:pt>
                <c:pt idx="586">
                  <c:v>7.3</c:v>
                </c:pt>
                <c:pt idx="587">
                  <c:v>7.3</c:v>
                </c:pt>
                <c:pt idx="588">
                  <c:v>0</c:v>
                </c:pt>
                <c:pt idx="589">
                  <c:v>7.2</c:v>
                </c:pt>
                <c:pt idx="590">
                  <c:v>7.2</c:v>
                </c:pt>
                <c:pt idx="591">
                  <c:v>0</c:v>
                </c:pt>
                <c:pt idx="592">
                  <c:v>7.1</c:v>
                </c:pt>
                <c:pt idx="593">
                  <c:v>7.1</c:v>
                </c:pt>
                <c:pt idx="594">
                  <c:v>0</c:v>
                </c:pt>
                <c:pt idx="595">
                  <c:v>6.9</c:v>
                </c:pt>
                <c:pt idx="596">
                  <c:v>6.9</c:v>
                </c:pt>
                <c:pt idx="597">
                  <c:v>0</c:v>
                </c:pt>
                <c:pt idx="598">
                  <c:v>6.8</c:v>
                </c:pt>
                <c:pt idx="599">
                  <c:v>6.8</c:v>
                </c:pt>
                <c:pt idx="600">
                  <c:v>0</c:v>
                </c:pt>
                <c:pt idx="601">
                  <c:v>6.7</c:v>
                </c:pt>
                <c:pt idx="602">
                  <c:v>6.7</c:v>
                </c:pt>
                <c:pt idx="603">
                  <c:v>0</c:v>
                </c:pt>
                <c:pt idx="604">
                  <c:v>6.5</c:v>
                </c:pt>
                <c:pt idx="605">
                  <c:v>6.5</c:v>
                </c:pt>
                <c:pt idx="606">
                  <c:v>0</c:v>
                </c:pt>
                <c:pt idx="607">
                  <c:v>6.4</c:v>
                </c:pt>
                <c:pt idx="608">
                  <c:v>6.4</c:v>
                </c:pt>
                <c:pt idx="609">
                  <c:v>0</c:v>
                </c:pt>
                <c:pt idx="610">
                  <c:v>6.4</c:v>
                </c:pt>
                <c:pt idx="611">
                  <c:v>6.4</c:v>
                </c:pt>
                <c:pt idx="612">
                  <c:v>0</c:v>
                </c:pt>
                <c:pt idx="613">
                  <c:v>6.2</c:v>
                </c:pt>
                <c:pt idx="614">
                  <c:v>6.2</c:v>
                </c:pt>
                <c:pt idx="615">
                  <c:v>0</c:v>
                </c:pt>
                <c:pt idx="616">
                  <c:v>6.2</c:v>
                </c:pt>
                <c:pt idx="617">
                  <c:v>6.2</c:v>
                </c:pt>
                <c:pt idx="618">
                  <c:v>0</c:v>
                </c:pt>
                <c:pt idx="619">
                  <c:v>6.2</c:v>
                </c:pt>
                <c:pt idx="620">
                  <c:v>6.2</c:v>
                </c:pt>
                <c:pt idx="621">
                  <c:v>0</c:v>
                </c:pt>
                <c:pt idx="622">
                  <c:v>6.1</c:v>
                </c:pt>
                <c:pt idx="623">
                  <c:v>6.1</c:v>
                </c:pt>
                <c:pt idx="624">
                  <c:v>0</c:v>
                </c:pt>
                <c:pt idx="625">
                  <c:v>6</c:v>
                </c:pt>
                <c:pt idx="626">
                  <c:v>6</c:v>
                </c:pt>
                <c:pt idx="627">
                  <c:v>0</c:v>
                </c:pt>
                <c:pt idx="628">
                  <c:v>5.9</c:v>
                </c:pt>
                <c:pt idx="629">
                  <c:v>5.9</c:v>
                </c:pt>
                <c:pt idx="630">
                  <c:v>0</c:v>
                </c:pt>
                <c:pt idx="631">
                  <c:v>5.9</c:v>
                </c:pt>
                <c:pt idx="632">
                  <c:v>5.9</c:v>
                </c:pt>
                <c:pt idx="633">
                  <c:v>0</c:v>
                </c:pt>
                <c:pt idx="634">
                  <c:v>5.9</c:v>
                </c:pt>
                <c:pt idx="635">
                  <c:v>5.9</c:v>
                </c:pt>
                <c:pt idx="636">
                  <c:v>0</c:v>
                </c:pt>
                <c:pt idx="637">
                  <c:v>5.8</c:v>
                </c:pt>
                <c:pt idx="638">
                  <c:v>5.8</c:v>
                </c:pt>
                <c:pt idx="639">
                  <c:v>0</c:v>
                </c:pt>
                <c:pt idx="640">
                  <c:v>5.7</c:v>
                </c:pt>
                <c:pt idx="641">
                  <c:v>5.7</c:v>
                </c:pt>
                <c:pt idx="642">
                  <c:v>0</c:v>
                </c:pt>
                <c:pt idx="643">
                  <c:v>5.5</c:v>
                </c:pt>
                <c:pt idx="644">
                  <c:v>5.5</c:v>
                </c:pt>
                <c:pt idx="645">
                  <c:v>0</c:v>
                </c:pt>
                <c:pt idx="646">
                  <c:v>5.0999999999999996</c:v>
                </c:pt>
                <c:pt idx="647">
                  <c:v>5.0999999999999996</c:v>
                </c:pt>
                <c:pt idx="648">
                  <c:v>0</c:v>
                </c:pt>
                <c:pt idx="649">
                  <c:v>5</c:v>
                </c:pt>
                <c:pt idx="650">
                  <c:v>5</c:v>
                </c:pt>
                <c:pt idx="651">
                  <c:v>0</c:v>
                </c:pt>
                <c:pt idx="652">
                  <c:v>4.7</c:v>
                </c:pt>
                <c:pt idx="653">
                  <c:v>4.7</c:v>
                </c:pt>
                <c:pt idx="654">
                  <c:v>0</c:v>
                </c:pt>
                <c:pt idx="655">
                  <c:v>4.5999999999999996</c:v>
                </c:pt>
                <c:pt idx="656">
                  <c:v>4.5999999999999996</c:v>
                </c:pt>
                <c:pt idx="657">
                  <c:v>0</c:v>
                </c:pt>
                <c:pt idx="658">
                  <c:v>4.5</c:v>
                </c:pt>
                <c:pt idx="659">
                  <c:v>4.5</c:v>
                </c:pt>
                <c:pt idx="660">
                  <c:v>0</c:v>
                </c:pt>
                <c:pt idx="661">
                  <c:v>4.3</c:v>
                </c:pt>
                <c:pt idx="662">
                  <c:v>4.3</c:v>
                </c:pt>
                <c:pt idx="663">
                  <c:v>0</c:v>
                </c:pt>
                <c:pt idx="664">
                  <c:v>4.2</c:v>
                </c:pt>
                <c:pt idx="665">
                  <c:v>4.2</c:v>
                </c:pt>
                <c:pt idx="666">
                  <c:v>0</c:v>
                </c:pt>
                <c:pt idx="667">
                  <c:v>4</c:v>
                </c:pt>
                <c:pt idx="668">
                  <c:v>4</c:v>
                </c:pt>
                <c:pt idx="669">
                  <c:v>0</c:v>
                </c:pt>
                <c:pt idx="670">
                  <c:v>2.9</c:v>
                </c:pt>
                <c:pt idx="671">
                  <c:v>2.9</c:v>
                </c:pt>
                <c:pt idx="672">
                  <c:v>0</c:v>
                </c:pt>
                <c:pt idx="673">
                  <c:v>2.2000000000000002</c:v>
                </c:pt>
                <c:pt idx="674">
                  <c:v>2.2000000000000002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0-416B-ADF4-8A6944F32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635">
                    <a:noFill/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20.389519564343512</c:v>
                      </c:pt>
                      <c:pt idx="2">
                        <c:v>20.389519564343512</c:v>
                      </c:pt>
                      <c:pt idx="3">
                        <c:v>20.389519564343512</c:v>
                      </c:pt>
                      <c:pt idx="4">
                        <c:v>20.389519564343512</c:v>
                      </c:pt>
                      <c:pt idx="5">
                        <c:v>54.135268792983496</c:v>
                      </c:pt>
                      <c:pt idx="6">
                        <c:v>54.135268792983496</c:v>
                      </c:pt>
                      <c:pt idx="7">
                        <c:v>54.135268792983496</c:v>
                      </c:pt>
                      <c:pt idx="8">
                        <c:v>56.124044397217375</c:v>
                      </c:pt>
                      <c:pt idx="9">
                        <c:v>56.124044397217375</c:v>
                      </c:pt>
                      <c:pt idx="10">
                        <c:v>56.124044397217375</c:v>
                      </c:pt>
                      <c:pt idx="11">
                        <c:v>66.656653417065954</c:v>
                      </c:pt>
                      <c:pt idx="12">
                        <c:v>66.656653417065954</c:v>
                      </c:pt>
                      <c:pt idx="13">
                        <c:v>66.656653417065954</c:v>
                      </c:pt>
                      <c:pt idx="14">
                        <c:v>93.889635529882412</c:v>
                      </c:pt>
                      <c:pt idx="15">
                        <c:v>93.889635529882412</c:v>
                      </c:pt>
                      <c:pt idx="16">
                        <c:v>93.889635529882412</c:v>
                      </c:pt>
                      <c:pt idx="17">
                        <c:v>164.50841963232028</c:v>
                      </c:pt>
                      <c:pt idx="18">
                        <c:v>164.50841963232028</c:v>
                      </c:pt>
                      <c:pt idx="19">
                        <c:v>164.50841963232028</c:v>
                      </c:pt>
                      <c:pt idx="20">
                        <c:v>181.9021375498196</c:v>
                      </c:pt>
                      <c:pt idx="21">
                        <c:v>181.9021375498196</c:v>
                      </c:pt>
                      <c:pt idx="22">
                        <c:v>181.9021375498196</c:v>
                      </c:pt>
                      <c:pt idx="23">
                        <c:v>233.80283721599022</c:v>
                      </c:pt>
                      <c:pt idx="24">
                        <c:v>233.80283721599022</c:v>
                      </c:pt>
                      <c:pt idx="25">
                        <c:v>233.80283721599022</c:v>
                      </c:pt>
                      <c:pt idx="26">
                        <c:v>241.50085672045904</c:v>
                      </c:pt>
                      <c:pt idx="27">
                        <c:v>241.50085672045904</c:v>
                      </c:pt>
                      <c:pt idx="28">
                        <c:v>241.50085672045904</c:v>
                      </c:pt>
                      <c:pt idx="29">
                        <c:v>246.54346570914606</c:v>
                      </c:pt>
                      <c:pt idx="30">
                        <c:v>246.54346570914606</c:v>
                      </c:pt>
                      <c:pt idx="31">
                        <c:v>246.54346570914606</c:v>
                      </c:pt>
                      <c:pt idx="32">
                        <c:v>249.45262039827159</c:v>
                      </c:pt>
                      <c:pt idx="33">
                        <c:v>249.45262039827159</c:v>
                      </c:pt>
                      <c:pt idx="34">
                        <c:v>249.45262039827159</c:v>
                      </c:pt>
                      <c:pt idx="35">
                        <c:v>254.95263664680203</c:v>
                      </c:pt>
                      <c:pt idx="36">
                        <c:v>254.95263664680203</c:v>
                      </c:pt>
                      <c:pt idx="37">
                        <c:v>254.95263664680203</c:v>
                      </c:pt>
                      <c:pt idx="38">
                        <c:v>257.66703155375581</c:v>
                      </c:pt>
                      <c:pt idx="39">
                        <c:v>257.66703155375581</c:v>
                      </c:pt>
                      <c:pt idx="40">
                        <c:v>257.66703155375581</c:v>
                      </c:pt>
                      <c:pt idx="41">
                        <c:v>259.86392189665327</c:v>
                      </c:pt>
                      <c:pt idx="42">
                        <c:v>259.86392189665327</c:v>
                      </c:pt>
                      <c:pt idx="43">
                        <c:v>259.86392189665327</c:v>
                      </c:pt>
                      <c:pt idx="44">
                        <c:v>296.87273216145093</c:v>
                      </c:pt>
                      <c:pt idx="45">
                        <c:v>296.87273216145093</c:v>
                      </c:pt>
                      <c:pt idx="46">
                        <c:v>296.87273216145093</c:v>
                      </c:pt>
                      <c:pt idx="47">
                        <c:v>320.28174506545508</c:v>
                      </c:pt>
                      <c:pt idx="48">
                        <c:v>320.28174506545508</c:v>
                      </c:pt>
                      <c:pt idx="49">
                        <c:v>320.28174506545508</c:v>
                      </c:pt>
                      <c:pt idx="50">
                        <c:v>323.10965710258898</c:v>
                      </c:pt>
                      <c:pt idx="51">
                        <c:v>323.10965710258898</c:v>
                      </c:pt>
                      <c:pt idx="52">
                        <c:v>323.10965710258898</c:v>
                      </c:pt>
                      <c:pt idx="53">
                        <c:v>341.64744962621722</c:v>
                      </c:pt>
                      <c:pt idx="54">
                        <c:v>341.64744962621722</c:v>
                      </c:pt>
                      <c:pt idx="55">
                        <c:v>341.64744962621722</c:v>
                      </c:pt>
                      <c:pt idx="56">
                        <c:v>345.64392035638161</c:v>
                      </c:pt>
                      <c:pt idx="57">
                        <c:v>345.64392035638161</c:v>
                      </c:pt>
                      <c:pt idx="58">
                        <c:v>345.64392035638161</c:v>
                      </c:pt>
                      <c:pt idx="59">
                        <c:v>445.8261264794512</c:v>
                      </c:pt>
                      <c:pt idx="60">
                        <c:v>445.8261264794512</c:v>
                      </c:pt>
                      <c:pt idx="61">
                        <c:v>445.8261264794512</c:v>
                      </c:pt>
                      <c:pt idx="62">
                        <c:v>468.15338790762132</c:v>
                      </c:pt>
                      <c:pt idx="63">
                        <c:v>468.15338790762132</c:v>
                      </c:pt>
                      <c:pt idx="64">
                        <c:v>468.15338790762132</c:v>
                      </c:pt>
                      <c:pt idx="65">
                        <c:v>470.58287707608383</c:v>
                      </c:pt>
                      <c:pt idx="66">
                        <c:v>470.58287707608383</c:v>
                      </c:pt>
                      <c:pt idx="67">
                        <c:v>470.58287707608383</c:v>
                      </c:pt>
                      <c:pt idx="68">
                        <c:v>521.17812974518324</c:v>
                      </c:pt>
                      <c:pt idx="69">
                        <c:v>521.17812974518324</c:v>
                      </c:pt>
                      <c:pt idx="70">
                        <c:v>521.17812974518324</c:v>
                      </c:pt>
                      <c:pt idx="71">
                        <c:v>530.36967855064916</c:v>
                      </c:pt>
                      <c:pt idx="72">
                        <c:v>530.36967855064916</c:v>
                      </c:pt>
                      <c:pt idx="73">
                        <c:v>530.36967855064916</c:v>
                      </c:pt>
                      <c:pt idx="74">
                        <c:v>552.15829006698436</c:v>
                      </c:pt>
                      <c:pt idx="75">
                        <c:v>552.15829006698436</c:v>
                      </c:pt>
                      <c:pt idx="76">
                        <c:v>552.15829006698436</c:v>
                      </c:pt>
                      <c:pt idx="77">
                        <c:v>577.40249657556683</c:v>
                      </c:pt>
                      <c:pt idx="78">
                        <c:v>577.40249657556683</c:v>
                      </c:pt>
                      <c:pt idx="79">
                        <c:v>577.40249657556683</c:v>
                      </c:pt>
                      <c:pt idx="80">
                        <c:v>588.94563063662656</c:v>
                      </c:pt>
                      <c:pt idx="81">
                        <c:v>588.94563063662656</c:v>
                      </c:pt>
                      <c:pt idx="82">
                        <c:v>588.94563063662656</c:v>
                      </c:pt>
                      <c:pt idx="83">
                        <c:v>592.48024245478371</c:v>
                      </c:pt>
                      <c:pt idx="84">
                        <c:v>592.48024245478371</c:v>
                      </c:pt>
                      <c:pt idx="85">
                        <c:v>592.48024245478371</c:v>
                      </c:pt>
                      <c:pt idx="86">
                        <c:v>594.01494953829717</c:v>
                      </c:pt>
                      <c:pt idx="87">
                        <c:v>594.01494953829717</c:v>
                      </c:pt>
                      <c:pt idx="88">
                        <c:v>594.01494953829717</c:v>
                      </c:pt>
                      <c:pt idx="89">
                        <c:v>597.13555770520929</c:v>
                      </c:pt>
                      <c:pt idx="90">
                        <c:v>597.13555770520929</c:v>
                      </c:pt>
                      <c:pt idx="91">
                        <c:v>597.13555770520929</c:v>
                      </c:pt>
                      <c:pt idx="92">
                        <c:v>599.72753217765512</c:v>
                      </c:pt>
                      <c:pt idx="93">
                        <c:v>599.72753217765512</c:v>
                      </c:pt>
                      <c:pt idx="94">
                        <c:v>599.72753217765512</c:v>
                      </c:pt>
                      <c:pt idx="95">
                        <c:v>618.27088926648833</c:v>
                      </c:pt>
                      <c:pt idx="96">
                        <c:v>618.27088926648833</c:v>
                      </c:pt>
                      <c:pt idx="97">
                        <c:v>618.27088926648833</c:v>
                      </c:pt>
                      <c:pt idx="98">
                        <c:v>625.66397059772817</c:v>
                      </c:pt>
                      <c:pt idx="99">
                        <c:v>625.66397059772817</c:v>
                      </c:pt>
                      <c:pt idx="100">
                        <c:v>625.66397059772817</c:v>
                      </c:pt>
                      <c:pt idx="101">
                        <c:v>641.64651477926293</c:v>
                      </c:pt>
                      <c:pt idx="102">
                        <c:v>641.64651477926293</c:v>
                      </c:pt>
                      <c:pt idx="103">
                        <c:v>641.64651477926293</c:v>
                      </c:pt>
                      <c:pt idx="104">
                        <c:v>643.60301590530844</c:v>
                      </c:pt>
                      <c:pt idx="105">
                        <c:v>643.60301590530844</c:v>
                      </c:pt>
                      <c:pt idx="106">
                        <c:v>643.60301590530844</c:v>
                      </c:pt>
                      <c:pt idx="107">
                        <c:v>647.53048602693207</c:v>
                      </c:pt>
                      <c:pt idx="108">
                        <c:v>647.53048602693207</c:v>
                      </c:pt>
                      <c:pt idx="109">
                        <c:v>647.53048602693207</c:v>
                      </c:pt>
                      <c:pt idx="110">
                        <c:v>653.01937314505255</c:v>
                      </c:pt>
                      <c:pt idx="111">
                        <c:v>653.01937314505255</c:v>
                      </c:pt>
                      <c:pt idx="112">
                        <c:v>653.01937314505255</c:v>
                      </c:pt>
                      <c:pt idx="113">
                        <c:v>661.56765821283113</c:v>
                      </c:pt>
                      <c:pt idx="114">
                        <c:v>661.56765821283113</c:v>
                      </c:pt>
                      <c:pt idx="115">
                        <c:v>661.56765821283113</c:v>
                      </c:pt>
                      <c:pt idx="116">
                        <c:v>735.70881208997548</c:v>
                      </c:pt>
                      <c:pt idx="117">
                        <c:v>735.70881208997548</c:v>
                      </c:pt>
                      <c:pt idx="118">
                        <c:v>735.70881208997548</c:v>
                      </c:pt>
                      <c:pt idx="119">
                        <c:v>742.0579809887746</c:v>
                      </c:pt>
                      <c:pt idx="120">
                        <c:v>742.0579809887746</c:v>
                      </c:pt>
                      <c:pt idx="121">
                        <c:v>742.0579809887746</c:v>
                      </c:pt>
                      <c:pt idx="122">
                        <c:v>743.52702620287016</c:v>
                      </c:pt>
                      <c:pt idx="123">
                        <c:v>743.52702620287016</c:v>
                      </c:pt>
                      <c:pt idx="124">
                        <c:v>743.52702620287016</c:v>
                      </c:pt>
                      <c:pt idx="125">
                        <c:v>756.37004269579631</c:v>
                      </c:pt>
                      <c:pt idx="126">
                        <c:v>756.37004269579631</c:v>
                      </c:pt>
                      <c:pt idx="127">
                        <c:v>756.37004269579631</c:v>
                      </c:pt>
                      <c:pt idx="128">
                        <c:v>761.94462411807228</c:v>
                      </c:pt>
                      <c:pt idx="129">
                        <c:v>761.94462411807228</c:v>
                      </c:pt>
                      <c:pt idx="130">
                        <c:v>761.94462411807228</c:v>
                      </c:pt>
                      <c:pt idx="131">
                        <c:v>786.35859749808276</c:v>
                      </c:pt>
                      <c:pt idx="132">
                        <c:v>786.35859749808276</c:v>
                      </c:pt>
                      <c:pt idx="133">
                        <c:v>786.35859749808276</c:v>
                      </c:pt>
                      <c:pt idx="134">
                        <c:v>796.83110921371826</c:v>
                      </c:pt>
                      <c:pt idx="135">
                        <c:v>796.83110921371826</c:v>
                      </c:pt>
                      <c:pt idx="136">
                        <c:v>796.83110921371826</c:v>
                      </c:pt>
                      <c:pt idx="137">
                        <c:v>806.26304723603619</c:v>
                      </c:pt>
                      <c:pt idx="138">
                        <c:v>806.26304723603619</c:v>
                      </c:pt>
                      <c:pt idx="139">
                        <c:v>806.26304723603619</c:v>
                      </c:pt>
                      <c:pt idx="140">
                        <c:v>818.78777059924164</c:v>
                      </c:pt>
                      <c:pt idx="141">
                        <c:v>818.78777059924164</c:v>
                      </c:pt>
                      <c:pt idx="142">
                        <c:v>818.78777059924164</c:v>
                      </c:pt>
                      <c:pt idx="143">
                        <c:v>819.95521637923105</c:v>
                      </c:pt>
                      <c:pt idx="144">
                        <c:v>819.95521637923105</c:v>
                      </c:pt>
                      <c:pt idx="145">
                        <c:v>819.95521637923105</c:v>
                      </c:pt>
                      <c:pt idx="146">
                        <c:v>1019.2556837581918</c:v>
                      </c:pt>
                      <c:pt idx="147">
                        <c:v>1019.2556837581918</c:v>
                      </c:pt>
                      <c:pt idx="148">
                        <c:v>1019.2556837581918</c:v>
                      </c:pt>
                      <c:pt idx="149">
                        <c:v>1026.1635350035638</c:v>
                      </c:pt>
                      <c:pt idx="150">
                        <c:v>1026.1635350035638</c:v>
                      </c:pt>
                      <c:pt idx="151">
                        <c:v>1026.1635350035638</c:v>
                      </c:pt>
                      <c:pt idx="152">
                        <c:v>1063.5440582240492</c:v>
                      </c:pt>
                      <c:pt idx="153">
                        <c:v>1063.5440582240492</c:v>
                      </c:pt>
                      <c:pt idx="154">
                        <c:v>1063.5440582240492</c:v>
                      </c:pt>
                      <c:pt idx="155">
                        <c:v>1065.2412506115459</c:v>
                      </c:pt>
                      <c:pt idx="156">
                        <c:v>1065.2412506115459</c:v>
                      </c:pt>
                      <c:pt idx="157">
                        <c:v>1065.2412506115459</c:v>
                      </c:pt>
                      <c:pt idx="158">
                        <c:v>1070.6277497298963</c:v>
                      </c:pt>
                      <c:pt idx="159">
                        <c:v>1070.6277497298963</c:v>
                      </c:pt>
                      <c:pt idx="160">
                        <c:v>1070.6277497298963</c:v>
                      </c:pt>
                      <c:pt idx="161">
                        <c:v>1093.7540827214912</c:v>
                      </c:pt>
                      <c:pt idx="162">
                        <c:v>1093.7540827214912</c:v>
                      </c:pt>
                      <c:pt idx="163">
                        <c:v>1093.7540827214912</c:v>
                      </c:pt>
                      <c:pt idx="164">
                        <c:v>1154.0105334993505</c:v>
                      </c:pt>
                      <c:pt idx="165">
                        <c:v>1154.0105334993505</c:v>
                      </c:pt>
                      <c:pt idx="166">
                        <c:v>1154.0105334993505</c:v>
                      </c:pt>
                      <c:pt idx="167">
                        <c:v>1161.4280989174922</c:v>
                      </c:pt>
                      <c:pt idx="168">
                        <c:v>1161.4280989174922</c:v>
                      </c:pt>
                      <c:pt idx="169">
                        <c:v>1161.4280989174922</c:v>
                      </c:pt>
                      <c:pt idx="170">
                        <c:v>1184.6390133002017</c:v>
                      </c:pt>
                      <c:pt idx="171">
                        <c:v>1184.6390133002017</c:v>
                      </c:pt>
                      <c:pt idx="172">
                        <c:v>1184.6390133002017</c:v>
                      </c:pt>
                      <c:pt idx="173">
                        <c:v>1201.5296945231771</c:v>
                      </c:pt>
                      <c:pt idx="174">
                        <c:v>1201.5296945231771</c:v>
                      </c:pt>
                      <c:pt idx="175">
                        <c:v>1201.5296945231771</c:v>
                      </c:pt>
                      <c:pt idx="176">
                        <c:v>1264.0097455569178</c:v>
                      </c:pt>
                      <c:pt idx="177">
                        <c:v>1264.0097455569178</c:v>
                      </c:pt>
                      <c:pt idx="178">
                        <c:v>1264.0097455569178</c:v>
                      </c:pt>
                      <c:pt idx="179">
                        <c:v>1347.7130482821747</c:v>
                      </c:pt>
                      <c:pt idx="180">
                        <c:v>1347.7130482821747</c:v>
                      </c:pt>
                      <c:pt idx="181">
                        <c:v>1347.7130482821747</c:v>
                      </c:pt>
                      <c:pt idx="182">
                        <c:v>1348.5755558889352</c:v>
                      </c:pt>
                      <c:pt idx="183">
                        <c:v>1348.5755558889352</c:v>
                      </c:pt>
                      <c:pt idx="184">
                        <c:v>1348.5755558889352</c:v>
                      </c:pt>
                      <c:pt idx="185">
                        <c:v>1354.6609643970219</c:v>
                      </c:pt>
                      <c:pt idx="186">
                        <c:v>1354.6609643970219</c:v>
                      </c:pt>
                      <c:pt idx="187">
                        <c:v>1354.6609643970219</c:v>
                      </c:pt>
                      <c:pt idx="188">
                        <c:v>1361.4886859034434</c:v>
                      </c:pt>
                      <c:pt idx="189">
                        <c:v>1361.4886859034434</c:v>
                      </c:pt>
                      <c:pt idx="190">
                        <c:v>1361.4886859034434</c:v>
                      </c:pt>
                      <c:pt idx="191">
                        <c:v>1374.3317023963693</c:v>
                      </c:pt>
                      <c:pt idx="192">
                        <c:v>1374.3317023963693</c:v>
                      </c:pt>
                      <c:pt idx="193">
                        <c:v>1374.3317023963693</c:v>
                      </c:pt>
                      <c:pt idx="194">
                        <c:v>1380.9435187728404</c:v>
                      </c:pt>
                      <c:pt idx="195">
                        <c:v>1380.9435187728404</c:v>
                      </c:pt>
                      <c:pt idx="196">
                        <c:v>1380.9435187728404</c:v>
                      </c:pt>
                      <c:pt idx="197">
                        <c:v>1399.3410842533051</c:v>
                      </c:pt>
                      <c:pt idx="198">
                        <c:v>1399.3410842533051</c:v>
                      </c:pt>
                      <c:pt idx="199">
                        <c:v>1399.3410842533051</c:v>
                      </c:pt>
                      <c:pt idx="200">
                        <c:v>1406.5449703675781</c:v>
                      </c:pt>
                      <c:pt idx="201">
                        <c:v>1406.5449703675781</c:v>
                      </c:pt>
                      <c:pt idx="202">
                        <c:v>1406.5449703675781</c:v>
                      </c:pt>
                      <c:pt idx="203">
                        <c:v>1416.5022033452392</c:v>
                      </c:pt>
                      <c:pt idx="204">
                        <c:v>1416.5022033452392</c:v>
                      </c:pt>
                      <c:pt idx="205">
                        <c:v>1416.5022033452392</c:v>
                      </c:pt>
                      <c:pt idx="206">
                        <c:v>1429.5856090550174</c:v>
                      </c:pt>
                      <c:pt idx="207">
                        <c:v>1429.5856090550174</c:v>
                      </c:pt>
                      <c:pt idx="208">
                        <c:v>1429.5856090550174</c:v>
                      </c:pt>
                      <c:pt idx="209">
                        <c:v>1461.2001298101779</c:v>
                      </c:pt>
                      <c:pt idx="210">
                        <c:v>1461.2001298101779</c:v>
                      </c:pt>
                      <c:pt idx="211">
                        <c:v>1461.2001298101779</c:v>
                      </c:pt>
                      <c:pt idx="212">
                        <c:v>1480.4880257234277</c:v>
                      </c:pt>
                      <c:pt idx="213">
                        <c:v>1480.4880257234277</c:v>
                      </c:pt>
                      <c:pt idx="214">
                        <c:v>1480.4880257234277</c:v>
                      </c:pt>
                      <c:pt idx="215">
                        <c:v>1578.0014663742236</c:v>
                      </c:pt>
                      <c:pt idx="216">
                        <c:v>1578.0014663742236</c:v>
                      </c:pt>
                      <c:pt idx="217">
                        <c:v>1578.0014663742236</c:v>
                      </c:pt>
                      <c:pt idx="218">
                        <c:v>1585.8808907043722</c:v>
                      </c:pt>
                      <c:pt idx="219">
                        <c:v>1585.8808907043722</c:v>
                      </c:pt>
                      <c:pt idx="220">
                        <c:v>1585.8808907043722</c:v>
                      </c:pt>
                      <c:pt idx="221">
                        <c:v>1611.6492792552572</c:v>
                      </c:pt>
                      <c:pt idx="222">
                        <c:v>1611.6492792552572</c:v>
                      </c:pt>
                      <c:pt idx="223">
                        <c:v>1611.6492792552572</c:v>
                      </c:pt>
                      <c:pt idx="224">
                        <c:v>2297.3328104125935</c:v>
                      </c:pt>
                      <c:pt idx="225">
                        <c:v>2297.3328104125935</c:v>
                      </c:pt>
                      <c:pt idx="226">
                        <c:v>2297.3328104125935</c:v>
                      </c:pt>
                      <c:pt idx="227">
                        <c:v>2312.7833821605391</c:v>
                      </c:pt>
                      <c:pt idx="228">
                        <c:v>2312.7833821605391</c:v>
                      </c:pt>
                      <c:pt idx="229">
                        <c:v>2312.7833821605391</c:v>
                      </c:pt>
                      <c:pt idx="230">
                        <c:v>2317.0080000641051</c:v>
                      </c:pt>
                      <c:pt idx="231">
                        <c:v>2317.0080000641051</c:v>
                      </c:pt>
                      <c:pt idx="232">
                        <c:v>2317.0080000641051</c:v>
                      </c:pt>
                      <c:pt idx="233">
                        <c:v>2346.2687097375897</c:v>
                      </c:pt>
                      <c:pt idx="234">
                        <c:v>2346.2687097375897</c:v>
                      </c:pt>
                      <c:pt idx="235">
                        <c:v>2346.2687097375897</c:v>
                      </c:pt>
                      <c:pt idx="236">
                        <c:v>2359.4255677080728</c:v>
                      </c:pt>
                      <c:pt idx="237">
                        <c:v>2359.4255677080728</c:v>
                      </c:pt>
                      <c:pt idx="238">
                        <c:v>2359.4255677080728</c:v>
                      </c:pt>
                      <c:pt idx="239">
                        <c:v>2379.4858252717636</c:v>
                      </c:pt>
                      <c:pt idx="240">
                        <c:v>2379.4858252717636</c:v>
                      </c:pt>
                      <c:pt idx="241">
                        <c:v>2379.4858252717636</c:v>
                      </c:pt>
                      <c:pt idx="242">
                        <c:v>2413.9249193249352</c:v>
                      </c:pt>
                      <c:pt idx="243">
                        <c:v>2413.9249193249352</c:v>
                      </c:pt>
                      <c:pt idx="244">
                        <c:v>2413.9249193249352</c:v>
                      </c:pt>
                      <c:pt idx="245">
                        <c:v>2420.8784000049873</c:v>
                      </c:pt>
                      <c:pt idx="246">
                        <c:v>2420.8784000049873</c:v>
                      </c:pt>
                      <c:pt idx="247">
                        <c:v>2420.8784000049873</c:v>
                      </c:pt>
                      <c:pt idx="248">
                        <c:v>2423.715215346449</c:v>
                      </c:pt>
                      <c:pt idx="249">
                        <c:v>2423.715215346449</c:v>
                      </c:pt>
                      <c:pt idx="250">
                        <c:v>2423.715215346449</c:v>
                      </c:pt>
                      <c:pt idx="251">
                        <c:v>2426.1402528627473</c:v>
                      </c:pt>
                      <c:pt idx="252">
                        <c:v>2426.1402528627473</c:v>
                      </c:pt>
                      <c:pt idx="253">
                        <c:v>2426.1402528627473</c:v>
                      </c:pt>
                      <c:pt idx="254">
                        <c:v>2470.0402206773024</c:v>
                      </c:pt>
                      <c:pt idx="255">
                        <c:v>2470.0402206773024</c:v>
                      </c:pt>
                      <c:pt idx="256">
                        <c:v>2470.0402206773024</c:v>
                      </c:pt>
                      <c:pt idx="257">
                        <c:v>2480.5906363058066</c:v>
                      </c:pt>
                      <c:pt idx="258">
                        <c:v>2480.5906363058066</c:v>
                      </c:pt>
                      <c:pt idx="259">
                        <c:v>2480.5906363058066</c:v>
                      </c:pt>
                      <c:pt idx="260">
                        <c:v>2489.7176361548954</c:v>
                      </c:pt>
                      <c:pt idx="261">
                        <c:v>2489.7176361548954</c:v>
                      </c:pt>
                      <c:pt idx="262">
                        <c:v>2489.7176361548954</c:v>
                      </c:pt>
                      <c:pt idx="263">
                        <c:v>2490.8661624131887</c:v>
                      </c:pt>
                      <c:pt idx="264">
                        <c:v>2490.8661624131887</c:v>
                      </c:pt>
                      <c:pt idx="265">
                        <c:v>2490.8661624131887</c:v>
                      </c:pt>
                      <c:pt idx="266">
                        <c:v>2506.3712669001425</c:v>
                      </c:pt>
                      <c:pt idx="267">
                        <c:v>2506.3712669001425</c:v>
                      </c:pt>
                      <c:pt idx="268">
                        <c:v>2506.3712669001425</c:v>
                      </c:pt>
                      <c:pt idx="269">
                        <c:v>2521.5936914746867</c:v>
                      </c:pt>
                      <c:pt idx="270">
                        <c:v>2521.5936914746867</c:v>
                      </c:pt>
                      <c:pt idx="271">
                        <c:v>2521.5936914746867</c:v>
                      </c:pt>
                      <c:pt idx="272">
                        <c:v>2534.4344821415311</c:v>
                      </c:pt>
                      <c:pt idx="273">
                        <c:v>2534.4344821415311</c:v>
                      </c:pt>
                      <c:pt idx="274">
                        <c:v>2534.4344821415311</c:v>
                      </c:pt>
                      <c:pt idx="275">
                        <c:v>2536.1505940507245</c:v>
                      </c:pt>
                      <c:pt idx="276">
                        <c:v>2536.1505940507245</c:v>
                      </c:pt>
                      <c:pt idx="277">
                        <c:v>2536.1505940507245</c:v>
                      </c:pt>
                      <c:pt idx="278">
                        <c:v>2538.9462316096701</c:v>
                      </c:pt>
                      <c:pt idx="279">
                        <c:v>2538.9462316096701</c:v>
                      </c:pt>
                      <c:pt idx="280">
                        <c:v>2538.9462316096701</c:v>
                      </c:pt>
                      <c:pt idx="281">
                        <c:v>2654.1894899163422</c:v>
                      </c:pt>
                      <c:pt idx="282">
                        <c:v>2654.1894899163422</c:v>
                      </c:pt>
                      <c:pt idx="283">
                        <c:v>2654.1894899163422</c:v>
                      </c:pt>
                      <c:pt idx="284">
                        <c:v>2665.2062161090171</c:v>
                      </c:pt>
                      <c:pt idx="285">
                        <c:v>2665.2062161090171</c:v>
                      </c:pt>
                      <c:pt idx="286">
                        <c:v>2665.2062161090171</c:v>
                      </c:pt>
                      <c:pt idx="287">
                        <c:v>2690.5661655738622</c:v>
                      </c:pt>
                      <c:pt idx="288">
                        <c:v>2690.5661655738622</c:v>
                      </c:pt>
                      <c:pt idx="289">
                        <c:v>2690.5661655738622</c:v>
                      </c:pt>
                      <c:pt idx="290">
                        <c:v>2695.0934958245743</c:v>
                      </c:pt>
                      <c:pt idx="291">
                        <c:v>2695.0934958245743</c:v>
                      </c:pt>
                      <c:pt idx="292">
                        <c:v>2695.0934958245743</c:v>
                      </c:pt>
                      <c:pt idx="293">
                        <c:v>2718.258780772604</c:v>
                      </c:pt>
                      <c:pt idx="294">
                        <c:v>2718.258780772604</c:v>
                      </c:pt>
                      <c:pt idx="295">
                        <c:v>2718.258780772604</c:v>
                      </c:pt>
                      <c:pt idx="296">
                        <c:v>2769.1322617019487</c:v>
                      </c:pt>
                      <c:pt idx="297">
                        <c:v>2769.1322617019487</c:v>
                      </c:pt>
                      <c:pt idx="298">
                        <c:v>2769.1322617019487</c:v>
                      </c:pt>
                      <c:pt idx="299">
                        <c:v>2772.8271329980071</c:v>
                      </c:pt>
                      <c:pt idx="300">
                        <c:v>2772.8271329980071</c:v>
                      </c:pt>
                      <c:pt idx="301">
                        <c:v>2772.8271329980071</c:v>
                      </c:pt>
                      <c:pt idx="302">
                        <c:v>2790.1785602199493</c:v>
                      </c:pt>
                      <c:pt idx="303">
                        <c:v>2790.1785602199493</c:v>
                      </c:pt>
                      <c:pt idx="304">
                        <c:v>2790.1785602199493</c:v>
                      </c:pt>
                      <c:pt idx="305">
                        <c:v>2818.689166503812</c:v>
                      </c:pt>
                      <c:pt idx="306">
                        <c:v>2818.689166503812</c:v>
                      </c:pt>
                      <c:pt idx="307">
                        <c:v>2818.689166503812</c:v>
                      </c:pt>
                      <c:pt idx="308">
                        <c:v>2826.2870238345927</c:v>
                      </c:pt>
                      <c:pt idx="309">
                        <c:v>2826.2870238345927</c:v>
                      </c:pt>
                      <c:pt idx="310">
                        <c:v>2826.2870238345927</c:v>
                      </c:pt>
                      <c:pt idx="311">
                        <c:v>2827.2875326584353</c:v>
                      </c:pt>
                      <c:pt idx="312">
                        <c:v>2827.2875326584353</c:v>
                      </c:pt>
                      <c:pt idx="313">
                        <c:v>2827.2875326584353</c:v>
                      </c:pt>
                      <c:pt idx="314">
                        <c:v>2833.5064907314395</c:v>
                      </c:pt>
                      <c:pt idx="315">
                        <c:v>2833.5064907314395</c:v>
                      </c:pt>
                      <c:pt idx="316">
                        <c:v>2833.5064907314395</c:v>
                      </c:pt>
                      <c:pt idx="317">
                        <c:v>2857.2260063738768</c:v>
                      </c:pt>
                      <c:pt idx="318">
                        <c:v>2857.2260063738768</c:v>
                      </c:pt>
                      <c:pt idx="319">
                        <c:v>2857.2260063738768</c:v>
                      </c:pt>
                      <c:pt idx="320">
                        <c:v>2861.2592032343941</c:v>
                      </c:pt>
                      <c:pt idx="321">
                        <c:v>2861.2592032343941</c:v>
                      </c:pt>
                      <c:pt idx="322">
                        <c:v>2861.2592032343941</c:v>
                      </c:pt>
                      <c:pt idx="323">
                        <c:v>2869.6271963895338</c:v>
                      </c:pt>
                      <c:pt idx="324">
                        <c:v>2869.6271963895338</c:v>
                      </c:pt>
                      <c:pt idx="325">
                        <c:v>2869.6271963895338</c:v>
                      </c:pt>
                      <c:pt idx="326">
                        <c:v>2896.485126807539</c:v>
                      </c:pt>
                      <c:pt idx="327">
                        <c:v>2896.485126807539</c:v>
                      </c:pt>
                      <c:pt idx="328">
                        <c:v>2896.485126807539</c:v>
                      </c:pt>
                      <c:pt idx="329">
                        <c:v>2921.0682629697785</c:v>
                      </c:pt>
                      <c:pt idx="330">
                        <c:v>2921.0682629697785</c:v>
                      </c:pt>
                      <c:pt idx="331">
                        <c:v>2921.0682629697785</c:v>
                      </c:pt>
                      <c:pt idx="332">
                        <c:v>2929.8190982110154</c:v>
                      </c:pt>
                      <c:pt idx="333">
                        <c:v>2929.8190982110154</c:v>
                      </c:pt>
                      <c:pt idx="334">
                        <c:v>2929.8190982110154</c:v>
                      </c:pt>
                      <c:pt idx="335">
                        <c:v>2949.1682043415194</c:v>
                      </c:pt>
                      <c:pt idx="336">
                        <c:v>2949.1682043415194</c:v>
                      </c:pt>
                      <c:pt idx="337">
                        <c:v>2949.1682043415194</c:v>
                      </c:pt>
                      <c:pt idx="338">
                        <c:v>2959.4693274488436</c:v>
                      </c:pt>
                      <c:pt idx="339">
                        <c:v>2959.4693274488436</c:v>
                      </c:pt>
                      <c:pt idx="340">
                        <c:v>2959.4693274488436</c:v>
                      </c:pt>
                      <c:pt idx="341">
                        <c:v>2967.1973956054194</c:v>
                      </c:pt>
                      <c:pt idx="342">
                        <c:v>2967.1973956054194</c:v>
                      </c:pt>
                      <c:pt idx="343">
                        <c:v>2967.1973956054194</c:v>
                      </c:pt>
                      <c:pt idx="344">
                        <c:v>2975.9704891074762</c:v>
                      </c:pt>
                      <c:pt idx="345">
                        <c:v>2975.9704891074762</c:v>
                      </c:pt>
                      <c:pt idx="346">
                        <c:v>2975.9704891074762</c:v>
                      </c:pt>
                      <c:pt idx="347">
                        <c:v>3021.8881682653305</c:v>
                      </c:pt>
                      <c:pt idx="348">
                        <c:v>3021.8881682653305</c:v>
                      </c:pt>
                      <c:pt idx="349">
                        <c:v>3021.8881682653305</c:v>
                      </c:pt>
                      <c:pt idx="350">
                        <c:v>3025.1423259971602</c:v>
                      </c:pt>
                      <c:pt idx="351">
                        <c:v>3025.1423259971602</c:v>
                      </c:pt>
                      <c:pt idx="352">
                        <c:v>3025.1423259971602</c:v>
                      </c:pt>
                      <c:pt idx="353">
                        <c:v>3027.3425550791812</c:v>
                      </c:pt>
                      <c:pt idx="354">
                        <c:v>3027.3425550791812</c:v>
                      </c:pt>
                      <c:pt idx="355">
                        <c:v>3027.3425550791812</c:v>
                      </c:pt>
                      <c:pt idx="356">
                        <c:v>3070.6037108082128</c:v>
                      </c:pt>
                      <c:pt idx="357">
                        <c:v>3070.6037108082128</c:v>
                      </c:pt>
                      <c:pt idx="358">
                        <c:v>3070.6037108082128</c:v>
                      </c:pt>
                      <c:pt idx="359">
                        <c:v>3128.1724765921022</c:v>
                      </c:pt>
                      <c:pt idx="360">
                        <c:v>3128.1724765921022</c:v>
                      </c:pt>
                      <c:pt idx="361">
                        <c:v>3128.1724765921022</c:v>
                      </c:pt>
                      <c:pt idx="362">
                        <c:v>3143.6108062965968</c:v>
                      </c:pt>
                      <c:pt idx="363">
                        <c:v>3143.6108062965968</c:v>
                      </c:pt>
                      <c:pt idx="364">
                        <c:v>3143.6108062965968</c:v>
                      </c:pt>
                      <c:pt idx="365">
                        <c:v>3149.4702934573643</c:v>
                      </c:pt>
                      <c:pt idx="366">
                        <c:v>3149.4702934573643</c:v>
                      </c:pt>
                      <c:pt idx="367">
                        <c:v>3149.4702934573643</c:v>
                      </c:pt>
                      <c:pt idx="368">
                        <c:v>3164.300972641483</c:v>
                      </c:pt>
                      <c:pt idx="369">
                        <c:v>3164.300972641483</c:v>
                      </c:pt>
                      <c:pt idx="370">
                        <c:v>3164.300972641483</c:v>
                      </c:pt>
                      <c:pt idx="371">
                        <c:v>3174.588740792316</c:v>
                      </c:pt>
                      <c:pt idx="372">
                        <c:v>3174.588740792316</c:v>
                      </c:pt>
                      <c:pt idx="373">
                        <c:v>3174.588740792316</c:v>
                      </c:pt>
                      <c:pt idx="374">
                        <c:v>3186.9053494168579</c:v>
                      </c:pt>
                      <c:pt idx="375">
                        <c:v>3186.9053494168579</c:v>
                      </c:pt>
                      <c:pt idx="376">
                        <c:v>3186.9053494168579</c:v>
                      </c:pt>
                      <c:pt idx="377">
                        <c:v>3194.1448487484427</c:v>
                      </c:pt>
                      <c:pt idx="378">
                        <c:v>3194.1448487484427</c:v>
                      </c:pt>
                      <c:pt idx="379">
                        <c:v>3194.1448487484427</c:v>
                      </c:pt>
                      <c:pt idx="380">
                        <c:v>3235.6153273945347</c:v>
                      </c:pt>
                      <c:pt idx="381">
                        <c:v>3235.6153273945347</c:v>
                      </c:pt>
                      <c:pt idx="382">
                        <c:v>3235.6153273945347</c:v>
                      </c:pt>
                      <c:pt idx="383">
                        <c:v>3239.0130509086507</c:v>
                      </c:pt>
                      <c:pt idx="384">
                        <c:v>3239.0130509086507</c:v>
                      </c:pt>
                      <c:pt idx="385">
                        <c:v>3239.0130509086507</c:v>
                      </c:pt>
                      <c:pt idx="386">
                        <c:v>3268.1190656694394</c:v>
                      </c:pt>
                      <c:pt idx="387">
                        <c:v>3268.1190656694394</c:v>
                      </c:pt>
                      <c:pt idx="388">
                        <c:v>3268.1190656694394</c:v>
                      </c:pt>
                      <c:pt idx="389">
                        <c:v>3277.8982325605434</c:v>
                      </c:pt>
                      <c:pt idx="390">
                        <c:v>3277.8982325605434</c:v>
                      </c:pt>
                      <c:pt idx="391">
                        <c:v>3277.8982325605434</c:v>
                      </c:pt>
                      <c:pt idx="392">
                        <c:v>3313.0662846555574</c:v>
                      </c:pt>
                      <c:pt idx="393">
                        <c:v>3313.0662846555574</c:v>
                      </c:pt>
                      <c:pt idx="394">
                        <c:v>3313.0662846555574</c:v>
                      </c:pt>
                      <c:pt idx="395">
                        <c:v>3316.3004099526493</c:v>
                      </c:pt>
                      <c:pt idx="396">
                        <c:v>3316.3004099526493</c:v>
                      </c:pt>
                      <c:pt idx="397">
                        <c:v>3316.3004099526493</c:v>
                      </c:pt>
                      <c:pt idx="398">
                        <c:v>3333.2556401320016</c:v>
                      </c:pt>
                      <c:pt idx="399">
                        <c:v>3333.2556401320016</c:v>
                      </c:pt>
                      <c:pt idx="400">
                        <c:v>3333.2556401320016</c:v>
                      </c:pt>
                      <c:pt idx="401">
                        <c:v>3338.4162179030332</c:v>
                      </c:pt>
                      <c:pt idx="402">
                        <c:v>3338.4162179030332</c:v>
                      </c:pt>
                      <c:pt idx="403">
                        <c:v>3338.4162179030332</c:v>
                      </c:pt>
                      <c:pt idx="404">
                        <c:v>3390.181142178204</c:v>
                      </c:pt>
                      <c:pt idx="405">
                        <c:v>3390.181142178204</c:v>
                      </c:pt>
                      <c:pt idx="406">
                        <c:v>3390.181142178204</c:v>
                      </c:pt>
                      <c:pt idx="407">
                        <c:v>3405.9477812297882</c:v>
                      </c:pt>
                      <c:pt idx="408">
                        <c:v>3405.9477812297882</c:v>
                      </c:pt>
                      <c:pt idx="409">
                        <c:v>3405.9477812297882</c:v>
                      </c:pt>
                      <c:pt idx="410">
                        <c:v>3421.1290280218163</c:v>
                      </c:pt>
                      <c:pt idx="411">
                        <c:v>3421.1290280218163</c:v>
                      </c:pt>
                      <c:pt idx="412">
                        <c:v>3421.1290280218163</c:v>
                      </c:pt>
                      <c:pt idx="413">
                        <c:v>3556.1698964145071</c:v>
                      </c:pt>
                      <c:pt idx="414">
                        <c:v>3556.1698964145071</c:v>
                      </c:pt>
                      <c:pt idx="415">
                        <c:v>3556.1698964145071</c:v>
                      </c:pt>
                      <c:pt idx="416">
                        <c:v>3569.8876625576449</c:v>
                      </c:pt>
                      <c:pt idx="417">
                        <c:v>3569.8876625576449</c:v>
                      </c:pt>
                      <c:pt idx="418">
                        <c:v>3569.8876625576449</c:v>
                      </c:pt>
                      <c:pt idx="419">
                        <c:v>3621.5735700069063</c:v>
                      </c:pt>
                      <c:pt idx="420">
                        <c:v>3621.5735700069063</c:v>
                      </c:pt>
                      <c:pt idx="421">
                        <c:v>3621.5735700069063</c:v>
                      </c:pt>
                      <c:pt idx="422">
                        <c:v>3634.858412977102</c:v>
                      </c:pt>
                      <c:pt idx="423">
                        <c:v>3634.858412977102</c:v>
                      </c:pt>
                      <c:pt idx="424">
                        <c:v>3634.858412977102</c:v>
                      </c:pt>
                      <c:pt idx="425">
                        <c:v>3647.404281688086</c:v>
                      </c:pt>
                      <c:pt idx="426">
                        <c:v>3647.404281688086</c:v>
                      </c:pt>
                      <c:pt idx="427">
                        <c:v>3647.404281688086</c:v>
                      </c:pt>
                      <c:pt idx="428">
                        <c:v>3654.7005395847605</c:v>
                      </c:pt>
                      <c:pt idx="429">
                        <c:v>3654.7005395847605</c:v>
                      </c:pt>
                      <c:pt idx="430">
                        <c:v>3654.7005395847605</c:v>
                      </c:pt>
                      <c:pt idx="431">
                        <c:v>3723.2915961265298</c:v>
                      </c:pt>
                      <c:pt idx="432">
                        <c:v>3723.2915961265298</c:v>
                      </c:pt>
                      <c:pt idx="433">
                        <c:v>3723.2915961265298</c:v>
                      </c:pt>
                      <c:pt idx="434">
                        <c:v>3739.0560093520326</c:v>
                      </c:pt>
                      <c:pt idx="435">
                        <c:v>3739.0560093520326</c:v>
                      </c:pt>
                      <c:pt idx="436">
                        <c:v>3739.0560093520326</c:v>
                      </c:pt>
                      <c:pt idx="437">
                        <c:v>3798.3664840450574</c:v>
                      </c:pt>
                      <c:pt idx="438">
                        <c:v>3798.3664840450574</c:v>
                      </c:pt>
                      <c:pt idx="439">
                        <c:v>3798.3664840450574</c:v>
                      </c:pt>
                      <c:pt idx="440">
                        <c:v>3832.4861720554673</c:v>
                      </c:pt>
                      <c:pt idx="441">
                        <c:v>3832.4861720554673</c:v>
                      </c:pt>
                      <c:pt idx="442">
                        <c:v>3832.4861720554673</c:v>
                      </c:pt>
                      <c:pt idx="443">
                        <c:v>3870.6034437090825</c:v>
                      </c:pt>
                      <c:pt idx="444">
                        <c:v>3870.6034437090825</c:v>
                      </c:pt>
                      <c:pt idx="445">
                        <c:v>3870.6034437090825</c:v>
                      </c:pt>
                      <c:pt idx="446">
                        <c:v>3880.8923247729558</c:v>
                      </c:pt>
                      <c:pt idx="447">
                        <c:v>3880.8923247729558</c:v>
                      </c:pt>
                      <c:pt idx="448">
                        <c:v>3880.8923247729558</c:v>
                      </c:pt>
                      <c:pt idx="449">
                        <c:v>3890.2396814041595</c:v>
                      </c:pt>
                      <c:pt idx="450">
                        <c:v>3890.2396814041595</c:v>
                      </c:pt>
                      <c:pt idx="451">
                        <c:v>3890.2396814041595</c:v>
                      </c:pt>
                      <c:pt idx="452">
                        <c:v>3903.5579117655848</c:v>
                      </c:pt>
                      <c:pt idx="453">
                        <c:v>3903.5579117655848</c:v>
                      </c:pt>
                      <c:pt idx="454">
                        <c:v>3903.5579117655848</c:v>
                      </c:pt>
                      <c:pt idx="455">
                        <c:v>3911.8090490514219</c:v>
                      </c:pt>
                      <c:pt idx="456">
                        <c:v>3911.8090490514219</c:v>
                      </c:pt>
                      <c:pt idx="457">
                        <c:v>3911.8090490514219</c:v>
                      </c:pt>
                      <c:pt idx="458">
                        <c:v>3913.1044798311241</c:v>
                      </c:pt>
                      <c:pt idx="459">
                        <c:v>3913.1044798311241</c:v>
                      </c:pt>
                      <c:pt idx="460">
                        <c:v>3913.1044798311241</c:v>
                      </c:pt>
                      <c:pt idx="461">
                        <c:v>3927.8728358849485</c:v>
                      </c:pt>
                      <c:pt idx="462">
                        <c:v>3927.8728358849485</c:v>
                      </c:pt>
                      <c:pt idx="463">
                        <c:v>3927.8728358849485</c:v>
                      </c:pt>
                      <c:pt idx="464">
                        <c:v>3966.7368721890616</c:v>
                      </c:pt>
                      <c:pt idx="465">
                        <c:v>3966.7368721890616</c:v>
                      </c:pt>
                      <c:pt idx="466">
                        <c:v>3966.7368721890616</c:v>
                      </c:pt>
                      <c:pt idx="467">
                        <c:v>3976.2511657764126</c:v>
                      </c:pt>
                      <c:pt idx="468">
                        <c:v>3976.2511657764126</c:v>
                      </c:pt>
                      <c:pt idx="469">
                        <c:v>3976.2511657764126</c:v>
                      </c:pt>
                      <c:pt idx="470">
                        <c:v>3984.3164465844056</c:v>
                      </c:pt>
                      <c:pt idx="471">
                        <c:v>3984.3164465844056</c:v>
                      </c:pt>
                      <c:pt idx="472">
                        <c:v>3984.3164465844056</c:v>
                      </c:pt>
                      <c:pt idx="473">
                        <c:v>3989.572734876961</c:v>
                      </c:pt>
                      <c:pt idx="474">
                        <c:v>3989.572734876961</c:v>
                      </c:pt>
                      <c:pt idx="475">
                        <c:v>3989.572734876961</c:v>
                      </c:pt>
                      <c:pt idx="476">
                        <c:v>4008.4711112258669</c:v>
                      </c:pt>
                      <c:pt idx="477">
                        <c:v>4008.4711112258669</c:v>
                      </c:pt>
                      <c:pt idx="478">
                        <c:v>4008.4711112258669</c:v>
                      </c:pt>
                      <c:pt idx="479">
                        <c:v>4012.5543891732277</c:v>
                      </c:pt>
                      <c:pt idx="480">
                        <c:v>4012.5543891732277</c:v>
                      </c:pt>
                      <c:pt idx="481">
                        <c:v>4012.5543891732277</c:v>
                      </c:pt>
                      <c:pt idx="482">
                        <c:v>4017.0605740761621</c:v>
                      </c:pt>
                      <c:pt idx="483">
                        <c:v>4017.0605740761621</c:v>
                      </c:pt>
                      <c:pt idx="484">
                        <c:v>4017.0605740761621</c:v>
                      </c:pt>
                      <c:pt idx="485">
                        <c:v>4021.5879043268746</c:v>
                      </c:pt>
                      <c:pt idx="486">
                        <c:v>4021.5879043268746</c:v>
                      </c:pt>
                      <c:pt idx="487">
                        <c:v>4021.5879043268746</c:v>
                      </c:pt>
                      <c:pt idx="488">
                        <c:v>4044.835544839937</c:v>
                      </c:pt>
                      <c:pt idx="489">
                        <c:v>4044.835544839937</c:v>
                      </c:pt>
                      <c:pt idx="490">
                        <c:v>4044.835544839937</c:v>
                      </c:pt>
                      <c:pt idx="491">
                        <c:v>4054.3899032967629</c:v>
                      </c:pt>
                      <c:pt idx="492">
                        <c:v>4054.3899032967629</c:v>
                      </c:pt>
                      <c:pt idx="493">
                        <c:v>4054.3899032967629</c:v>
                      </c:pt>
                      <c:pt idx="494">
                        <c:v>4145.65767596157</c:v>
                      </c:pt>
                      <c:pt idx="495">
                        <c:v>4145.65767596157</c:v>
                      </c:pt>
                      <c:pt idx="496">
                        <c:v>4145.65767596157</c:v>
                      </c:pt>
                      <c:pt idx="497">
                        <c:v>4160.7821641885084</c:v>
                      </c:pt>
                      <c:pt idx="498">
                        <c:v>4160.7821641885084</c:v>
                      </c:pt>
                      <c:pt idx="499">
                        <c:v>4160.7821641885084</c:v>
                      </c:pt>
                      <c:pt idx="500">
                        <c:v>4190.0350834707069</c:v>
                      </c:pt>
                      <c:pt idx="501">
                        <c:v>4190.0350834707069</c:v>
                      </c:pt>
                      <c:pt idx="502">
                        <c:v>4190.0350834707069</c:v>
                      </c:pt>
                      <c:pt idx="503">
                        <c:v>4205.3721380884717</c:v>
                      </c:pt>
                      <c:pt idx="504">
                        <c:v>4205.3721380884717</c:v>
                      </c:pt>
                      <c:pt idx="505">
                        <c:v>4205.3721380884717</c:v>
                      </c:pt>
                      <c:pt idx="506">
                        <c:v>4382.666975908106</c:v>
                      </c:pt>
                      <c:pt idx="507">
                        <c:v>4382.666975908106</c:v>
                      </c:pt>
                      <c:pt idx="508">
                        <c:v>4382.666975908106</c:v>
                      </c:pt>
                      <c:pt idx="509">
                        <c:v>4385.2889990326585</c:v>
                      </c:pt>
                      <c:pt idx="510">
                        <c:v>4385.2889990326585</c:v>
                      </c:pt>
                      <c:pt idx="511">
                        <c:v>4385.2889990326585</c:v>
                      </c:pt>
                      <c:pt idx="512">
                        <c:v>4466.4359405027808</c:v>
                      </c:pt>
                      <c:pt idx="513">
                        <c:v>4466.4359405027808</c:v>
                      </c:pt>
                      <c:pt idx="514">
                        <c:v>4466.4359405027808</c:v>
                      </c:pt>
                      <c:pt idx="515">
                        <c:v>4524.8939238064149</c:v>
                      </c:pt>
                      <c:pt idx="516">
                        <c:v>4524.8939238064149</c:v>
                      </c:pt>
                      <c:pt idx="517">
                        <c:v>4524.8939238064149</c:v>
                      </c:pt>
                      <c:pt idx="518">
                        <c:v>4642.3930568471551</c:v>
                      </c:pt>
                      <c:pt idx="519">
                        <c:v>4642.3930568471551</c:v>
                      </c:pt>
                      <c:pt idx="520">
                        <c:v>4642.3930568471551</c:v>
                      </c:pt>
                      <c:pt idx="521">
                        <c:v>4807.3189791293216</c:v>
                      </c:pt>
                      <c:pt idx="522">
                        <c:v>4807.3189791293216</c:v>
                      </c:pt>
                      <c:pt idx="523">
                        <c:v>4807.3189791293216</c:v>
                      </c:pt>
                      <c:pt idx="524">
                        <c:v>4812.458411552574</c:v>
                      </c:pt>
                      <c:pt idx="525">
                        <c:v>4812.458411552574</c:v>
                      </c:pt>
                      <c:pt idx="526">
                        <c:v>4812.458411552574</c:v>
                      </c:pt>
                      <c:pt idx="527">
                        <c:v>4821.1791981417045</c:v>
                      </c:pt>
                      <c:pt idx="528">
                        <c:v>4821.1791981417045</c:v>
                      </c:pt>
                      <c:pt idx="529">
                        <c:v>4821.1791981417045</c:v>
                      </c:pt>
                      <c:pt idx="530">
                        <c:v>4825.1812334370734</c:v>
                      </c:pt>
                      <c:pt idx="531">
                        <c:v>4825.1812334370734</c:v>
                      </c:pt>
                      <c:pt idx="532">
                        <c:v>4825.1812334370734</c:v>
                      </c:pt>
                      <c:pt idx="533">
                        <c:v>4841.0480346623463</c:v>
                      </c:pt>
                      <c:pt idx="534">
                        <c:v>4841.0480346623463</c:v>
                      </c:pt>
                      <c:pt idx="535">
                        <c:v>4841.0480346623463</c:v>
                      </c:pt>
                      <c:pt idx="536">
                        <c:v>4863.3864252209269</c:v>
                      </c:pt>
                      <c:pt idx="537">
                        <c:v>4863.3864252209269</c:v>
                      </c:pt>
                      <c:pt idx="538">
                        <c:v>4863.3864252209269</c:v>
                      </c:pt>
                      <c:pt idx="539">
                        <c:v>4877.9967476229313</c:v>
                      </c:pt>
                      <c:pt idx="540">
                        <c:v>4877.9967476229313</c:v>
                      </c:pt>
                      <c:pt idx="541">
                        <c:v>4877.9967476229313</c:v>
                      </c:pt>
                      <c:pt idx="542">
                        <c:v>4881.3455029632451</c:v>
                      </c:pt>
                      <c:pt idx="543">
                        <c:v>4881.3455029632451</c:v>
                      </c:pt>
                      <c:pt idx="544">
                        <c:v>4881.3455029632451</c:v>
                      </c:pt>
                      <c:pt idx="545">
                        <c:v>4891.9715966785352</c:v>
                      </c:pt>
                      <c:pt idx="546">
                        <c:v>4891.9715966785352</c:v>
                      </c:pt>
                      <c:pt idx="547">
                        <c:v>4891.9715966785352</c:v>
                      </c:pt>
                      <c:pt idx="548">
                        <c:v>4897.8989715348025</c:v>
                      </c:pt>
                      <c:pt idx="549">
                        <c:v>4897.8989715348025</c:v>
                      </c:pt>
                      <c:pt idx="550">
                        <c:v>4897.8989715348025</c:v>
                      </c:pt>
                      <c:pt idx="551">
                        <c:v>4973.4935898434687</c:v>
                      </c:pt>
                      <c:pt idx="552">
                        <c:v>4973.4935898434687</c:v>
                      </c:pt>
                      <c:pt idx="553">
                        <c:v>4973.4935898434687</c:v>
                      </c:pt>
                      <c:pt idx="554">
                        <c:v>4997.4713013114142</c:v>
                      </c:pt>
                      <c:pt idx="555">
                        <c:v>4997.4713013114142</c:v>
                      </c:pt>
                      <c:pt idx="556">
                        <c:v>4997.4713013114142</c:v>
                      </c:pt>
                      <c:pt idx="557">
                        <c:v>5016.524372573017</c:v>
                      </c:pt>
                      <c:pt idx="558">
                        <c:v>5016.524372573017</c:v>
                      </c:pt>
                      <c:pt idx="559">
                        <c:v>5016.524372573017</c:v>
                      </c:pt>
                      <c:pt idx="560">
                        <c:v>5176.4822510402419</c:v>
                      </c:pt>
                      <c:pt idx="561">
                        <c:v>5176.4822510402419</c:v>
                      </c:pt>
                      <c:pt idx="562">
                        <c:v>5176.4822510402419</c:v>
                      </c:pt>
                      <c:pt idx="563">
                        <c:v>5222.0794112422946</c:v>
                      </c:pt>
                      <c:pt idx="564">
                        <c:v>5222.0794112422946</c:v>
                      </c:pt>
                      <c:pt idx="565">
                        <c:v>5222.0794112422946</c:v>
                      </c:pt>
                      <c:pt idx="566">
                        <c:v>5323.9243094485901</c:v>
                      </c:pt>
                      <c:pt idx="567">
                        <c:v>5323.9243094485901</c:v>
                      </c:pt>
                      <c:pt idx="568">
                        <c:v>5323.9243094485901</c:v>
                      </c:pt>
                      <c:pt idx="569">
                        <c:v>5342.9751548841095</c:v>
                      </c:pt>
                      <c:pt idx="570">
                        <c:v>5342.9751548841095</c:v>
                      </c:pt>
                      <c:pt idx="571">
                        <c:v>5342.9751548841095</c:v>
                      </c:pt>
                      <c:pt idx="572">
                        <c:v>5344.3941190113619</c:v>
                      </c:pt>
                      <c:pt idx="573">
                        <c:v>5344.3941190113619</c:v>
                      </c:pt>
                      <c:pt idx="574">
                        <c:v>5344.3941190113619</c:v>
                      </c:pt>
                      <c:pt idx="575">
                        <c:v>5351.106097561521</c:v>
                      </c:pt>
                      <c:pt idx="576">
                        <c:v>5351.106097561521</c:v>
                      </c:pt>
                      <c:pt idx="577">
                        <c:v>5351.106097561521</c:v>
                      </c:pt>
                      <c:pt idx="578">
                        <c:v>5358.5025176318832</c:v>
                      </c:pt>
                      <c:pt idx="579">
                        <c:v>5358.5025176318832</c:v>
                      </c:pt>
                      <c:pt idx="580">
                        <c:v>5358.5025176318832</c:v>
                      </c:pt>
                      <c:pt idx="581">
                        <c:v>5373.2719865987474</c:v>
                      </c:pt>
                      <c:pt idx="582">
                        <c:v>5373.2719865987474</c:v>
                      </c:pt>
                      <c:pt idx="583">
                        <c:v>5373.2719865987474</c:v>
                      </c:pt>
                      <c:pt idx="584">
                        <c:v>5389.709712214044</c:v>
                      </c:pt>
                      <c:pt idx="585">
                        <c:v>5389.709712214044</c:v>
                      </c:pt>
                      <c:pt idx="586">
                        <c:v>5389.709712214044</c:v>
                      </c:pt>
                      <c:pt idx="587">
                        <c:v>5436.9039026299033</c:v>
                      </c:pt>
                      <c:pt idx="588">
                        <c:v>5436.9039026299033</c:v>
                      </c:pt>
                      <c:pt idx="589">
                        <c:v>5436.9039026299033</c:v>
                      </c:pt>
                      <c:pt idx="590">
                        <c:v>5445.2373954807736</c:v>
                      </c:pt>
                      <c:pt idx="591">
                        <c:v>5445.2373954807736</c:v>
                      </c:pt>
                      <c:pt idx="592">
                        <c:v>5445.2373954807736</c:v>
                      </c:pt>
                      <c:pt idx="593">
                        <c:v>5511.1218475068754</c:v>
                      </c:pt>
                      <c:pt idx="594">
                        <c:v>5511.1218475068754</c:v>
                      </c:pt>
                      <c:pt idx="595">
                        <c:v>5511.1218475068754</c:v>
                      </c:pt>
                      <c:pt idx="596">
                        <c:v>5516.5773472337669</c:v>
                      </c:pt>
                      <c:pt idx="597">
                        <c:v>5516.5773472337669</c:v>
                      </c:pt>
                      <c:pt idx="598">
                        <c:v>5516.5773472337669</c:v>
                      </c:pt>
                      <c:pt idx="599">
                        <c:v>5605.5725514688902</c:v>
                      </c:pt>
                      <c:pt idx="600">
                        <c:v>5605.5725514688902</c:v>
                      </c:pt>
                      <c:pt idx="601">
                        <c:v>5605.5725514688902</c:v>
                      </c:pt>
                      <c:pt idx="602">
                        <c:v>5898.6047809853917</c:v>
                      </c:pt>
                      <c:pt idx="603">
                        <c:v>5898.6047809853917</c:v>
                      </c:pt>
                      <c:pt idx="604">
                        <c:v>5898.6047809853917</c:v>
                      </c:pt>
                      <c:pt idx="605">
                        <c:v>5924.3575887537027</c:v>
                      </c:pt>
                      <c:pt idx="606">
                        <c:v>5924.3575887537027</c:v>
                      </c:pt>
                      <c:pt idx="607">
                        <c:v>5924.3575887537027</c:v>
                      </c:pt>
                      <c:pt idx="608">
                        <c:v>5978.6210028058777</c:v>
                      </c:pt>
                      <c:pt idx="609">
                        <c:v>5978.6210028058777</c:v>
                      </c:pt>
                      <c:pt idx="610">
                        <c:v>5978.6210028058777</c:v>
                      </c:pt>
                      <c:pt idx="611">
                        <c:v>5983.5167072731556</c:v>
                      </c:pt>
                      <c:pt idx="612">
                        <c:v>5983.5167072731556</c:v>
                      </c:pt>
                      <c:pt idx="613">
                        <c:v>5983.5167072731556</c:v>
                      </c:pt>
                      <c:pt idx="614">
                        <c:v>5991.1980330820088</c:v>
                      </c:pt>
                      <c:pt idx="615">
                        <c:v>5991.1980330820088</c:v>
                      </c:pt>
                      <c:pt idx="616">
                        <c:v>5991.1980330820088</c:v>
                      </c:pt>
                      <c:pt idx="617">
                        <c:v>6007.2273196112656</c:v>
                      </c:pt>
                      <c:pt idx="618">
                        <c:v>6007.2273196112656</c:v>
                      </c:pt>
                      <c:pt idx="619">
                        <c:v>6007.2273196112656</c:v>
                      </c:pt>
                      <c:pt idx="620">
                        <c:v>6080.8921467068685</c:v>
                      </c:pt>
                      <c:pt idx="621">
                        <c:v>6080.8921467068685</c:v>
                      </c:pt>
                      <c:pt idx="622">
                        <c:v>6080.8921467068685</c:v>
                      </c:pt>
                      <c:pt idx="623">
                        <c:v>6103.3373769173841</c:v>
                      </c:pt>
                      <c:pt idx="624">
                        <c:v>6103.3373769173841</c:v>
                      </c:pt>
                      <c:pt idx="625">
                        <c:v>6103.3373769173841</c:v>
                      </c:pt>
                      <c:pt idx="626">
                        <c:v>6111.5094973773112</c:v>
                      </c:pt>
                      <c:pt idx="627">
                        <c:v>6111.5094973773112</c:v>
                      </c:pt>
                      <c:pt idx="628">
                        <c:v>6111.5094973773112</c:v>
                      </c:pt>
                      <c:pt idx="629">
                        <c:v>6134.0771480223348</c:v>
                      </c:pt>
                      <c:pt idx="630">
                        <c:v>6134.0771480223348</c:v>
                      </c:pt>
                      <c:pt idx="631">
                        <c:v>6134.0771480223348</c:v>
                      </c:pt>
                      <c:pt idx="632">
                        <c:v>6143.6248290009144</c:v>
                      </c:pt>
                      <c:pt idx="633">
                        <c:v>6143.6248290009144</c:v>
                      </c:pt>
                      <c:pt idx="634">
                        <c:v>6143.6248290009144</c:v>
                      </c:pt>
                      <c:pt idx="635">
                        <c:v>6155.2213828879412</c:v>
                      </c:pt>
                      <c:pt idx="636">
                        <c:v>6155.2213828879412</c:v>
                      </c:pt>
                      <c:pt idx="637">
                        <c:v>6155.2213828879412</c:v>
                      </c:pt>
                      <c:pt idx="638">
                        <c:v>6169.9652548548647</c:v>
                      </c:pt>
                      <c:pt idx="639">
                        <c:v>6169.9652548548647</c:v>
                      </c:pt>
                      <c:pt idx="640">
                        <c:v>6169.9652548548647</c:v>
                      </c:pt>
                      <c:pt idx="641">
                        <c:v>6210.1914967211387</c:v>
                      </c:pt>
                      <c:pt idx="642">
                        <c:v>6210.1914967211387</c:v>
                      </c:pt>
                      <c:pt idx="643">
                        <c:v>6210.1914967211387</c:v>
                      </c:pt>
                      <c:pt idx="644">
                        <c:v>6251.6719915845997</c:v>
                      </c:pt>
                      <c:pt idx="645">
                        <c:v>6251.6719915845997</c:v>
                      </c:pt>
                      <c:pt idx="646">
                        <c:v>6251.6719915845997</c:v>
                      </c:pt>
                      <c:pt idx="647">
                        <c:v>6277.9834816994826</c:v>
                      </c:pt>
                      <c:pt idx="648">
                        <c:v>6277.9834816994826</c:v>
                      </c:pt>
                      <c:pt idx="649">
                        <c:v>6277.9834816994826</c:v>
                      </c:pt>
                      <c:pt idx="650">
                        <c:v>6307.7828412848021</c:v>
                      </c:pt>
                      <c:pt idx="651">
                        <c:v>6307.7828412848021</c:v>
                      </c:pt>
                      <c:pt idx="652">
                        <c:v>6307.7828412848021</c:v>
                      </c:pt>
                      <c:pt idx="653">
                        <c:v>6361.9104799459765</c:v>
                      </c:pt>
                      <c:pt idx="654">
                        <c:v>6361.9104799459765</c:v>
                      </c:pt>
                      <c:pt idx="655">
                        <c:v>6361.9104799459765</c:v>
                      </c:pt>
                      <c:pt idx="656">
                        <c:v>6382.2322720742986</c:v>
                      </c:pt>
                      <c:pt idx="657">
                        <c:v>6382.2322720742986</c:v>
                      </c:pt>
                      <c:pt idx="658">
                        <c:v>6382.2322720742986</c:v>
                      </c:pt>
                      <c:pt idx="659">
                        <c:v>6527.0812430971591</c:v>
                      </c:pt>
                      <c:pt idx="660">
                        <c:v>6527.0812430971591</c:v>
                      </c:pt>
                      <c:pt idx="661">
                        <c:v>6527.0812430971591</c:v>
                      </c:pt>
                      <c:pt idx="662">
                        <c:v>6530.1695767858837</c:v>
                      </c:pt>
                      <c:pt idx="663">
                        <c:v>6530.1695767858837</c:v>
                      </c:pt>
                      <c:pt idx="664">
                        <c:v>6530.1695767858837</c:v>
                      </c:pt>
                      <c:pt idx="665">
                        <c:v>6563.2175295378283</c:v>
                      </c:pt>
                      <c:pt idx="666">
                        <c:v>6563.2175295378283</c:v>
                      </c:pt>
                      <c:pt idx="667">
                        <c:v>6563.2175295378283</c:v>
                      </c:pt>
                      <c:pt idx="668">
                        <c:v>6567.798279614507</c:v>
                      </c:pt>
                      <c:pt idx="669">
                        <c:v>6567.798279614507</c:v>
                      </c:pt>
                      <c:pt idx="670">
                        <c:v>6567.798279614507</c:v>
                      </c:pt>
                      <c:pt idx="671">
                        <c:v>6636.9246473289904</c:v>
                      </c:pt>
                      <c:pt idx="672">
                        <c:v>6636.9246473289904</c:v>
                      </c:pt>
                      <c:pt idx="673">
                        <c:v>6636.9246473289904</c:v>
                      </c:pt>
                      <c:pt idx="674">
                        <c:v>6718.3320104507029</c:v>
                      </c:pt>
                      <c:pt idx="675">
                        <c:v>6718.3320104507029</c:v>
                      </c:pt>
                      <c:pt idx="676">
                        <c:v>6718.3320104507029</c:v>
                      </c:pt>
                      <c:pt idx="677">
                        <c:v>6758.5871880560426</c:v>
                      </c:pt>
                      <c:pt idx="678">
                        <c:v>6758.5871880560426</c:v>
                      </c:pt>
                      <c:pt idx="679">
                        <c:v>6758.5871880560426</c:v>
                      </c:pt>
                      <c:pt idx="680">
                        <c:v>6760.0317491832375</c:v>
                      </c:pt>
                      <c:pt idx="681">
                        <c:v>6760.0317491832375</c:v>
                      </c:pt>
                      <c:pt idx="682">
                        <c:v>6760.0317491832375</c:v>
                      </c:pt>
                      <c:pt idx="683">
                        <c:v>6770.4408248555374</c:v>
                      </c:pt>
                      <c:pt idx="684">
                        <c:v>6770.4408248555374</c:v>
                      </c:pt>
                      <c:pt idx="685">
                        <c:v>6770.4408248555374</c:v>
                      </c:pt>
                      <c:pt idx="686">
                        <c:v>6786.6559678626372</c:v>
                      </c:pt>
                      <c:pt idx="687">
                        <c:v>6786.6559678626372</c:v>
                      </c:pt>
                      <c:pt idx="688">
                        <c:v>6786.6559678626372</c:v>
                      </c:pt>
                      <c:pt idx="689">
                        <c:v>6800.4182505274139</c:v>
                      </c:pt>
                      <c:pt idx="690">
                        <c:v>6800.4182505274139</c:v>
                      </c:pt>
                      <c:pt idx="691">
                        <c:v>6800.4182505274139</c:v>
                      </c:pt>
                      <c:pt idx="692">
                        <c:v>6841.9877784341534</c:v>
                      </c:pt>
                      <c:pt idx="693">
                        <c:v>6841.9877784341534</c:v>
                      </c:pt>
                      <c:pt idx="694">
                        <c:v>6841.9877784341534</c:v>
                      </c:pt>
                      <c:pt idx="695">
                        <c:v>6845.8050701647189</c:v>
                      </c:pt>
                      <c:pt idx="696">
                        <c:v>6845.8050701647189</c:v>
                      </c:pt>
                      <c:pt idx="697">
                        <c:v>6845.8050701647189</c:v>
                      </c:pt>
                      <c:pt idx="698">
                        <c:v>6846.8957249448813</c:v>
                      </c:pt>
                      <c:pt idx="699">
                        <c:v>6846.8957249448813</c:v>
                      </c:pt>
                      <c:pt idx="700">
                        <c:v>6846.8957249448813</c:v>
                      </c:pt>
                      <c:pt idx="701">
                        <c:v>6860.3163433060763</c:v>
                      </c:pt>
                      <c:pt idx="702">
                        <c:v>6860.3163433060763</c:v>
                      </c:pt>
                      <c:pt idx="703">
                        <c:v>6860.3163433060763</c:v>
                      </c:pt>
                      <c:pt idx="704">
                        <c:v>6867.3443891598754</c:v>
                      </c:pt>
                      <c:pt idx="705">
                        <c:v>6867.3443891598754</c:v>
                      </c:pt>
                      <c:pt idx="706">
                        <c:v>6867.3443891598754</c:v>
                      </c:pt>
                      <c:pt idx="707">
                        <c:v>6887.6717458534013</c:v>
                      </c:pt>
                      <c:pt idx="708">
                        <c:v>6887.6717458534013</c:v>
                      </c:pt>
                      <c:pt idx="709">
                        <c:v>6887.6717458534013</c:v>
                      </c:pt>
                      <c:pt idx="710">
                        <c:v>6900.697280085049</c:v>
                      </c:pt>
                      <c:pt idx="711">
                        <c:v>6900.697280085049</c:v>
                      </c:pt>
                      <c:pt idx="712">
                        <c:v>6900.697280085049</c:v>
                      </c:pt>
                      <c:pt idx="713">
                        <c:v>6912.2192687983297</c:v>
                      </c:pt>
                      <c:pt idx="714">
                        <c:v>6912.2192687983297</c:v>
                      </c:pt>
                      <c:pt idx="715">
                        <c:v>6912.2192687983297</c:v>
                      </c:pt>
                      <c:pt idx="716">
                        <c:v>6998.7081928651642</c:v>
                      </c:pt>
                      <c:pt idx="717">
                        <c:v>6998.7081928651642</c:v>
                      </c:pt>
                      <c:pt idx="718">
                        <c:v>6998.7081928651642</c:v>
                      </c:pt>
                      <c:pt idx="719">
                        <c:v>7022.8027602024122</c:v>
                      </c:pt>
                      <c:pt idx="720">
                        <c:v>7022.8027602024122</c:v>
                      </c:pt>
                      <c:pt idx="721">
                        <c:v>7022.8027602024122</c:v>
                      </c:pt>
                      <c:pt idx="722">
                        <c:v>7033.2964172658276</c:v>
                      </c:pt>
                      <c:pt idx="723">
                        <c:v>7033.2964172658276</c:v>
                      </c:pt>
                      <c:pt idx="724">
                        <c:v>7033.2964172658276</c:v>
                      </c:pt>
                      <c:pt idx="725">
                        <c:v>7109.2694260084263</c:v>
                      </c:pt>
                      <c:pt idx="726">
                        <c:v>7109.2694260084263</c:v>
                      </c:pt>
                      <c:pt idx="727">
                        <c:v>7109.2694260084263</c:v>
                      </c:pt>
                      <c:pt idx="728">
                        <c:v>7132.1754022179075</c:v>
                      </c:pt>
                      <c:pt idx="729">
                        <c:v>7132.1754022179075</c:v>
                      </c:pt>
                      <c:pt idx="730">
                        <c:v>7132.1754022179075</c:v>
                      </c:pt>
                      <c:pt idx="731">
                        <c:v>7136.5958928166847</c:v>
                      </c:pt>
                      <c:pt idx="732">
                        <c:v>7136.5958928166847</c:v>
                      </c:pt>
                      <c:pt idx="733">
                        <c:v>7136.5958928166847</c:v>
                      </c:pt>
                      <c:pt idx="734">
                        <c:v>7320.5437247953068</c:v>
                      </c:pt>
                      <c:pt idx="735">
                        <c:v>7320.5437247953068</c:v>
                      </c:pt>
                      <c:pt idx="736">
                        <c:v>7320.5437247953068</c:v>
                      </c:pt>
                      <c:pt idx="737">
                        <c:v>7326.9852654765082</c:v>
                      </c:pt>
                      <c:pt idx="738">
                        <c:v>7326.9852654765082</c:v>
                      </c:pt>
                      <c:pt idx="739">
                        <c:v>7326.9852654765082</c:v>
                      </c:pt>
                      <c:pt idx="740">
                        <c:v>7333.7718092004134</c:v>
                      </c:pt>
                      <c:pt idx="741">
                        <c:v>7333.7718092004134</c:v>
                      </c:pt>
                      <c:pt idx="742">
                        <c:v>7333.7718092004134</c:v>
                      </c:pt>
                      <c:pt idx="743">
                        <c:v>7381.5157786585187</c:v>
                      </c:pt>
                      <c:pt idx="744">
                        <c:v>7381.5157786585187</c:v>
                      </c:pt>
                      <c:pt idx="745">
                        <c:v>7381.5157786585187</c:v>
                      </c:pt>
                      <c:pt idx="746">
                        <c:v>7391.27046146272</c:v>
                      </c:pt>
                      <c:pt idx="747">
                        <c:v>7391.27046146272</c:v>
                      </c:pt>
                      <c:pt idx="748">
                        <c:v>7391.27046146272</c:v>
                      </c:pt>
                      <c:pt idx="749">
                        <c:v>7405.63705590875</c:v>
                      </c:pt>
                      <c:pt idx="750">
                        <c:v>7405.63705590875</c:v>
                      </c:pt>
                      <c:pt idx="751">
                        <c:v>7405.63705590875</c:v>
                      </c:pt>
                      <c:pt idx="752">
                        <c:v>7408.1066099466889</c:v>
                      </c:pt>
                      <c:pt idx="753">
                        <c:v>7408.1066099466889</c:v>
                      </c:pt>
                      <c:pt idx="754">
                        <c:v>7408.1066099466889</c:v>
                      </c:pt>
                      <c:pt idx="755">
                        <c:v>7610.477604405718</c:v>
                      </c:pt>
                      <c:pt idx="756">
                        <c:v>7610.477604405718</c:v>
                      </c:pt>
                      <c:pt idx="757">
                        <c:v>7610.477604405718</c:v>
                      </c:pt>
                      <c:pt idx="758">
                        <c:v>7616.822321652352</c:v>
                      </c:pt>
                      <c:pt idx="759">
                        <c:v>7616.822321652352</c:v>
                      </c:pt>
                      <c:pt idx="760">
                        <c:v>7616.822321652352</c:v>
                      </c:pt>
                      <c:pt idx="761">
                        <c:v>7662.0488818117583</c:v>
                      </c:pt>
                      <c:pt idx="762">
                        <c:v>7662.0488818117583</c:v>
                      </c:pt>
                      <c:pt idx="763">
                        <c:v>7662.0488818117583</c:v>
                      </c:pt>
                      <c:pt idx="764">
                        <c:v>7686.3727092354484</c:v>
                      </c:pt>
                      <c:pt idx="765">
                        <c:v>7686.3727092354484</c:v>
                      </c:pt>
                      <c:pt idx="766">
                        <c:v>7686.3727092354484</c:v>
                      </c:pt>
                      <c:pt idx="767">
                        <c:v>7709.9074813130828</c:v>
                      </c:pt>
                      <c:pt idx="768">
                        <c:v>7709.9074813130828</c:v>
                      </c:pt>
                      <c:pt idx="769">
                        <c:v>7709.9074813130828</c:v>
                      </c:pt>
                      <c:pt idx="770">
                        <c:v>7728.3072726196297</c:v>
                      </c:pt>
                      <c:pt idx="771">
                        <c:v>7728.3072726196297</c:v>
                      </c:pt>
                      <c:pt idx="772">
                        <c:v>7728.3072726196297</c:v>
                      </c:pt>
                      <c:pt idx="773">
                        <c:v>7731.9798856548696</c:v>
                      </c:pt>
                      <c:pt idx="774">
                        <c:v>7731.9798856548696</c:v>
                      </c:pt>
                      <c:pt idx="775">
                        <c:v>7731.9798856548696</c:v>
                      </c:pt>
                      <c:pt idx="776">
                        <c:v>7831.3964076057428</c:v>
                      </c:pt>
                      <c:pt idx="777">
                        <c:v>7831.3964076057428</c:v>
                      </c:pt>
                      <c:pt idx="778">
                        <c:v>7831.3964076057428</c:v>
                      </c:pt>
                      <c:pt idx="779">
                        <c:v>7923.8805942243443</c:v>
                      </c:pt>
                      <c:pt idx="780">
                        <c:v>7923.8805942243443</c:v>
                      </c:pt>
                      <c:pt idx="781">
                        <c:v>7923.8805942243443</c:v>
                      </c:pt>
                      <c:pt idx="782">
                        <c:v>7957.5807140183033</c:v>
                      </c:pt>
                      <c:pt idx="783">
                        <c:v>7957.5807140183033</c:v>
                      </c:pt>
                      <c:pt idx="784">
                        <c:v>7957.5807140183033</c:v>
                      </c:pt>
                      <c:pt idx="785">
                        <c:v>7957.8099741047445</c:v>
                      </c:pt>
                      <c:pt idx="786">
                        <c:v>7957.8099741047445</c:v>
                      </c:pt>
                      <c:pt idx="787">
                        <c:v>7957.8099741047445</c:v>
                      </c:pt>
                      <c:pt idx="788">
                        <c:v>7959.6818938396755</c:v>
                      </c:pt>
                      <c:pt idx="789">
                        <c:v>7959.6818938396755</c:v>
                      </c:pt>
                      <c:pt idx="790">
                        <c:v>7959.6818938396755</c:v>
                      </c:pt>
                      <c:pt idx="791">
                        <c:v>7977.9281031465662</c:v>
                      </c:pt>
                      <c:pt idx="792">
                        <c:v>7977.9281031465662</c:v>
                      </c:pt>
                      <c:pt idx="793">
                        <c:v>7977.9281031465662</c:v>
                      </c:pt>
                      <c:pt idx="794">
                        <c:v>8058.9570758343452</c:v>
                      </c:pt>
                      <c:pt idx="795">
                        <c:v>8058.9570758343452</c:v>
                      </c:pt>
                      <c:pt idx="796">
                        <c:v>8058.9570758343452</c:v>
                      </c:pt>
                      <c:pt idx="797">
                        <c:v>8097.0977186618211</c:v>
                      </c:pt>
                      <c:pt idx="798">
                        <c:v>8097.0977186618211</c:v>
                      </c:pt>
                      <c:pt idx="799">
                        <c:v>8097.0977186618211</c:v>
                      </c:pt>
                      <c:pt idx="800">
                        <c:v>8119.4394479595248</c:v>
                      </c:pt>
                      <c:pt idx="801">
                        <c:v>8119.4394479595248</c:v>
                      </c:pt>
                      <c:pt idx="802">
                        <c:v>8119.4394479595248</c:v>
                      </c:pt>
                      <c:pt idx="803">
                        <c:v>8265.5638173273492</c:v>
                      </c:pt>
                      <c:pt idx="804">
                        <c:v>8265.5638173273492</c:v>
                      </c:pt>
                      <c:pt idx="805">
                        <c:v>8265.5638173273492</c:v>
                      </c:pt>
                      <c:pt idx="806">
                        <c:v>8423.5830012771839</c:v>
                      </c:pt>
                      <c:pt idx="807">
                        <c:v>8423.5830012771839</c:v>
                      </c:pt>
                      <c:pt idx="808">
                        <c:v>8423.5830012771839</c:v>
                      </c:pt>
                      <c:pt idx="809">
                        <c:v>8465.8414223562922</c:v>
                      </c:pt>
                      <c:pt idx="810">
                        <c:v>8465.8414223562922</c:v>
                      </c:pt>
                      <c:pt idx="811">
                        <c:v>8465.8414223562922</c:v>
                      </c:pt>
                      <c:pt idx="812">
                        <c:v>8468.2720244377942</c:v>
                      </c:pt>
                      <c:pt idx="813">
                        <c:v>8468.2720244377942</c:v>
                      </c:pt>
                      <c:pt idx="814">
                        <c:v>8468.2720244377942</c:v>
                      </c:pt>
                      <c:pt idx="815">
                        <c:v>8475.8198006817311</c:v>
                      </c:pt>
                      <c:pt idx="816">
                        <c:v>8475.8198006817311</c:v>
                      </c:pt>
                      <c:pt idx="817">
                        <c:v>8475.8198006817311</c:v>
                      </c:pt>
                      <c:pt idx="818">
                        <c:v>8529.3308855182022</c:v>
                      </c:pt>
                      <c:pt idx="819">
                        <c:v>8529.3308855182022</c:v>
                      </c:pt>
                      <c:pt idx="820">
                        <c:v>8529.3308855182022</c:v>
                      </c:pt>
                      <c:pt idx="821">
                        <c:v>8534.591625462921</c:v>
                      </c:pt>
                      <c:pt idx="822">
                        <c:v>8534.591625462921</c:v>
                      </c:pt>
                      <c:pt idx="823">
                        <c:v>8534.591625462921</c:v>
                      </c:pt>
                      <c:pt idx="824">
                        <c:v>8577.8772652788539</c:v>
                      </c:pt>
                      <c:pt idx="825">
                        <c:v>8577.8772652788539</c:v>
                      </c:pt>
                      <c:pt idx="826">
                        <c:v>8577.8772652788539</c:v>
                      </c:pt>
                      <c:pt idx="827">
                        <c:v>8608.0283053851217</c:v>
                      </c:pt>
                      <c:pt idx="828">
                        <c:v>8608.0283053851217</c:v>
                      </c:pt>
                      <c:pt idx="829">
                        <c:v>8608.0283053851217</c:v>
                      </c:pt>
                      <c:pt idx="830">
                        <c:v>8666.7533878185914</c:v>
                      </c:pt>
                      <c:pt idx="831">
                        <c:v>8666.7533878185914</c:v>
                      </c:pt>
                      <c:pt idx="832">
                        <c:v>8666.7533878185914</c:v>
                      </c:pt>
                      <c:pt idx="833">
                        <c:v>8688.0968341185344</c:v>
                      </c:pt>
                      <c:pt idx="834">
                        <c:v>8688.0968341185344</c:v>
                      </c:pt>
                      <c:pt idx="835">
                        <c:v>8688.0968341185344</c:v>
                      </c:pt>
                      <c:pt idx="836">
                        <c:v>8706.0158469913767</c:v>
                      </c:pt>
                      <c:pt idx="837">
                        <c:v>8706.0158469913767</c:v>
                      </c:pt>
                      <c:pt idx="838">
                        <c:v>8706.0158469913767</c:v>
                      </c:pt>
                      <c:pt idx="839">
                        <c:v>8728.1973168111781</c:v>
                      </c:pt>
                      <c:pt idx="840">
                        <c:v>8728.1973168111781</c:v>
                      </c:pt>
                      <c:pt idx="841">
                        <c:v>8728.1973168111781</c:v>
                      </c:pt>
                      <c:pt idx="842">
                        <c:v>9080.9406697154591</c:v>
                      </c:pt>
                      <c:pt idx="843">
                        <c:v>9080.9406697154591</c:v>
                      </c:pt>
                      <c:pt idx="844">
                        <c:v>9080.9406697154591</c:v>
                      </c:pt>
                      <c:pt idx="845">
                        <c:v>9087.5213245267823</c:v>
                      </c:pt>
                      <c:pt idx="846">
                        <c:v>9087.5213245267823</c:v>
                      </c:pt>
                      <c:pt idx="847">
                        <c:v>9087.5213245267823</c:v>
                      </c:pt>
                      <c:pt idx="848">
                        <c:v>9091.2518090401518</c:v>
                      </c:pt>
                      <c:pt idx="849">
                        <c:v>9091.2518090401518</c:v>
                      </c:pt>
                      <c:pt idx="850">
                        <c:v>9091.2518090401518</c:v>
                      </c:pt>
                      <c:pt idx="851">
                        <c:v>9094.3457072940801</c:v>
                      </c:pt>
                      <c:pt idx="852">
                        <c:v>9094.3457072940801</c:v>
                      </c:pt>
                      <c:pt idx="853">
                        <c:v>9094.3457072940801</c:v>
                      </c:pt>
                      <c:pt idx="854">
                        <c:v>9102.6858776231948</c:v>
                      </c:pt>
                      <c:pt idx="855">
                        <c:v>9102.6858776231948</c:v>
                      </c:pt>
                      <c:pt idx="856">
                        <c:v>9102.6858776231948</c:v>
                      </c:pt>
                      <c:pt idx="857">
                        <c:v>9103.2657053175462</c:v>
                      </c:pt>
                      <c:pt idx="858">
                        <c:v>9103.2657053175462</c:v>
                      </c:pt>
                      <c:pt idx="859">
                        <c:v>9103.2657053175462</c:v>
                      </c:pt>
                      <c:pt idx="860">
                        <c:v>9119.6578014981624</c:v>
                      </c:pt>
                      <c:pt idx="861">
                        <c:v>9119.6578014981624</c:v>
                      </c:pt>
                      <c:pt idx="862">
                        <c:v>9119.6578014981624</c:v>
                      </c:pt>
                      <c:pt idx="863">
                        <c:v>9133.6248601624811</c:v>
                      </c:pt>
                      <c:pt idx="864">
                        <c:v>9133.6248601624811</c:v>
                      </c:pt>
                      <c:pt idx="865">
                        <c:v>9133.6248601624811</c:v>
                      </c:pt>
                      <c:pt idx="866">
                        <c:v>9139.9818194525669</c:v>
                      </c:pt>
                      <c:pt idx="867">
                        <c:v>9139.9818194525669</c:v>
                      </c:pt>
                      <c:pt idx="868">
                        <c:v>9139.9818194525669</c:v>
                      </c:pt>
                      <c:pt idx="869">
                        <c:v>9153.5927459437698</c:v>
                      </c:pt>
                      <c:pt idx="870">
                        <c:v>9153.5927459437698</c:v>
                      </c:pt>
                      <c:pt idx="871">
                        <c:v>9153.5927459437698</c:v>
                      </c:pt>
                      <c:pt idx="872">
                        <c:v>9159.6091538433138</c:v>
                      </c:pt>
                      <c:pt idx="873">
                        <c:v>9159.6091538433138</c:v>
                      </c:pt>
                      <c:pt idx="874">
                        <c:v>9159.6091538433138</c:v>
                      </c:pt>
                      <c:pt idx="875">
                        <c:v>9167.1190910438581</c:v>
                      </c:pt>
                      <c:pt idx="876">
                        <c:v>9167.1190910438581</c:v>
                      </c:pt>
                      <c:pt idx="877">
                        <c:v>9167.1190910438581</c:v>
                      </c:pt>
                      <c:pt idx="878">
                        <c:v>9205.6114143922841</c:v>
                      </c:pt>
                      <c:pt idx="879">
                        <c:v>9205.6114143922841</c:v>
                      </c:pt>
                      <c:pt idx="880">
                        <c:v>9205.6114143922841</c:v>
                      </c:pt>
                      <c:pt idx="881">
                        <c:v>9230.9858317266608</c:v>
                      </c:pt>
                      <c:pt idx="882">
                        <c:v>9230.9858317266608</c:v>
                      </c:pt>
                      <c:pt idx="883">
                        <c:v>9230.9858317266608</c:v>
                      </c:pt>
                      <c:pt idx="884">
                        <c:v>9263.5463285666556</c:v>
                      </c:pt>
                      <c:pt idx="885">
                        <c:v>9263.5463285666556</c:v>
                      </c:pt>
                      <c:pt idx="886">
                        <c:v>9263.5463285666556</c:v>
                      </c:pt>
                      <c:pt idx="887">
                        <c:v>9270.8025215938542</c:v>
                      </c:pt>
                      <c:pt idx="888">
                        <c:v>9270.8025215938542</c:v>
                      </c:pt>
                      <c:pt idx="889">
                        <c:v>9270.8025215938542</c:v>
                      </c:pt>
                      <c:pt idx="890">
                        <c:v>9279.1438048360105</c:v>
                      </c:pt>
                      <c:pt idx="891">
                        <c:v>9279.1438048360105</c:v>
                      </c:pt>
                      <c:pt idx="892">
                        <c:v>9279.1438048360105</c:v>
                      </c:pt>
                      <c:pt idx="893">
                        <c:v>9308.4089661616581</c:v>
                      </c:pt>
                      <c:pt idx="894">
                        <c:v>9308.4089661616581</c:v>
                      </c:pt>
                      <c:pt idx="895">
                        <c:v>9308.4089661616581</c:v>
                      </c:pt>
                      <c:pt idx="896">
                        <c:v>9405.2390782052917</c:v>
                      </c:pt>
                      <c:pt idx="897">
                        <c:v>9405.2390782052917</c:v>
                      </c:pt>
                      <c:pt idx="898">
                        <c:v>9405.2390782052917</c:v>
                      </c:pt>
                      <c:pt idx="899">
                        <c:v>9413.5091350128259</c:v>
                      </c:pt>
                      <c:pt idx="900">
                        <c:v>9413.5091350128259</c:v>
                      </c:pt>
                      <c:pt idx="901">
                        <c:v>9413.5091350128259</c:v>
                      </c:pt>
                      <c:pt idx="902">
                        <c:v>9462.6186487722134</c:v>
                      </c:pt>
                      <c:pt idx="903">
                        <c:v>9462.6186487722134</c:v>
                      </c:pt>
                      <c:pt idx="904">
                        <c:v>9462.6186487722134</c:v>
                      </c:pt>
                      <c:pt idx="905">
                        <c:v>9467.94282476027</c:v>
                      </c:pt>
                      <c:pt idx="906">
                        <c:v>9467.94282476027</c:v>
                      </c:pt>
                      <c:pt idx="907">
                        <c:v>9467.94282476027</c:v>
                      </c:pt>
                      <c:pt idx="908">
                        <c:v>9472.6994150974242</c:v>
                      </c:pt>
                      <c:pt idx="909">
                        <c:v>9472.6994150974242</c:v>
                      </c:pt>
                      <c:pt idx="910">
                        <c:v>9472.6994150974242</c:v>
                      </c:pt>
                      <c:pt idx="911">
                        <c:v>9475.6341667864926</c:v>
                      </c:pt>
                      <c:pt idx="912">
                        <c:v>9475.6341667864926</c:v>
                      </c:pt>
                      <c:pt idx="913">
                        <c:v>9475.6341667864926</c:v>
                      </c:pt>
                      <c:pt idx="914">
                        <c:v>9482.499727336306</c:v>
                      </c:pt>
                      <c:pt idx="915">
                        <c:v>9482.499727336306</c:v>
                      </c:pt>
                      <c:pt idx="916">
                        <c:v>9482.499727336306</c:v>
                      </c:pt>
                      <c:pt idx="917">
                        <c:v>9576.4195717777729</c:v>
                      </c:pt>
                      <c:pt idx="918">
                        <c:v>9576.4195717777729</c:v>
                      </c:pt>
                      <c:pt idx="919">
                        <c:v>9576.4195717777729</c:v>
                      </c:pt>
                      <c:pt idx="920">
                        <c:v>9624.4818343655988</c:v>
                      </c:pt>
                      <c:pt idx="921">
                        <c:v>9624.4818343655988</c:v>
                      </c:pt>
                      <c:pt idx="922">
                        <c:v>9624.4818343655988</c:v>
                      </c:pt>
                      <c:pt idx="923">
                        <c:v>9634.5214229082922</c:v>
                      </c:pt>
                      <c:pt idx="924">
                        <c:v>9634.5214229082922</c:v>
                      </c:pt>
                      <c:pt idx="925">
                        <c:v>9634.5214229082922</c:v>
                      </c:pt>
                      <c:pt idx="926">
                        <c:v>9664.2028137112684</c:v>
                      </c:pt>
                      <c:pt idx="927">
                        <c:v>9664.2028137112684</c:v>
                      </c:pt>
                      <c:pt idx="928">
                        <c:v>9664.2028137112684</c:v>
                      </c:pt>
                      <c:pt idx="929">
                        <c:v>9758.2384011089962</c:v>
                      </c:pt>
                      <c:pt idx="930">
                        <c:v>9758.2384011089962</c:v>
                      </c:pt>
                      <c:pt idx="931">
                        <c:v>9758.2384011089962</c:v>
                      </c:pt>
                      <c:pt idx="932">
                        <c:v>9782.0647564033698</c:v>
                      </c:pt>
                      <c:pt idx="933">
                        <c:v>9782.0647564033698</c:v>
                      </c:pt>
                      <c:pt idx="934">
                        <c:v>9782.0647564033698</c:v>
                      </c:pt>
                      <c:pt idx="935">
                        <c:v>9817.3118253242937</c:v>
                      </c:pt>
                      <c:pt idx="936">
                        <c:v>9817.3118253242937</c:v>
                      </c:pt>
                      <c:pt idx="937">
                        <c:v>9817.3118253242937</c:v>
                      </c:pt>
                      <c:pt idx="938">
                        <c:v>9898.3441367511932</c:v>
                      </c:pt>
                      <c:pt idx="939">
                        <c:v>9898.3441367511932</c:v>
                      </c:pt>
                      <c:pt idx="940">
                        <c:v>9898.3441367511932</c:v>
                      </c:pt>
                      <c:pt idx="941">
                        <c:v>9914.4713596280562</c:v>
                      </c:pt>
                      <c:pt idx="942">
                        <c:v>9914.4713596280562</c:v>
                      </c:pt>
                      <c:pt idx="943">
                        <c:v>9914.4713596280562</c:v>
                      </c:pt>
                      <c:pt idx="944">
                        <c:v>9932.7142301958229</c:v>
                      </c:pt>
                      <c:pt idx="945">
                        <c:v>9932.7142301958229</c:v>
                      </c:pt>
                      <c:pt idx="946">
                        <c:v>9932.7142301958229</c:v>
                      </c:pt>
                      <c:pt idx="947">
                        <c:v>9947.6829105970246</c:v>
                      </c:pt>
                      <c:pt idx="948">
                        <c:v>9947.6829105970246</c:v>
                      </c:pt>
                      <c:pt idx="949">
                        <c:v>9947.6829105970246</c:v>
                      </c:pt>
                      <c:pt idx="950">
                        <c:v>9950.1279805480608</c:v>
                      </c:pt>
                      <c:pt idx="951">
                        <c:v>9950.1279805480608</c:v>
                      </c:pt>
                      <c:pt idx="952">
                        <c:v>9950.1279805480608</c:v>
                      </c:pt>
                      <c:pt idx="953">
                        <c:v>9968.0737033338864</c:v>
                      </c:pt>
                      <c:pt idx="954">
                        <c:v>9968.0737033338864</c:v>
                      </c:pt>
                      <c:pt idx="955">
                        <c:v>9968.0737033338864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320-416B-ADF4-8A6944F32A85}"/>
                  </c:ext>
                </c:extLst>
              </c15:ser>
            </c15:filteredAreaSeries>
            <c15:filteredArea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rgbClr val="FFC35A"/>
                  </a:solidFill>
                  <a:ln w="635">
                    <a:noFill/>
                  </a:ln>
                </c:spP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20.389519564343512</c:v>
                      </c:pt>
                      <c:pt idx="2">
                        <c:v>20.389519564343512</c:v>
                      </c:pt>
                      <c:pt idx="3">
                        <c:v>20.389519564343512</c:v>
                      </c:pt>
                      <c:pt idx="4">
                        <c:v>20.389519564343512</c:v>
                      </c:pt>
                      <c:pt idx="5">
                        <c:v>54.135268792983496</c:v>
                      </c:pt>
                      <c:pt idx="6">
                        <c:v>54.135268792983496</c:v>
                      </c:pt>
                      <c:pt idx="7">
                        <c:v>54.135268792983496</c:v>
                      </c:pt>
                      <c:pt idx="8">
                        <c:v>56.124044397217375</c:v>
                      </c:pt>
                      <c:pt idx="9">
                        <c:v>56.124044397217375</c:v>
                      </c:pt>
                      <c:pt idx="10">
                        <c:v>56.124044397217375</c:v>
                      </c:pt>
                      <c:pt idx="11">
                        <c:v>66.656653417065954</c:v>
                      </c:pt>
                      <c:pt idx="12">
                        <c:v>66.656653417065954</c:v>
                      </c:pt>
                      <c:pt idx="13">
                        <c:v>66.656653417065954</c:v>
                      </c:pt>
                      <c:pt idx="14">
                        <c:v>93.889635529882412</c:v>
                      </c:pt>
                      <c:pt idx="15">
                        <c:v>93.889635529882412</c:v>
                      </c:pt>
                      <c:pt idx="16">
                        <c:v>93.889635529882412</c:v>
                      </c:pt>
                      <c:pt idx="17">
                        <c:v>164.50841963232028</c:v>
                      </c:pt>
                      <c:pt idx="18">
                        <c:v>164.50841963232028</c:v>
                      </c:pt>
                      <c:pt idx="19">
                        <c:v>164.50841963232028</c:v>
                      </c:pt>
                      <c:pt idx="20">
                        <c:v>181.9021375498196</c:v>
                      </c:pt>
                      <c:pt idx="21">
                        <c:v>181.9021375498196</c:v>
                      </c:pt>
                      <c:pt idx="22">
                        <c:v>181.9021375498196</c:v>
                      </c:pt>
                      <c:pt idx="23">
                        <c:v>233.80283721599022</c:v>
                      </c:pt>
                      <c:pt idx="24">
                        <c:v>233.80283721599022</c:v>
                      </c:pt>
                      <c:pt idx="25">
                        <c:v>233.80283721599022</c:v>
                      </c:pt>
                      <c:pt idx="26">
                        <c:v>241.50085672045904</c:v>
                      </c:pt>
                      <c:pt idx="27">
                        <c:v>241.50085672045904</c:v>
                      </c:pt>
                      <c:pt idx="28">
                        <c:v>241.50085672045904</c:v>
                      </c:pt>
                      <c:pt idx="29">
                        <c:v>246.54346570914606</c:v>
                      </c:pt>
                      <c:pt idx="30">
                        <c:v>246.54346570914606</c:v>
                      </c:pt>
                      <c:pt idx="31">
                        <c:v>246.54346570914606</c:v>
                      </c:pt>
                      <c:pt idx="32">
                        <c:v>249.45262039827159</c:v>
                      </c:pt>
                      <c:pt idx="33">
                        <c:v>249.45262039827159</c:v>
                      </c:pt>
                      <c:pt idx="34">
                        <c:v>249.45262039827159</c:v>
                      </c:pt>
                      <c:pt idx="35">
                        <c:v>254.95263664680203</c:v>
                      </c:pt>
                      <c:pt idx="36">
                        <c:v>254.95263664680203</c:v>
                      </c:pt>
                      <c:pt idx="37">
                        <c:v>254.95263664680203</c:v>
                      </c:pt>
                      <c:pt idx="38">
                        <c:v>257.66703155375581</c:v>
                      </c:pt>
                      <c:pt idx="39">
                        <c:v>257.66703155375581</c:v>
                      </c:pt>
                      <c:pt idx="40">
                        <c:v>257.66703155375581</c:v>
                      </c:pt>
                      <c:pt idx="41">
                        <c:v>259.86392189665327</c:v>
                      </c:pt>
                      <c:pt idx="42">
                        <c:v>259.86392189665327</c:v>
                      </c:pt>
                      <c:pt idx="43">
                        <c:v>259.86392189665327</c:v>
                      </c:pt>
                      <c:pt idx="44">
                        <c:v>296.87273216145093</c:v>
                      </c:pt>
                      <c:pt idx="45">
                        <c:v>296.87273216145093</c:v>
                      </c:pt>
                      <c:pt idx="46">
                        <c:v>296.87273216145093</c:v>
                      </c:pt>
                      <c:pt idx="47">
                        <c:v>320.28174506545508</c:v>
                      </c:pt>
                      <c:pt idx="48">
                        <c:v>320.28174506545508</c:v>
                      </c:pt>
                      <c:pt idx="49">
                        <c:v>320.28174506545508</c:v>
                      </c:pt>
                      <c:pt idx="50">
                        <c:v>323.10965710258898</c:v>
                      </c:pt>
                      <c:pt idx="51">
                        <c:v>323.10965710258898</c:v>
                      </c:pt>
                      <c:pt idx="52">
                        <c:v>323.10965710258898</c:v>
                      </c:pt>
                      <c:pt idx="53">
                        <c:v>341.64744962621722</c:v>
                      </c:pt>
                      <c:pt idx="54">
                        <c:v>341.64744962621722</c:v>
                      </c:pt>
                      <c:pt idx="55">
                        <c:v>341.64744962621722</c:v>
                      </c:pt>
                      <c:pt idx="56">
                        <c:v>345.64392035638161</c:v>
                      </c:pt>
                      <c:pt idx="57">
                        <c:v>345.64392035638161</c:v>
                      </c:pt>
                      <c:pt idx="58">
                        <c:v>345.64392035638161</c:v>
                      </c:pt>
                      <c:pt idx="59">
                        <c:v>445.8261264794512</c:v>
                      </c:pt>
                      <c:pt idx="60">
                        <c:v>445.8261264794512</c:v>
                      </c:pt>
                      <c:pt idx="61">
                        <c:v>445.8261264794512</c:v>
                      </c:pt>
                      <c:pt idx="62">
                        <c:v>468.15338790762132</c:v>
                      </c:pt>
                      <c:pt idx="63">
                        <c:v>468.15338790762132</c:v>
                      </c:pt>
                      <c:pt idx="64">
                        <c:v>468.15338790762132</c:v>
                      </c:pt>
                      <c:pt idx="65">
                        <c:v>470.58287707608383</c:v>
                      </c:pt>
                      <c:pt idx="66">
                        <c:v>470.58287707608383</c:v>
                      </c:pt>
                      <c:pt idx="67">
                        <c:v>470.58287707608383</c:v>
                      </c:pt>
                      <c:pt idx="68">
                        <c:v>521.17812974518324</c:v>
                      </c:pt>
                      <c:pt idx="69">
                        <c:v>521.17812974518324</c:v>
                      </c:pt>
                      <c:pt idx="70">
                        <c:v>521.17812974518324</c:v>
                      </c:pt>
                      <c:pt idx="71">
                        <c:v>530.36967855064916</c:v>
                      </c:pt>
                      <c:pt idx="72">
                        <c:v>530.36967855064916</c:v>
                      </c:pt>
                      <c:pt idx="73">
                        <c:v>530.36967855064916</c:v>
                      </c:pt>
                      <c:pt idx="74">
                        <c:v>552.15829006698436</c:v>
                      </c:pt>
                      <c:pt idx="75">
                        <c:v>552.15829006698436</c:v>
                      </c:pt>
                      <c:pt idx="76">
                        <c:v>552.15829006698436</c:v>
                      </c:pt>
                      <c:pt idx="77">
                        <c:v>577.40249657556683</c:v>
                      </c:pt>
                      <c:pt idx="78">
                        <c:v>577.40249657556683</c:v>
                      </c:pt>
                      <c:pt idx="79">
                        <c:v>577.40249657556683</c:v>
                      </c:pt>
                      <c:pt idx="80">
                        <c:v>588.94563063662656</c:v>
                      </c:pt>
                      <c:pt idx="81">
                        <c:v>588.94563063662656</c:v>
                      </c:pt>
                      <c:pt idx="82">
                        <c:v>588.94563063662656</c:v>
                      </c:pt>
                      <c:pt idx="83">
                        <c:v>592.48024245478371</c:v>
                      </c:pt>
                      <c:pt idx="84">
                        <c:v>592.48024245478371</c:v>
                      </c:pt>
                      <c:pt idx="85">
                        <c:v>592.48024245478371</c:v>
                      </c:pt>
                      <c:pt idx="86">
                        <c:v>594.01494953829717</c:v>
                      </c:pt>
                      <c:pt idx="87">
                        <c:v>594.01494953829717</c:v>
                      </c:pt>
                      <c:pt idx="88">
                        <c:v>594.01494953829717</c:v>
                      </c:pt>
                      <c:pt idx="89">
                        <c:v>597.13555770520929</c:v>
                      </c:pt>
                      <c:pt idx="90">
                        <c:v>597.13555770520929</c:v>
                      </c:pt>
                      <c:pt idx="91">
                        <c:v>597.13555770520929</c:v>
                      </c:pt>
                      <c:pt idx="92">
                        <c:v>599.72753217765512</c:v>
                      </c:pt>
                      <c:pt idx="93">
                        <c:v>599.72753217765512</c:v>
                      </c:pt>
                      <c:pt idx="94">
                        <c:v>599.72753217765512</c:v>
                      </c:pt>
                      <c:pt idx="95">
                        <c:v>618.27088926648833</c:v>
                      </c:pt>
                      <c:pt idx="96">
                        <c:v>618.27088926648833</c:v>
                      </c:pt>
                      <c:pt idx="97">
                        <c:v>618.27088926648833</c:v>
                      </c:pt>
                      <c:pt idx="98">
                        <c:v>625.66397059772817</c:v>
                      </c:pt>
                      <c:pt idx="99">
                        <c:v>625.66397059772817</c:v>
                      </c:pt>
                      <c:pt idx="100">
                        <c:v>625.66397059772817</c:v>
                      </c:pt>
                      <c:pt idx="101">
                        <c:v>641.64651477926293</c:v>
                      </c:pt>
                      <c:pt idx="102">
                        <c:v>641.64651477926293</c:v>
                      </c:pt>
                      <c:pt idx="103">
                        <c:v>641.64651477926293</c:v>
                      </c:pt>
                      <c:pt idx="104">
                        <c:v>643.60301590530844</c:v>
                      </c:pt>
                      <c:pt idx="105">
                        <c:v>643.60301590530844</c:v>
                      </c:pt>
                      <c:pt idx="106">
                        <c:v>643.60301590530844</c:v>
                      </c:pt>
                      <c:pt idx="107">
                        <c:v>647.53048602693207</c:v>
                      </c:pt>
                      <c:pt idx="108">
                        <c:v>647.53048602693207</c:v>
                      </c:pt>
                      <c:pt idx="109">
                        <c:v>647.53048602693207</c:v>
                      </c:pt>
                      <c:pt idx="110">
                        <c:v>653.01937314505255</c:v>
                      </c:pt>
                      <c:pt idx="111">
                        <c:v>653.01937314505255</c:v>
                      </c:pt>
                      <c:pt idx="112">
                        <c:v>653.01937314505255</c:v>
                      </c:pt>
                      <c:pt idx="113">
                        <c:v>661.56765821283113</c:v>
                      </c:pt>
                      <c:pt idx="114">
                        <c:v>661.56765821283113</c:v>
                      </c:pt>
                      <c:pt idx="115">
                        <c:v>661.56765821283113</c:v>
                      </c:pt>
                      <c:pt idx="116">
                        <c:v>735.70881208997548</c:v>
                      </c:pt>
                      <c:pt idx="117">
                        <c:v>735.70881208997548</c:v>
                      </c:pt>
                      <c:pt idx="118">
                        <c:v>735.70881208997548</c:v>
                      </c:pt>
                      <c:pt idx="119">
                        <c:v>742.0579809887746</c:v>
                      </c:pt>
                      <c:pt idx="120">
                        <c:v>742.0579809887746</c:v>
                      </c:pt>
                      <c:pt idx="121">
                        <c:v>742.0579809887746</c:v>
                      </c:pt>
                      <c:pt idx="122">
                        <c:v>743.52702620287016</c:v>
                      </c:pt>
                      <c:pt idx="123">
                        <c:v>743.52702620287016</c:v>
                      </c:pt>
                      <c:pt idx="124">
                        <c:v>743.52702620287016</c:v>
                      </c:pt>
                      <c:pt idx="125">
                        <c:v>756.37004269579631</c:v>
                      </c:pt>
                      <c:pt idx="126">
                        <c:v>756.37004269579631</c:v>
                      </c:pt>
                      <c:pt idx="127">
                        <c:v>756.37004269579631</c:v>
                      </c:pt>
                      <c:pt idx="128">
                        <c:v>761.94462411807228</c:v>
                      </c:pt>
                      <c:pt idx="129">
                        <c:v>761.94462411807228</c:v>
                      </c:pt>
                      <c:pt idx="130">
                        <c:v>761.94462411807228</c:v>
                      </c:pt>
                      <c:pt idx="131">
                        <c:v>786.35859749808276</c:v>
                      </c:pt>
                      <c:pt idx="132">
                        <c:v>786.35859749808276</c:v>
                      </c:pt>
                      <c:pt idx="133">
                        <c:v>786.35859749808276</c:v>
                      </c:pt>
                      <c:pt idx="134">
                        <c:v>796.83110921371826</c:v>
                      </c:pt>
                      <c:pt idx="135">
                        <c:v>796.83110921371826</c:v>
                      </c:pt>
                      <c:pt idx="136">
                        <c:v>796.83110921371826</c:v>
                      </c:pt>
                      <c:pt idx="137">
                        <c:v>806.26304723603619</c:v>
                      </c:pt>
                      <c:pt idx="138">
                        <c:v>806.26304723603619</c:v>
                      </c:pt>
                      <c:pt idx="139">
                        <c:v>806.26304723603619</c:v>
                      </c:pt>
                      <c:pt idx="140">
                        <c:v>818.78777059924164</c:v>
                      </c:pt>
                      <c:pt idx="141">
                        <c:v>818.78777059924164</c:v>
                      </c:pt>
                      <c:pt idx="142">
                        <c:v>818.78777059924164</c:v>
                      </c:pt>
                      <c:pt idx="143">
                        <c:v>819.95521637923105</c:v>
                      </c:pt>
                      <c:pt idx="144">
                        <c:v>819.95521637923105</c:v>
                      </c:pt>
                      <c:pt idx="145">
                        <c:v>819.95521637923105</c:v>
                      </c:pt>
                      <c:pt idx="146">
                        <c:v>1019.2556837581918</c:v>
                      </c:pt>
                      <c:pt idx="147">
                        <c:v>1019.2556837581918</c:v>
                      </c:pt>
                      <c:pt idx="148">
                        <c:v>1019.2556837581918</c:v>
                      </c:pt>
                      <c:pt idx="149">
                        <c:v>1026.1635350035638</c:v>
                      </c:pt>
                      <c:pt idx="150">
                        <c:v>1026.1635350035638</c:v>
                      </c:pt>
                      <c:pt idx="151">
                        <c:v>1026.1635350035638</c:v>
                      </c:pt>
                      <c:pt idx="152">
                        <c:v>1063.5440582240492</c:v>
                      </c:pt>
                      <c:pt idx="153">
                        <c:v>1063.5440582240492</c:v>
                      </c:pt>
                      <c:pt idx="154">
                        <c:v>1063.5440582240492</c:v>
                      </c:pt>
                      <c:pt idx="155">
                        <c:v>1065.2412506115459</c:v>
                      </c:pt>
                      <c:pt idx="156">
                        <c:v>1065.2412506115459</c:v>
                      </c:pt>
                      <c:pt idx="157">
                        <c:v>1065.2412506115459</c:v>
                      </c:pt>
                      <c:pt idx="158">
                        <c:v>1070.6277497298963</c:v>
                      </c:pt>
                      <c:pt idx="159">
                        <c:v>1070.6277497298963</c:v>
                      </c:pt>
                      <c:pt idx="160">
                        <c:v>1070.6277497298963</c:v>
                      </c:pt>
                      <c:pt idx="161">
                        <c:v>1093.7540827214912</c:v>
                      </c:pt>
                      <c:pt idx="162">
                        <c:v>1093.7540827214912</c:v>
                      </c:pt>
                      <c:pt idx="163">
                        <c:v>1093.7540827214912</c:v>
                      </c:pt>
                      <c:pt idx="164">
                        <c:v>1154.0105334993505</c:v>
                      </c:pt>
                      <c:pt idx="165">
                        <c:v>1154.0105334993505</c:v>
                      </c:pt>
                      <c:pt idx="166">
                        <c:v>1154.0105334993505</c:v>
                      </c:pt>
                      <c:pt idx="167">
                        <c:v>1161.4280989174922</c:v>
                      </c:pt>
                      <c:pt idx="168">
                        <c:v>1161.4280989174922</c:v>
                      </c:pt>
                      <c:pt idx="169">
                        <c:v>1161.4280989174922</c:v>
                      </c:pt>
                      <c:pt idx="170">
                        <c:v>1184.6390133002017</c:v>
                      </c:pt>
                      <c:pt idx="171">
                        <c:v>1184.6390133002017</c:v>
                      </c:pt>
                      <c:pt idx="172">
                        <c:v>1184.6390133002017</c:v>
                      </c:pt>
                      <c:pt idx="173">
                        <c:v>1201.5296945231771</c:v>
                      </c:pt>
                      <c:pt idx="174">
                        <c:v>1201.5296945231771</c:v>
                      </c:pt>
                      <c:pt idx="175">
                        <c:v>1201.5296945231771</c:v>
                      </c:pt>
                      <c:pt idx="176">
                        <c:v>1264.0097455569178</c:v>
                      </c:pt>
                      <c:pt idx="177">
                        <c:v>1264.0097455569178</c:v>
                      </c:pt>
                      <c:pt idx="178">
                        <c:v>1264.0097455569178</c:v>
                      </c:pt>
                      <c:pt idx="179">
                        <c:v>1347.7130482821747</c:v>
                      </c:pt>
                      <c:pt idx="180">
                        <c:v>1347.7130482821747</c:v>
                      </c:pt>
                      <c:pt idx="181">
                        <c:v>1347.7130482821747</c:v>
                      </c:pt>
                      <c:pt idx="182">
                        <c:v>1348.5755558889352</c:v>
                      </c:pt>
                      <c:pt idx="183">
                        <c:v>1348.5755558889352</c:v>
                      </c:pt>
                      <c:pt idx="184">
                        <c:v>1348.5755558889352</c:v>
                      </c:pt>
                      <c:pt idx="185">
                        <c:v>1354.6609643970219</c:v>
                      </c:pt>
                      <c:pt idx="186">
                        <c:v>1354.6609643970219</c:v>
                      </c:pt>
                      <c:pt idx="187">
                        <c:v>1354.6609643970219</c:v>
                      </c:pt>
                      <c:pt idx="188">
                        <c:v>1361.4886859034434</c:v>
                      </c:pt>
                      <c:pt idx="189">
                        <c:v>1361.4886859034434</c:v>
                      </c:pt>
                      <c:pt idx="190">
                        <c:v>1361.4886859034434</c:v>
                      </c:pt>
                      <c:pt idx="191">
                        <c:v>1374.3317023963693</c:v>
                      </c:pt>
                      <c:pt idx="192">
                        <c:v>1374.3317023963693</c:v>
                      </c:pt>
                      <c:pt idx="193">
                        <c:v>1374.3317023963693</c:v>
                      </c:pt>
                      <c:pt idx="194">
                        <c:v>1380.9435187728404</c:v>
                      </c:pt>
                      <c:pt idx="195">
                        <c:v>1380.9435187728404</c:v>
                      </c:pt>
                      <c:pt idx="196">
                        <c:v>1380.9435187728404</c:v>
                      </c:pt>
                      <c:pt idx="197">
                        <c:v>1399.3410842533051</c:v>
                      </c:pt>
                      <c:pt idx="198">
                        <c:v>1399.3410842533051</c:v>
                      </c:pt>
                      <c:pt idx="199">
                        <c:v>1399.3410842533051</c:v>
                      </c:pt>
                      <c:pt idx="200">
                        <c:v>1406.5449703675781</c:v>
                      </c:pt>
                      <c:pt idx="201">
                        <c:v>1406.5449703675781</c:v>
                      </c:pt>
                      <c:pt idx="202">
                        <c:v>1406.5449703675781</c:v>
                      </c:pt>
                      <c:pt idx="203">
                        <c:v>1416.5022033452392</c:v>
                      </c:pt>
                      <c:pt idx="204">
                        <c:v>1416.5022033452392</c:v>
                      </c:pt>
                      <c:pt idx="205">
                        <c:v>1416.5022033452392</c:v>
                      </c:pt>
                      <c:pt idx="206">
                        <c:v>1429.5856090550174</c:v>
                      </c:pt>
                      <c:pt idx="207">
                        <c:v>1429.5856090550174</c:v>
                      </c:pt>
                      <c:pt idx="208">
                        <c:v>1429.5856090550174</c:v>
                      </c:pt>
                      <c:pt idx="209">
                        <c:v>1461.2001298101779</c:v>
                      </c:pt>
                      <c:pt idx="210">
                        <c:v>1461.2001298101779</c:v>
                      </c:pt>
                      <c:pt idx="211">
                        <c:v>1461.2001298101779</c:v>
                      </c:pt>
                      <c:pt idx="212">
                        <c:v>1480.4880257234277</c:v>
                      </c:pt>
                      <c:pt idx="213">
                        <c:v>1480.4880257234277</c:v>
                      </c:pt>
                      <c:pt idx="214">
                        <c:v>1480.4880257234277</c:v>
                      </c:pt>
                      <c:pt idx="215">
                        <c:v>1578.0014663742236</c:v>
                      </c:pt>
                      <c:pt idx="216">
                        <c:v>1578.0014663742236</c:v>
                      </c:pt>
                      <c:pt idx="217">
                        <c:v>1578.0014663742236</c:v>
                      </c:pt>
                      <c:pt idx="218">
                        <c:v>1585.8808907043722</c:v>
                      </c:pt>
                      <c:pt idx="219">
                        <c:v>1585.8808907043722</c:v>
                      </c:pt>
                      <c:pt idx="220">
                        <c:v>1585.8808907043722</c:v>
                      </c:pt>
                      <c:pt idx="221">
                        <c:v>1611.6492792552572</c:v>
                      </c:pt>
                      <c:pt idx="222">
                        <c:v>1611.6492792552572</c:v>
                      </c:pt>
                      <c:pt idx="223">
                        <c:v>1611.6492792552572</c:v>
                      </c:pt>
                      <c:pt idx="224">
                        <c:v>2297.3328104125935</c:v>
                      </c:pt>
                      <c:pt idx="225">
                        <c:v>2297.3328104125935</c:v>
                      </c:pt>
                      <c:pt idx="226">
                        <c:v>2297.3328104125935</c:v>
                      </c:pt>
                      <c:pt idx="227">
                        <c:v>2312.7833821605391</c:v>
                      </c:pt>
                      <c:pt idx="228">
                        <c:v>2312.7833821605391</c:v>
                      </c:pt>
                      <c:pt idx="229">
                        <c:v>2312.7833821605391</c:v>
                      </c:pt>
                      <c:pt idx="230">
                        <c:v>2317.0080000641051</c:v>
                      </c:pt>
                      <c:pt idx="231">
                        <c:v>2317.0080000641051</c:v>
                      </c:pt>
                      <c:pt idx="232">
                        <c:v>2317.0080000641051</c:v>
                      </c:pt>
                      <c:pt idx="233">
                        <c:v>2346.2687097375897</c:v>
                      </c:pt>
                      <c:pt idx="234">
                        <c:v>2346.2687097375897</c:v>
                      </c:pt>
                      <c:pt idx="235">
                        <c:v>2346.2687097375897</c:v>
                      </c:pt>
                      <c:pt idx="236">
                        <c:v>2359.4255677080728</c:v>
                      </c:pt>
                      <c:pt idx="237">
                        <c:v>2359.4255677080728</c:v>
                      </c:pt>
                      <c:pt idx="238">
                        <c:v>2359.4255677080728</c:v>
                      </c:pt>
                      <c:pt idx="239">
                        <c:v>2379.4858252717636</c:v>
                      </c:pt>
                      <c:pt idx="240">
                        <c:v>2379.4858252717636</c:v>
                      </c:pt>
                      <c:pt idx="241">
                        <c:v>2379.4858252717636</c:v>
                      </c:pt>
                      <c:pt idx="242">
                        <c:v>2413.9249193249352</c:v>
                      </c:pt>
                      <c:pt idx="243">
                        <c:v>2413.9249193249352</c:v>
                      </c:pt>
                      <c:pt idx="244">
                        <c:v>2413.9249193249352</c:v>
                      </c:pt>
                      <c:pt idx="245">
                        <c:v>2420.8784000049873</c:v>
                      </c:pt>
                      <c:pt idx="246">
                        <c:v>2420.8784000049873</c:v>
                      </c:pt>
                      <c:pt idx="247">
                        <c:v>2420.8784000049873</c:v>
                      </c:pt>
                      <c:pt idx="248">
                        <c:v>2423.715215346449</c:v>
                      </c:pt>
                      <c:pt idx="249">
                        <c:v>2423.715215346449</c:v>
                      </c:pt>
                      <c:pt idx="250">
                        <c:v>2423.715215346449</c:v>
                      </c:pt>
                      <c:pt idx="251">
                        <c:v>2426.1402528627473</c:v>
                      </c:pt>
                      <c:pt idx="252">
                        <c:v>2426.1402528627473</c:v>
                      </c:pt>
                      <c:pt idx="253">
                        <c:v>2426.1402528627473</c:v>
                      </c:pt>
                      <c:pt idx="254">
                        <c:v>2470.0402206773024</c:v>
                      </c:pt>
                      <c:pt idx="255">
                        <c:v>2470.0402206773024</c:v>
                      </c:pt>
                      <c:pt idx="256">
                        <c:v>2470.0402206773024</c:v>
                      </c:pt>
                      <c:pt idx="257">
                        <c:v>2480.5906363058066</c:v>
                      </c:pt>
                      <c:pt idx="258">
                        <c:v>2480.5906363058066</c:v>
                      </c:pt>
                      <c:pt idx="259">
                        <c:v>2480.5906363058066</c:v>
                      </c:pt>
                      <c:pt idx="260">
                        <c:v>2489.7176361548954</c:v>
                      </c:pt>
                      <c:pt idx="261">
                        <c:v>2489.7176361548954</c:v>
                      </c:pt>
                      <c:pt idx="262">
                        <c:v>2489.7176361548954</c:v>
                      </c:pt>
                      <c:pt idx="263">
                        <c:v>2490.8661624131887</c:v>
                      </c:pt>
                      <c:pt idx="264">
                        <c:v>2490.8661624131887</c:v>
                      </c:pt>
                      <c:pt idx="265">
                        <c:v>2490.8661624131887</c:v>
                      </c:pt>
                      <c:pt idx="266">
                        <c:v>2506.3712669001425</c:v>
                      </c:pt>
                      <c:pt idx="267">
                        <c:v>2506.3712669001425</c:v>
                      </c:pt>
                      <c:pt idx="268">
                        <c:v>2506.3712669001425</c:v>
                      </c:pt>
                      <c:pt idx="269">
                        <c:v>2521.5936914746867</c:v>
                      </c:pt>
                      <c:pt idx="270">
                        <c:v>2521.5936914746867</c:v>
                      </c:pt>
                      <c:pt idx="271">
                        <c:v>2521.5936914746867</c:v>
                      </c:pt>
                      <c:pt idx="272">
                        <c:v>2534.4344821415311</c:v>
                      </c:pt>
                      <c:pt idx="273">
                        <c:v>2534.4344821415311</c:v>
                      </c:pt>
                      <c:pt idx="274">
                        <c:v>2534.4344821415311</c:v>
                      </c:pt>
                      <c:pt idx="275">
                        <c:v>2536.1505940507245</c:v>
                      </c:pt>
                      <c:pt idx="276">
                        <c:v>2536.1505940507245</c:v>
                      </c:pt>
                      <c:pt idx="277">
                        <c:v>2536.1505940507245</c:v>
                      </c:pt>
                      <c:pt idx="278">
                        <c:v>2538.9462316096701</c:v>
                      </c:pt>
                      <c:pt idx="279">
                        <c:v>2538.9462316096701</c:v>
                      </c:pt>
                      <c:pt idx="280">
                        <c:v>2538.9462316096701</c:v>
                      </c:pt>
                      <c:pt idx="281">
                        <c:v>2654.1894899163422</c:v>
                      </c:pt>
                      <c:pt idx="282">
                        <c:v>2654.1894899163422</c:v>
                      </c:pt>
                      <c:pt idx="283">
                        <c:v>2654.1894899163422</c:v>
                      </c:pt>
                      <c:pt idx="284">
                        <c:v>2665.2062161090171</c:v>
                      </c:pt>
                      <c:pt idx="285">
                        <c:v>2665.2062161090171</c:v>
                      </c:pt>
                      <c:pt idx="286">
                        <c:v>2665.2062161090171</c:v>
                      </c:pt>
                      <c:pt idx="287">
                        <c:v>2690.5661655738622</c:v>
                      </c:pt>
                      <c:pt idx="288">
                        <c:v>2690.5661655738622</c:v>
                      </c:pt>
                      <c:pt idx="289">
                        <c:v>2690.5661655738622</c:v>
                      </c:pt>
                      <c:pt idx="290">
                        <c:v>2695.0934958245743</c:v>
                      </c:pt>
                      <c:pt idx="291">
                        <c:v>2695.0934958245743</c:v>
                      </c:pt>
                      <c:pt idx="292">
                        <c:v>2695.0934958245743</c:v>
                      </c:pt>
                      <c:pt idx="293">
                        <c:v>2718.258780772604</c:v>
                      </c:pt>
                      <c:pt idx="294">
                        <c:v>2718.258780772604</c:v>
                      </c:pt>
                      <c:pt idx="295">
                        <c:v>2718.258780772604</c:v>
                      </c:pt>
                      <c:pt idx="296">
                        <c:v>2769.1322617019487</c:v>
                      </c:pt>
                      <c:pt idx="297">
                        <c:v>2769.1322617019487</c:v>
                      </c:pt>
                      <c:pt idx="298">
                        <c:v>2769.1322617019487</c:v>
                      </c:pt>
                      <c:pt idx="299">
                        <c:v>2772.8271329980071</c:v>
                      </c:pt>
                      <c:pt idx="300">
                        <c:v>2772.8271329980071</c:v>
                      </c:pt>
                      <c:pt idx="301">
                        <c:v>2772.8271329980071</c:v>
                      </c:pt>
                      <c:pt idx="302">
                        <c:v>2790.1785602199493</c:v>
                      </c:pt>
                      <c:pt idx="303">
                        <c:v>2790.1785602199493</c:v>
                      </c:pt>
                      <c:pt idx="304">
                        <c:v>2790.1785602199493</c:v>
                      </c:pt>
                      <c:pt idx="305">
                        <c:v>2818.689166503812</c:v>
                      </c:pt>
                      <c:pt idx="306">
                        <c:v>2818.689166503812</c:v>
                      </c:pt>
                      <c:pt idx="307">
                        <c:v>2818.689166503812</c:v>
                      </c:pt>
                      <c:pt idx="308">
                        <c:v>2826.2870238345927</c:v>
                      </c:pt>
                      <c:pt idx="309">
                        <c:v>2826.2870238345927</c:v>
                      </c:pt>
                      <c:pt idx="310">
                        <c:v>2826.2870238345927</c:v>
                      </c:pt>
                      <c:pt idx="311">
                        <c:v>2827.2875326584353</c:v>
                      </c:pt>
                      <c:pt idx="312">
                        <c:v>2827.2875326584353</c:v>
                      </c:pt>
                      <c:pt idx="313">
                        <c:v>2827.2875326584353</c:v>
                      </c:pt>
                      <c:pt idx="314">
                        <c:v>2833.5064907314395</c:v>
                      </c:pt>
                      <c:pt idx="315">
                        <c:v>2833.5064907314395</c:v>
                      </c:pt>
                      <c:pt idx="316">
                        <c:v>2833.5064907314395</c:v>
                      </c:pt>
                      <c:pt idx="317">
                        <c:v>2857.2260063738768</c:v>
                      </c:pt>
                      <c:pt idx="318">
                        <c:v>2857.2260063738768</c:v>
                      </c:pt>
                      <c:pt idx="319">
                        <c:v>2857.2260063738768</c:v>
                      </c:pt>
                      <c:pt idx="320">
                        <c:v>2861.2592032343941</c:v>
                      </c:pt>
                      <c:pt idx="321">
                        <c:v>2861.2592032343941</c:v>
                      </c:pt>
                      <c:pt idx="322">
                        <c:v>2861.2592032343941</c:v>
                      </c:pt>
                      <c:pt idx="323">
                        <c:v>2869.6271963895338</c:v>
                      </c:pt>
                      <c:pt idx="324">
                        <c:v>2869.6271963895338</c:v>
                      </c:pt>
                      <c:pt idx="325">
                        <c:v>2869.6271963895338</c:v>
                      </c:pt>
                      <c:pt idx="326">
                        <c:v>2896.485126807539</c:v>
                      </c:pt>
                      <c:pt idx="327">
                        <c:v>2896.485126807539</c:v>
                      </c:pt>
                      <c:pt idx="328">
                        <c:v>2896.485126807539</c:v>
                      </c:pt>
                      <c:pt idx="329">
                        <c:v>2921.0682629697785</c:v>
                      </c:pt>
                      <c:pt idx="330">
                        <c:v>2921.0682629697785</c:v>
                      </c:pt>
                      <c:pt idx="331">
                        <c:v>2921.0682629697785</c:v>
                      </c:pt>
                      <c:pt idx="332">
                        <c:v>2929.8190982110154</c:v>
                      </c:pt>
                      <c:pt idx="333">
                        <c:v>2929.8190982110154</c:v>
                      </c:pt>
                      <c:pt idx="334">
                        <c:v>2929.8190982110154</c:v>
                      </c:pt>
                      <c:pt idx="335">
                        <c:v>2949.1682043415194</c:v>
                      </c:pt>
                      <c:pt idx="336">
                        <c:v>2949.1682043415194</c:v>
                      </c:pt>
                      <c:pt idx="337">
                        <c:v>2949.1682043415194</c:v>
                      </c:pt>
                      <c:pt idx="338">
                        <c:v>2959.4693274488436</c:v>
                      </c:pt>
                      <c:pt idx="339">
                        <c:v>2959.4693274488436</c:v>
                      </c:pt>
                      <c:pt idx="340">
                        <c:v>2959.4693274488436</c:v>
                      </c:pt>
                      <c:pt idx="341">
                        <c:v>2967.1973956054194</c:v>
                      </c:pt>
                      <c:pt idx="342">
                        <c:v>2967.1973956054194</c:v>
                      </c:pt>
                      <c:pt idx="343">
                        <c:v>2967.1973956054194</c:v>
                      </c:pt>
                      <c:pt idx="344">
                        <c:v>2975.9704891074762</c:v>
                      </c:pt>
                      <c:pt idx="345">
                        <c:v>2975.9704891074762</c:v>
                      </c:pt>
                      <c:pt idx="346">
                        <c:v>2975.9704891074762</c:v>
                      </c:pt>
                      <c:pt idx="347">
                        <c:v>3021.8881682653305</c:v>
                      </c:pt>
                      <c:pt idx="348">
                        <c:v>3021.8881682653305</c:v>
                      </c:pt>
                      <c:pt idx="349">
                        <c:v>3021.8881682653305</c:v>
                      </c:pt>
                      <c:pt idx="350">
                        <c:v>3025.1423259971602</c:v>
                      </c:pt>
                      <c:pt idx="351">
                        <c:v>3025.1423259971602</c:v>
                      </c:pt>
                      <c:pt idx="352">
                        <c:v>3025.1423259971602</c:v>
                      </c:pt>
                      <c:pt idx="353">
                        <c:v>3027.3425550791812</c:v>
                      </c:pt>
                      <c:pt idx="354">
                        <c:v>3027.3425550791812</c:v>
                      </c:pt>
                      <c:pt idx="355">
                        <c:v>3027.3425550791812</c:v>
                      </c:pt>
                      <c:pt idx="356">
                        <c:v>3070.6037108082128</c:v>
                      </c:pt>
                      <c:pt idx="357">
                        <c:v>3070.6037108082128</c:v>
                      </c:pt>
                      <c:pt idx="358">
                        <c:v>3070.6037108082128</c:v>
                      </c:pt>
                      <c:pt idx="359">
                        <c:v>3128.1724765921022</c:v>
                      </c:pt>
                      <c:pt idx="360">
                        <c:v>3128.1724765921022</c:v>
                      </c:pt>
                      <c:pt idx="361">
                        <c:v>3128.1724765921022</c:v>
                      </c:pt>
                      <c:pt idx="362">
                        <c:v>3143.6108062965968</c:v>
                      </c:pt>
                      <c:pt idx="363">
                        <c:v>3143.6108062965968</c:v>
                      </c:pt>
                      <c:pt idx="364">
                        <c:v>3143.6108062965968</c:v>
                      </c:pt>
                      <c:pt idx="365">
                        <c:v>3149.4702934573643</c:v>
                      </c:pt>
                      <c:pt idx="366">
                        <c:v>3149.4702934573643</c:v>
                      </c:pt>
                      <c:pt idx="367">
                        <c:v>3149.4702934573643</c:v>
                      </c:pt>
                      <c:pt idx="368">
                        <c:v>3164.300972641483</c:v>
                      </c:pt>
                      <c:pt idx="369">
                        <c:v>3164.300972641483</c:v>
                      </c:pt>
                      <c:pt idx="370">
                        <c:v>3164.300972641483</c:v>
                      </c:pt>
                      <c:pt idx="371">
                        <c:v>3174.588740792316</c:v>
                      </c:pt>
                      <c:pt idx="372">
                        <c:v>3174.588740792316</c:v>
                      </c:pt>
                      <c:pt idx="373">
                        <c:v>3174.588740792316</c:v>
                      </c:pt>
                      <c:pt idx="374">
                        <c:v>3186.9053494168579</c:v>
                      </c:pt>
                      <c:pt idx="375">
                        <c:v>3186.9053494168579</c:v>
                      </c:pt>
                      <c:pt idx="376">
                        <c:v>3186.9053494168579</c:v>
                      </c:pt>
                      <c:pt idx="377">
                        <c:v>3194.1448487484427</c:v>
                      </c:pt>
                      <c:pt idx="378">
                        <c:v>3194.1448487484427</c:v>
                      </c:pt>
                      <c:pt idx="379">
                        <c:v>3194.1448487484427</c:v>
                      </c:pt>
                      <c:pt idx="380">
                        <c:v>3235.6153273945347</c:v>
                      </c:pt>
                      <c:pt idx="381">
                        <c:v>3235.6153273945347</c:v>
                      </c:pt>
                      <c:pt idx="382">
                        <c:v>3235.6153273945347</c:v>
                      </c:pt>
                      <c:pt idx="383">
                        <c:v>3239.0130509086507</c:v>
                      </c:pt>
                      <c:pt idx="384">
                        <c:v>3239.0130509086507</c:v>
                      </c:pt>
                      <c:pt idx="385">
                        <c:v>3239.0130509086507</c:v>
                      </c:pt>
                      <c:pt idx="386">
                        <c:v>3268.1190656694394</c:v>
                      </c:pt>
                      <c:pt idx="387">
                        <c:v>3268.1190656694394</c:v>
                      </c:pt>
                      <c:pt idx="388">
                        <c:v>3268.1190656694394</c:v>
                      </c:pt>
                      <c:pt idx="389">
                        <c:v>3277.8982325605434</c:v>
                      </c:pt>
                      <c:pt idx="390">
                        <c:v>3277.8982325605434</c:v>
                      </c:pt>
                      <c:pt idx="391">
                        <c:v>3277.8982325605434</c:v>
                      </c:pt>
                      <c:pt idx="392">
                        <c:v>3313.0662846555574</c:v>
                      </c:pt>
                      <c:pt idx="393">
                        <c:v>3313.0662846555574</c:v>
                      </c:pt>
                      <c:pt idx="394">
                        <c:v>3313.0662846555574</c:v>
                      </c:pt>
                      <c:pt idx="395">
                        <c:v>3316.3004099526493</c:v>
                      </c:pt>
                      <c:pt idx="396">
                        <c:v>3316.3004099526493</c:v>
                      </c:pt>
                      <c:pt idx="397">
                        <c:v>3316.3004099526493</c:v>
                      </c:pt>
                      <c:pt idx="398">
                        <c:v>3333.2556401320016</c:v>
                      </c:pt>
                      <c:pt idx="399">
                        <c:v>3333.2556401320016</c:v>
                      </c:pt>
                      <c:pt idx="400">
                        <c:v>3333.2556401320016</c:v>
                      </c:pt>
                      <c:pt idx="401">
                        <c:v>3338.4162179030332</c:v>
                      </c:pt>
                      <c:pt idx="402">
                        <c:v>3338.4162179030332</c:v>
                      </c:pt>
                      <c:pt idx="403">
                        <c:v>3338.4162179030332</c:v>
                      </c:pt>
                      <c:pt idx="404">
                        <c:v>3390.181142178204</c:v>
                      </c:pt>
                      <c:pt idx="405">
                        <c:v>3390.181142178204</c:v>
                      </c:pt>
                      <c:pt idx="406">
                        <c:v>3390.181142178204</c:v>
                      </c:pt>
                      <c:pt idx="407">
                        <c:v>3405.9477812297882</c:v>
                      </c:pt>
                      <c:pt idx="408">
                        <c:v>3405.9477812297882</c:v>
                      </c:pt>
                      <c:pt idx="409">
                        <c:v>3405.9477812297882</c:v>
                      </c:pt>
                      <c:pt idx="410">
                        <c:v>3421.1290280218163</c:v>
                      </c:pt>
                      <c:pt idx="411">
                        <c:v>3421.1290280218163</c:v>
                      </c:pt>
                      <c:pt idx="412">
                        <c:v>3421.1290280218163</c:v>
                      </c:pt>
                      <c:pt idx="413">
                        <c:v>3556.1698964145071</c:v>
                      </c:pt>
                      <c:pt idx="414">
                        <c:v>3556.1698964145071</c:v>
                      </c:pt>
                      <c:pt idx="415">
                        <c:v>3556.1698964145071</c:v>
                      </c:pt>
                      <c:pt idx="416">
                        <c:v>3569.8876625576449</c:v>
                      </c:pt>
                      <c:pt idx="417">
                        <c:v>3569.8876625576449</c:v>
                      </c:pt>
                      <c:pt idx="418">
                        <c:v>3569.8876625576449</c:v>
                      </c:pt>
                      <c:pt idx="419">
                        <c:v>3621.5735700069063</c:v>
                      </c:pt>
                      <c:pt idx="420">
                        <c:v>3621.5735700069063</c:v>
                      </c:pt>
                      <c:pt idx="421">
                        <c:v>3621.5735700069063</c:v>
                      </c:pt>
                      <c:pt idx="422">
                        <c:v>3634.858412977102</c:v>
                      </c:pt>
                      <c:pt idx="423">
                        <c:v>3634.858412977102</c:v>
                      </c:pt>
                      <c:pt idx="424">
                        <c:v>3634.858412977102</c:v>
                      </c:pt>
                      <c:pt idx="425">
                        <c:v>3647.404281688086</c:v>
                      </c:pt>
                      <c:pt idx="426">
                        <c:v>3647.404281688086</c:v>
                      </c:pt>
                      <c:pt idx="427">
                        <c:v>3647.404281688086</c:v>
                      </c:pt>
                      <c:pt idx="428">
                        <c:v>3654.7005395847605</c:v>
                      </c:pt>
                      <c:pt idx="429">
                        <c:v>3654.7005395847605</c:v>
                      </c:pt>
                      <c:pt idx="430">
                        <c:v>3654.7005395847605</c:v>
                      </c:pt>
                      <c:pt idx="431">
                        <c:v>3723.2915961265298</c:v>
                      </c:pt>
                      <c:pt idx="432">
                        <c:v>3723.2915961265298</c:v>
                      </c:pt>
                      <c:pt idx="433">
                        <c:v>3723.2915961265298</c:v>
                      </c:pt>
                      <c:pt idx="434">
                        <c:v>3739.0560093520326</c:v>
                      </c:pt>
                      <c:pt idx="435">
                        <c:v>3739.0560093520326</c:v>
                      </c:pt>
                      <c:pt idx="436">
                        <c:v>3739.0560093520326</c:v>
                      </c:pt>
                      <c:pt idx="437">
                        <c:v>3798.3664840450574</c:v>
                      </c:pt>
                      <c:pt idx="438">
                        <c:v>3798.3664840450574</c:v>
                      </c:pt>
                      <c:pt idx="439">
                        <c:v>3798.3664840450574</c:v>
                      </c:pt>
                      <c:pt idx="440">
                        <c:v>3832.4861720554673</c:v>
                      </c:pt>
                      <c:pt idx="441">
                        <c:v>3832.4861720554673</c:v>
                      </c:pt>
                      <c:pt idx="442">
                        <c:v>3832.4861720554673</c:v>
                      </c:pt>
                      <c:pt idx="443">
                        <c:v>3870.6034437090825</c:v>
                      </c:pt>
                      <c:pt idx="444">
                        <c:v>3870.6034437090825</c:v>
                      </c:pt>
                      <c:pt idx="445">
                        <c:v>3870.6034437090825</c:v>
                      </c:pt>
                      <c:pt idx="446">
                        <c:v>3880.8923247729558</c:v>
                      </c:pt>
                      <c:pt idx="447">
                        <c:v>3880.8923247729558</c:v>
                      </c:pt>
                      <c:pt idx="448">
                        <c:v>3880.8923247729558</c:v>
                      </c:pt>
                      <c:pt idx="449">
                        <c:v>3890.2396814041595</c:v>
                      </c:pt>
                      <c:pt idx="450">
                        <c:v>3890.2396814041595</c:v>
                      </c:pt>
                      <c:pt idx="451">
                        <c:v>3890.2396814041595</c:v>
                      </c:pt>
                      <c:pt idx="452">
                        <c:v>3903.5579117655848</c:v>
                      </c:pt>
                      <c:pt idx="453">
                        <c:v>3903.5579117655848</c:v>
                      </c:pt>
                      <c:pt idx="454">
                        <c:v>3903.5579117655848</c:v>
                      </c:pt>
                      <c:pt idx="455">
                        <c:v>3911.8090490514219</c:v>
                      </c:pt>
                      <c:pt idx="456">
                        <c:v>3911.8090490514219</c:v>
                      </c:pt>
                      <c:pt idx="457">
                        <c:v>3911.8090490514219</c:v>
                      </c:pt>
                      <c:pt idx="458">
                        <c:v>3913.1044798311241</c:v>
                      </c:pt>
                      <c:pt idx="459">
                        <c:v>3913.1044798311241</c:v>
                      </c:pt>
                      <c:pt idx="460">
                        <c:v>3913.1044798311241</c:v>
                      </c:pt>
                      <c:pt idx="461">
                        <c:v>3927.8728358849485</c:v>
                      </c:pt>
                      <c:pt idx="462">
                        <c:v>3927.8728358849485</c:v>
                      </c:pt>
                      <c:pt idx="463">
                        <c:v>3927.8728358849485</c:v>
                      </c:pt>
                      <c:pt idx="464">
                        <c:v>3966.7368721890616</c:v>
                      </c:pt>
                      <c:pt idx="465">
                        <c:v>3966.7368721890616</c:v>
                      </c:pt>
                      <c:pt idx="466">
                        <c:v>3966.7368721890616</c:v>
                      </c:pt>
                      <c:pt idx="467">
                        <c:v>3976.2511657764126</c:v>
                      </c:pt>
                      <c:pt idx="468">
                        <c:v>3976.2511657764126</c:v>
                      </c:pt>
                      <c:pt idx="469">
                        <c:v>3976.2511657764126</c:v>
                      </c:pt>
                      <c:pt idx="470">
                        <c:v>3984.3164465844056</c:v>
                      </c:pt>
                      <c:pt idx="471">
                        <c:v>3984.3164465844056</c:v>
                      </c:pt>
                      <c:pt idx="472">
                        <c:v>3984.3164465844056</c:v>
                      </c:pt>
                      <c:pt idx="473">
                        <c:v>3989.572734876961</c:v>
                      </c:pt>
                      <c:pt idx="474">
                        <c:v>3989.572734876961</c:v>
                      </c:pt>
                      <c:pt idx="475">
                        <c:v>3989.572734876961</c:v>
                      </c:pt>
                      <c:pt idx="476">
                        <c:v>4008.4711112258669</c:v>
                      </c:pt>
                      <c:pt idx="477">
                        <c:v>4008.4711112258669</c:v>
                      </c:pt>
                      <c:pt idx="478">
                        <c:v>4008.4711112258669</c:v>
                      </c:pt>
                      <c:pt idx="479">
                        <c:v>4012.5543891732277</c:v>
                      </c:pt>
                      <c:pt idx="480">
                        <c:v>4012.5543891732277</c:v>
                      </c:pt>
                      <c:pt idx="481">
                        <c:v>4012.5543891732277</c:v>
                      </c:pt>
                      <c:pt idx="482">
                        <c:v>4017.0605740761621</c:v>
                      </c:pt>
                      <c:pt idx="483">
                        <c:v>4017.0605740761621</c:v>
                      </c:pt>
                      <c:pt idx="484">
                        <c:v>4017.0605740761621</c:v>
                      </c:pt>
                      <c:pt idx="485">
                        <c:v>4021.5879043268746</c:v>
                      </c:pt>
                      <c:pt idx="486">
                        <c:v>4021.5879043268746</c:v>
                      </c:pt>
                      <c:pt idx="487">
                        <c:v>4021.5879043268746</c:v>
                      </c:pt>
                      <c:pt idx="488">
                        <c:v>4044.835544839937</c:v>
                      </c:pt>
                      <c:pt idx="489">
                        <c:v>4044.835544839937</c:v>
                      </c:pt>
                      <c:pt idx="490">
                        <c:v>4044.835544839937</c:v>
                      </c:pt>
                      <c:pt idx="491">
                        <c:v>4054.3899032967629</c:v>
                      </c:pt>
                      <c:pt idx="492">
                        <c:v>4054.3899032967629</c:v>
                      </c:pt>
                      <c:pt idx="493">
                        <c:v>4054.3899032967629</c:v>
                      </c:pt>
                      <c:pt idx="494">
                        <c:v>4145.65767596157</c:v>
                      </c:pt>
                      <c:pt idx="495">
                        <c:v>4145.65767596157</c:v>
                      </c:pt>
                      <c:pt idx="496">
                        <c:v>4145.65767596157</c:v>
                      </c:pt>
                      <c:pt idx="497">
                        <c:v>4160.7821641885084</c:v>
                      </c:pt>
                      <c:pt idx="498">
                        <c:v>4160.7821641885084</c:v>
                      </c:pt>
                      <c:pt idx="499">
                        <c:v>4160.7821641885084</c:v>
                      </c:pt>
                      <c:pt idx="500">
                        <c:v>4190.0350834707069</c:v>
                      </c:pt>
                      <c:pt idx="501">
                        <c:v>4190.0350834707069</c:v>
                      </c:pt>
                      <c:pt idx="502">
                        <c:v>4190.0350834707069</c:v>
                      </c:pt>
                      <c:pt idx="503">
                        <c:v>4205.3721380884717</c:v>
                      </c:pt>
                      <c:pt idx="504">
                        <c:v>4205.3721380884717</c:v>
                      </c:pt>
                      <c:pt idx="505">
                        <c:v>4205.3721380884717</c:v>
                      </c:pt>
                      <c:pt idx="506">
                        <c:v>4382.666975908106</c:v>
                      </c:pt>
                      <c:pt idx="507">
                        <c:v>4382.666975908106</c:v>
                      </c:pt>
                      <c:pt idx="508">
                        <c:v>4382.666975908106</c:v>
                      </c:pt>
                      <c:pt idx="509">
                        <c:v>4385.2889990326585</c:v>
                      </c:pt>
                      <c:pt idx="510">
                        <c:v>4385.2889990326585</c:v>
                      </c:pt>
                      <c:pt idx="511">
                        <c:v>4385.2889990326585</c:v>
                      </c:pt>
                      <c:pt idx="512">
                        <c:v>4466.4359405027808</c:v>
                      </c:pt>
                      <c:pt idx="513">
                        <c:v>4466.4359405027808</c:v>
                      </c:pt>
                      <c:pt idx="514">
                        <c:v>4466.4359405027808</c:v>
                      </c:pt>
                      <c:pt idx="515">
                        <c:v>4524.8939238064149</c:v>
                      </c:pt>
                      <c:pt idx="516">
                        <c:v>4524.8939238064149</c:v>
                      </c:pt>
                      <c:pt idx="517">
                        <c:v>4524.8939238064149</c:v>
                      </c:pt>
                      <c:pt idx="518">
                        <c:v>4642.3930568471551</c:v>
                      </c:pt>
                      <c:pt idx="519">
                        <c:v>4642.3930568471551</c:v>
                      </c:pt>
                      <c:pt idx="520">
                        <c:v>4642.3930568471551</c:v>
                      </c:pt>
                      <c:pt idx="521">
                        <c:v>4807.3189791293216</c:v>
                      </c:pt>
                      <c:pt idx="522">
                        <c:v>4807.3189791293216</c:v>
                      </c:pt>
                      <c:pt idx="523">
                        <c:v>4807.3189791293216</c:v>
                      </c:pt>
                      <c:pt idx="524">
                        <c:v>4812.458411552574</c:v>
                      </c:pt>
                      <c:pt idx="525">
                        <c:v>4812.458411552574</c:v>
                      </c:pt>
                      <c:pt idx="526">
                        <c:v>4812.458411552574</c:v>
                      </c:pt>
                      <c:pt idx="527">
                        <c:v>4821.1791981417045</c:v>
                      </c:pt>
                      <c:pt idx="528">
                        <c:v>4821.1791981417045</c:v>
                      </c:pt>
                      <c:pt idx="529">
                        <c:v>4821.1791981417045</c:v>
                      </c:pt>
                      <c:pt idx="530">
                        <c:v>4825.1812334370734</c:v>
                      </c:pt>
                      <c:pt idx="531">
                        <c:v>4825.1812334370734</c:v>
                      </c:pt>
                      <c:pt idx="532">
                        <c:v>4825.1812334370734</c:v>
                      </c:pt>
                      <c:pt idx="533">
                        <c:v>4841.0480346623463</c:v>
                      </c:pt>
                      <c:pt idx="534">
                        <c:v>4841.0480346623463</c:v>
                      </c:pt>
                      <c:pt idx="535">
                        <c:v>4841.0480346623463</c:v>
                      </c:pt>
                      <c:pt idx="536">
                        <c:v>4863.3864252209269</c:v>
                      </c:pt>
                      <c:pt idx="537">
                        <c:v>4863.3864252209269</c:v>
                      </c:pt>
                      <c:pt idx="538">
                        <c:v>4863.3864252209269</c:v>
                      </c:pt>
                      <c:pt idx="539">
                        <c:v>4877.9967476229313</c:v>
                      </c:pt>
                      <c:pt idx="540">
                        <c:v>4877.9967476229313</c:v>
                      </c:pt>
                      <c:pt idx="541">
                        <c:v>4877.9967476229313</c:v>
                      </c:pt>
                      <c:pt idx="542">
                        <c:v>4881.3455029632451</c:v>
                      </c:pt>
                      <c:pt idx="543">
                        <c:v>4881.3455029632451</c:v>
                      </c:pt>
                      <c:pt idx="544">
                        <c:v>4881.3455029632451</c:v>
                      </c:pt>
                      <c:pt idx="545">
                        <c:v>4891.9715966785352</c:v>
                      </c:pt>
                      <c:pt idx="546">
                        <c:v>4891.9715966785352</c:v>
                      </c:pt>
                      <c:pt idx="547">
                        <c:v>4891.9715966785352</c:v>
                      </c:pt>
                      <c:pt idx="548">
                        <c:v>4897.8989715348025</c:v>
                      </c:pt>
                      <c:pt idx="549">
                        <c:v>4897.8989715348025</c:v>
                      </c:pt>
                      <c:pt idx="550">
                        <c:v>4897.8989715348025</c:v>
                      </c:pt>
                      <c:pt idx="551">
                        <c:v>4973.4935898434687</c:v>
                      </c:pt>
                      <c:pt idx="552">
                        <c:v>4973.4935898434687</c:v>
                      </c:pt>
                      <c:pt idx="553">
                        <c:v>4973.4935898434687</c:v>
                      </c:pt>
                      <c:pt idx="554">
                        <c:v>4997.4713013114142</c:v>
                      </c:pt>
                      <c:pt idx="555">
                        <c:v>4997.4713013114142</c:v>
                      </c:pt>
                      <c:pt idx="556">
                        <c:v>4997.4713013114142</c:v>
                      </c:pt>
                      <c:pt idx="557">
                        <c:v>5016.524372573017</c:v>
                      </c:pt>
                      <c:pt idx="558">
                        <c:v>5016.524372573017</c:v>
                      </c:pt>
                      <c:pt idx="559">
                        <c:v>5016.524372573017</c:v>
                      </c:pt>
                      <c:pt idx="560">
                        <c:v>5176.4822510402419</c:v>
                      </c:pt>
                      <c:pt idx="561">
                        <c:v>5176.4822510402419</c:v>
                      </c:pt>
                      <c:pt idx="562">
                        <c:v>5176.4822510402419</c:v>
                      </c:pt>
                      <c:pt idx="563">
                        <c:v>5222.0794112422946</c:v>
                      </c:pt>
                      <c:pt idx="564">
                        <c:v>5222.0794112422946</c:v>
                      </c:pt>
                      <c:pt idx="565">
                        <c:v>5222.0794112422946</c:v>
                      </c:pt>
                      <c:pt idx="566">
                        <c:v>5323.9243094485901</c:v>
                      </c:pt>
                      <c:pt idx="567">
                        <c:v>5323.9243094485901</c:v>
                      </c:pt>
                      <c:pt idx="568">
                        <c:v>5323.9243094485901</c:v>
                      </c:pt>
                      <c:pt idx="569">
                        <c:v>5342.9751548841095</c:v>
                      </c:pt>
                      <c:pt idx="570">
                        <c:v>5342.9751548841095</c:v>
                      </c:pt>
                      <c:pt idx="571">
                        <c:v>5342.9751548841095</c:v>
                      </c:pt>
                      <c:pt idx="572">
                        <c:v>5344.3941190113619</c:v>
                      </c:pt>
                      <c:pt idx="573">
                        <c:v>5344.3941190113619</c:v>
                      </c:pt>
                      <c:pt idx="574">
                        <c:v>5344.3941190113619</c:v>
                      </c:pt>
                      <c:pt idx="575">
                        <c:v>5351.106097561521</c:v>
                      </c:pt>
                      <c:pt idx="576">
                        <c:v>5351.106097561521</c:v>
                      </c:pt>
                      <c:pt idx="577">
                        <c:v>5351.106097561521</c:v>
                      </c:pt>
                      <c:pt idx="578">
                        <c:v>5358.5025176318832</c:v>
                      </c:pt>
                      <c:pt idx="579">
                        <c:v>5358.5025176318832</c:v>
                      </c:pt>
                      <c:pt idx="580">
                        <c:v>5358.5025176318832</c:v>
                      </c:pt>
                      <c:pt idx="581">
                        <c:v>5373.2719865987474</c:v>
                      </c:pt>
                      <c:pt idx="582">
                        <c:v>5373.2719865987474</c:v>
                      </c:pt>
                      <c:pt idx="583">
                        <c:v>5373.2719865987474</c:v>
                      </c:pt>
                      <c:pt idx="584">
                        <c:v>5389.709712214044</c:v>
                      </c:pt>
                      <c:pt idx="585">
                        <c:v>5389.709712214044</c:v>
                      </c:pt>
                      <c:pt idx="586">
                        <c:v>5389.709712214044</c:v>
                      </c:pt>
                      <c:pt idx="587">
                        <c:v>5436.9039026299033</c:v>
                      </c:pt>
                      <c:pt idx="588">
                        <c:v>5436.9039026299033</c:v>
                      </c:pt>
                      <c:pt idx="589">
                        <c:v>5436.9039026299033</c:v>
                      </c:pt>
                      <c:pt idx="590">
                        <c:v>5445.2373954807736</c:v>
                      </c:pt>
                      <c:pt idx="591">
                        <c:v>5445.2373954807736</c:v>
                      </c:pt>
                      <c:pt idx="592">
                        <c:v>5445.2373954807736</c:v>
                      </c:pt>
                      <c:pt idx="593">
                        <c:v>5511.1218475068754</c:v>
                      </c:pt>
                      <c:pt idx="594">
                        <c:v>5511.1218475068754</c:v>
                      </c:pt>
                      <c:pt idx="595">
                        <c:v>5511.1218475068754</c:v>
                      </c:pt>
                      <c:pt idx="596">
                        <c:v>5516.5773472337669</c:v>
                      </c:pt>
                      <c:pt idx="597">
                        <c:v>5516.5773472337669</c:v>
                      </c:pt>
                      <c:pt idx="598">
                        <c:v>5516.5773472337669</c:v>
                      </c:pt>
                      <c:pt idx="599">
                        <c:v>5605.5725514688902</c:v>
                      </c:pt>
                      <c:pt idx="600">
                        <c:v>5605.5725514688902</c:v>
                      </c:pt>
                      <c:pt idx="601">
                        <c:v>5605.5725514688902</c:v>
                      </c:pt>
                      <c:pt idx="602">
                        <c:v>5898.6047809853917</c:v>
                      </c:pt>
                      <c:pt idx="603">
                        <c:v>5898.6047809853917</c:v>
                      </c:pt>
                      <c:pt idx="604">
                        <c:v>5898.6047809853917</c:v>
                      </c:pt>
                      <c:pt idx="605">
                        <c:v>5924.3575887537027</c:v>
                      </c:pt>
                      <c:pt idx="606">
                        <c:v>5924.3575887537027</c:v>
                      </c:pt>
                      <c:pt idx="607">
                        <c:v>5924.3575887537027</c:v>
                      </c:pt>
                      <c:pt idx="608">
                        <c:v>5978.6210028058777</c:v>
                      </c:pt>
                      <c:pt idx="609">
                        <c:v>5978.6210028058777</c:v>
                      </c:pt>
                      <c:pt idx="610">
                        <c:v>5978.6210028058777</c:v>
                      </c:pt>
                      <c:pt idx="611">
                        <c:v>5983.5167072731556</c:v>
                      </c:pt>
                      <c:pt idx="612">
                        <c:v>5983.5167072731556</c:v>
                      </c:pt>
                      <c:pt idx="613">
                        <c:v>5983.5167072731556</c:v>
                      </c:pt>
                      <c:pt idx="614">
                        <c:v>5991.1980330820088</c:v>
                      </c:pt>
                      <c:pt idx="615">
                        <c:v>5991.1980330820088</c:v>
                      </c:pt>
                      <c:pt idx="616">
                        <c:v>5991.1980330820088</c:v>
                      </c:pt>
                      <c:pt idx="617">
                        <c:v>6007.2273196112656</c:v>
                      </c:pt>
                      <c:pt idx="618">
                        <c:v>6007.2273196112656</c:v>
                      </c:pt>
                      <c:pt idx="619">
                        <c:v>6007.2273196112656</c:v>
                      </c:pt>
                      <c:pt idx="620">
                        <c:v>6080.8921467068685</c:v>
                      </c:pt>
                      <c:pt idx="621">
                        <c:v>6080.8921467068685</c:v>
                      </c:pt>
                      <c:pt idx="622">
                        <c:v>6080.8921467068685</c:v>
                      </c:pt>
                      <c:pt idx="623">
                        <c:v>6103.3373769173841</c:v>
                      </c:pt>
                      <c:pt idx="624">
                        <c:v>6103.3373769173841</c:v>
                      </c:pt>
                      <c:pt idx="625">
                        <c:v>6103.3373769173841</c:v>
                      </c:pt>
                      <c:pt idx="626">
                        <c:v>6111.5094973773112</c:v>
                      </c:pt>
                      <c:pt idx="627">
                        <c:v>6111.5094973773112</c:v>
                      </c:pt>
                      <c:pt idx="628">
                        <c:v>6111.5094973773112</c:v>
                      </c:pt>
                      <c:pt idx="629">
                        <c:v>6134.0771480223348</c:v>
                      </c:pt>
                      <c:pt idx="630">
                        <c:v>6134.0771480223348</c:v>
                      </c:pt>
                      <c:pt idx="631">
                        <c:v>6134.0771480223348</c:v>
                      </c:pt>
                      <c:pt idx="632">
                        <c:v>6143.6248290009144</c:v>
                      </c:pt>
                      <c:pt idx="633">
                        <c:v>6143.6248290009144</c:v>
                      </c:pt>
                      <c:pt idx="634">
                        <c:v>6143.6248290009144</c:v>
                      </c:pt>
                      <c:pt idx="635">
                        <c:v>6155.2213828879412</c:v>
                      </c:pt>
                      <c:pt idx="636">
                        <c:v>6155.2213828879412</c:v>
                      </c:pt>
                      <c:pt idx="637">
                        <c:v>6155.2213828879412</c:v>
                      </c:pt>
                      <c:pt idx="638">
                        <c:v>6169.9652548548647</c:v>
                      </c:pt>
                      <c:pt idx="639">
                        <c:v>6169.9652548548647</c:v>
                      </c:pt>
                      <c:pt idx="640">
                        <c:v>6169.9652548548647</c:v>
                      </c:pt>
                      <c:pt idx="641">
                        <c:v>6210.1914967211387</c:v>
                      </c:pt>
                      <c:pt idx="642">
                        <c:v>6210.1914967211387</c:v>
                      </c:pt>
                      <c:pt idx="643">
                        <c:v>6210.1914967211387</c:v>
                      </c:pt>
                      <c:pt idx="644">
                        <c:v>6251.6719915845997</c:v>
                      </c:pt>
                      <c:pt idx="645">
                        <c:v>6251.6719915845997</c:v>
                      </c:pt>
                      <c:pt idx="646">
                        <c:v>6251.6719915845997</c:v>
                      </c:pt>
                      <c:pt idx="647">
                        <c:v>6277.9834816994826</c:v>
                      </c:pt>
                      <c:pt idx="648">
                        <c:v>6277.9834816994826</c:v>
                      </c:pt>
                      <c:pt idx="649">
                        <c:v>6277.9834816994826</c:v>
                      </c:pt>
                      <c:pt idx="650">
                        <c:v>6307.7828412848021</c:v>
                      </c:pt>
                      <c:pt idx="651">
                        <c:v>6307.7828412848021</c:v>
                      </c:pt>
                      <c:pt idx="652">
                        <c:v>6307.7828412848021</c:v>
                      </c:pt>
                      <c:pt idx="653">
                        <c:v>6361.9104799459765</c:v>
                      </c:pt>
                      <c:pt idx="654">
                        <c:v>6361.9104799459765</c:v>
                      </c:pt>
                      <c:pt idx="655">
                        <c:v>6361.9104799459765</c:v>
                      </c:pt>
                      <c:pt idx="656">
                        <c:v>6382.2322720742986</c:v>
                      </c:pt>
                      <c:pt idx="657">
                        <c:v>6382.2322720742986</c:v>
                      </c:pt>
                      <c:pt idx="658">
                        <c:v>6382.2322720742986</c:v>
                      </c:pt>
                      <c:pt idx="659">
                        <c:v>6527.0812430971591</c:v>
                      </c:pt>
                      <c:pt idx="660">
                        <c:v>6527.0812430971591</c:v>
                      </c:pt>
                      <c:pt idx="661">
                        <c:v>6527.0812430971591</c:v>
                      </c:pt>
                      <c:pt idx="662">
                        <c:v>6530.1695767858837</c:v>
                      </c:pt>
                      <c:pt idx="663">
                        <c:v>6530.1695767858837</c:v>
                      </c:pt>
                      <c:pt idx="664">
                        <c:v>6530.1695767858837</c:v>
                      </c:pt>
                      <c:pt idx="665">
                        <c:v>6563.2175295378283</c:v>
                      </c:pt>
                      <c:pt idx="666">
                        <c:v>6563.2175295378283</c:v>
                      </c:pt>
                      <c:pt idx="667">
                        <c:v>6563.2175295378283</c:v>
                      </c:pt>
                      <c:pt idx="668">
                        <c:v>6567.798279614507</c:v>
                      </c:pt>
                      <c:pt idx="669">
                        <c:v>6567.798279614507</c:v>
                      </c:pt>
                      <c:pt idx="670">
                        <c:v>6567.798279614507</c:v>
                      </c:pt>
                      <c:pt idx="671">
                        <c:v>6636.9246473289904</c:v>
                      </c:pt>
                      <c:pt idx="672">
                        <c:v>6636.9246473289904</c:v>
                      </c:pt>
                      <c:pt idx="673">
                        <c:v>6636.9246473289904</c:v>
                      </c:pt>
                      <c:pt idx="674">
                        <c:v>6718.3320104507029</c:v>
                      </c:pt>
                      <c:pt idx="675">
                        <c:v>6718.3320104507029</c:v>
                      </c:pt>
                      <c:pt idx="676">
                        <c:v>6718.3320104507029</c:v>
                      </c:pt>
                      <c:pt idx="677">
                        <c:v>6758.5871880560426</c:v>
                      </c:pt>
                      <c:pt idx="678">
                        <c:v>6758.5871880560426</c:v>
                      </c:pt>
                      <c:pt idx="679">
                        <c:v>6758.5871880560426</c:v>
                      </c:pt>
                      <c:pt idx="680">
                        <c:v>6760.0317491832375</c:v>
                      </c:pt>
                      <c:pt idx="681">
                        <c:v>6760.0317491832375</c:v>
                      </c:pt>
                      <c:pt idx="682">
                        <c:v>6760.0317491832375</c:v>
                      </c:pt>
                      <c:pt idx="683">
                        <c:v>6770.4408248555374</c:v>
                      </c:pt>
                      <c:pt idx="684">
                        <c:v>6770.4408248555374</c:v>
                      </c:pt>
                      <c:pt idx="685">
                        <c:v>6770.4408248555374</c:v>
                      </c:pt>
                      <c:pt idx="686">
                        <c:v>6786.6559678626372</c:v>
                      </c:pt>
                      <c:pt idx="687">
                        <c:v>6786.6559678626372</c:v>
                      </c:pt>
                      <c:pt idx="688">
                        <c:v>6786.6559678626372</c:v>
                      </c:pt>
                      <c:pt idx="689">
                        <c:v>6800.4182505274139</c:v>
                      </c:pt>
                      <c:pt idx="690">
                        <c:v>6800.4182505274139</c:v>
                      </c:pt>
                      <c:pt idx="691">
                        <c:v>6800.4182505274139</c:v>
                      </c:pt>
                      <c:pt idx="692">
                        <c:v>6841.9877784341534</c:v>
                      </c:pt>
                      <c:pt idx="693">
                        <c:v>6841.9877784341534</c:v>
                      </c:pt>
                      <c:pt idx="694">
                        <c:v>6841.9877784341534</c:v>
                      </c:pt>
                      <c:pt idx="695">
                        <c:v>6845.8050701647189</c:v>
                      </c:pt>
                      <c:pt idx="696">
                        <c:v>6845.8050701647189</c:v>
                      </c:pt>
                      <c:pt idx="697">
                        <c:v>6845.8050701647189</c:v>
                      </c:pt>
                      <c:pt idx="698">
                        <c:v>6846.8957249448813</c:v>
                      </c:pt>
                      <c:pt idx="699">
                        <c:v>6846.8957249448813</c:v>
                      </c:pt>
                      <c:pt idx="700">
                        <c:v>6846.8957249448813</c:v>
                      </c:pt>
                      <c:pt idx="701">
                        <c:v>6860.3163433060763</c:v>
                      </c:pt>
                      <c:pt idx="702">
                        <c:v>6860.3163433060763</c:v>
                      </c:pt>
                      <c:pt idx="703">
                        <c:v>6860.3163433060763</c:v>
                      </c:pt>
                      <c:pt idx="704">
                        <c:v>6867.3443891598754</c:v>
                      </c:pt>
                      <c:pt idx="705">
                        <c:v>6867.3443891598754</c:v>
                      </c:pt>
                      <c:pt idx="706">
                        <c:v>6867.3443891598754</c:v>
                      </c:pt>
                      <c:pt idx="707">
                        <c:v>6887.6717458534013</c:v>
                      </c:pt>
                      <c:pt idx="708">
                        <c:v>6887.6717458534013</c:v>
                      </c:pt>
                      <c:pt idx="709">
                        <c:v>6887.6717458534013</c:v>
                      </c:pt>
                      <c:pt idx="710">
                        <c:v>6900.697280085049</c:v>
                      </c:pt>
                      <c:pt idx="711">
                        <c:v>6900.697280085049</c:v>
                      </c:pt>
                      <c:pt idx="712">
                        <c:v>6900.697280085049</c:v>
                      </c:pt>
                      <c:pt idx="713">
                        <c:v>6912.2192687983297</c:v>
                      </c:pt>
                      <c:pt idx="714">
                        <c:v>6912.2192687983297</c:v>
                      </c:pt>
                      <c:pt idx="715">
                        <c:v>6912.2192687983297</c:v>
                      </c:pt>
                      <c:pt idx="716">
                        <c:v>6998.7081928651642</c:v>
                      </c:pt>
                      <c:pt idx="717">
                        <c:v>6998.7081928651642</c:v>
                      </c:pt>
                      <c:pt idx="718">
                        <c:v>6998.7081928651642</c:v>
                      </c:pt>
                      <c:pt idx="719">
                        <c:v>7022.8027602024122</c:v>
                      </c:pt>
                      <c:pt idx="720">
                        <c:v>7022.8027602024122</c:v>
                      </c:pt>
                      <c:pt idx="721">
                        <c:v>7022.8027602024122</c:v>
                      </c:pt>
                      <c:pt idx="722">
                        <c:v>7033.2964172658276</c:v>
                      </c:pt>
                      <c:pt idx="723">
                        <c:v>7033.2964172658276</c:v>
                      </c:pt>
                      <c:pt idx="724">
                        <c:v>7033.2964172658276</c:v>
                      </c:pt>
                      <c:pt idx="725">
                        <c:v>7109.2694260084263</c:v>
                      </c:pt>
                      <c:pt idx="726">
                        <c:v>7109.2694260084263</c:v>
                      </c:pt>
                      <c:pt idx="727">
                        <c:v>7109.2694260084263</c:v>
                      </c:pt>
                      <c:pt idx="728">
                        <c:v>7132.1754022179075</c:v>
                      </c:pt>
                      <c:pt idx="729">
                        <c:v>7132.1754022179075</c:v>
                      </c:pt>
                      <c:pt idx="730">
                        <c:v>7132.1754022179075</c:v>
                      </c:pt>
                      <c:pt idx="731">
                        <c:v>7136.5958928166847</c:v>
                      </c:pt>
                      <c:pt idx="732">
                        <c:v>7136.5958928166847</c:v>
                      </c:pt>
                      <c:pt idx="733">
                        <c:v>7136.5958928166847</c:v>
                      </c:pt>
                      <c:pt idx="734">
                        <c:v>7320.5437247953068</c:v>
                      </c:pt>
                      <c:pt idx="735">
                        <c:v>7320.5437247953068</c:v>
                      </c:pt>
                      <c:pt idx="736">
                        <c:v>7320.5437247953068</c:v>
                      </c:pt>
                      <c:pt idx="737">
                        <c:v>7326.9852654765082</c:v>
                      </c:pt>
                      <c:pt idx="738">
                        <c:v>7326.9852654765082</c:v>
                      </c:pt>
                      <c:pt idx="739">
                        <c:v>7326.9852654765082</c:v>
                      </c:pt>
                      <c:pt idx="740">
                        <c:v>7333.7718092004134</c:v>
                      </c:pt>
                      <c:pt idx="741">
                        <c:v>7333.7718092004134</c:v>
                      </c:pt>
                      <c:pt idx="742">
                        <c:v>7333.7718092004134</c:v>
                      </c:pt>
                      <c:pt idx="743">
                        <c:v>7381.5157786585187</c:v>
                      </c:pt>
                      <c:pt idx="744">
                        <c:v>7381.5157786585187</c:v>
                      </c:pt>
                      <c:pt idx="745">
                        <c:v>7381.5157786585187</c:v>
                      </c:pt>
                      <c:pt idx="746">
                        <c:v>7391.27046146272</c:v>
                      </c:pt>
                      <c:pt idx="747">
                        <c:v>7391.27046146272</c:v>
                      </c:pt>
                      <c:pt idx="748">
                        <c:v>7391.27046146272</c:v>
                      </c:pt>
                      <c:pt idx="749">
                        <c:v>7405.63705590875</c:v>
                      </c:pt>
                      <c:pt idx="750">
                        <c:v>7405.63705590875</c:v>
                      </c:pt>
                      <c:pt idx="751">
                        <c:v>7405.63705590875</c:v>
                      </c:pt>
                      <c:pt idx="752">
                        <c:v>7408.1066099466889</c:v>
                      </c:pt>
                      <c:pt idx="753">
                        <c:v>7408.1066099466889</c:v>
                      </c:pt>
                      <c:pt idx="754">
                        <c:v>7408.1066099466889</c:v>
                      </c:pt>
                      <c:pt idx="755">
                        <c:v>7610.477604405718</c:v>
                      </c:pt>
                      <c:pt idx="756">
                        <c:v>7610.477604405718</c:v>
                      </c:pt>
                      <c:pt idx="757">
                        <c:v>7610.477604405718</c:v>
                      </c:pt>
                      <c:pt idx="758">
                        <c:v>7616.822321652352</c:v>
                      </c:pt>
                      <c:pt idx="759">
                        <c:v>7616.822321652352</c:v>
                      </c:pt>
                      <c:pt idx="760">
                        <c:v>7616.822321652352</c:v>
                      </c:pt>
                      <c:pt idx="761">
                        <c:v>7662.0488818117583</c:v>
                      </c:pt>
                      <c:pt idx="762">
                        <c:v>7662.0488818117583</c:v>
                      </c:pt>
                      <c:pt idx="763">
                        <c:v>7662.0488818117583</c:v>
                      </c:pt>
                      <c:pt idx="764">
                        <c:v>7686.3727092354484</c:v>
                      </c:pt>
                      <c:pt idx="765">
                        <c:v>7686.3727092354484</c:v>
                      </c:pt>
                      <c:pt idx="766">
                        <c:v>7686.3727092354484</c:v>
                      </c:pt>
                      <c:pt idx="767">
                        <c:v>7709.9074813130828</c:v>
                      </c:pt>
                      <c:pt idx="768">
                        <c:v>7709.9074813130828</c:v>
                      </c:pt>
                      <c:pt idx="769">
                        <c:v>7709.9074813130828</c:v>
                      </c:pt>
                      <c:pt idx="770">
                        <c:v>7728.3072726196297</c:v>
                      </c:pt>
                      <c:pt idx="771">
                        <c:v>7728.3072726196297</c:v>
                      </c:pt>
                      <c:pt idx="772">
                        <c:v>7728.3072726196297</c:v>
                      </c:pt>
                      <c:pt idx="773">
                        <c:v>7731.9798856548696</c:v>
                      </c:pt>
                      <c:pt idx="774">
                        <c:v>7731.9798856548696</c:v>
                      </c:pt>
                      <c:pt idx="775">
                        <c:v>7731.9798856548696</c:v>
                      </c:pt>
                      <c:pt idx="776">
                        <c:v>7831.3964076057428</c:v>
                      </c:pt>
                      <c:pt idx="777">
                        <c:v>7831.3964076057428</c:v>
                      </c:pt>
                      <c:pt idx="778">
                        <c:v>7831.3964076057428</c:v>
                      </c:pt>
                      <c:pt idx="779">
                        <c:v>7923.8805942243443</c:v>
                      </c:pt>
                      <c:pt idx="780">
                        <c:v>7923.8805942243443</c:v>
                      </c:pt>
                      <c:pt idx="781">
                        <c:v>7923.8805942243443</c:v>
                      </c:pt>
                      <c:pt idx="782">
                        <c:v>7957.5807140183033</c:v>
                      </c:pt>
                      <c:pt idx="783">
                        <c:v>7957.5807140183033</c:v>
                      </c:pt>
                      <c:pt idx="784">
                        <c:v>7957.5807140183033</c:v>
                      </c:pt>
                      <c:pt idx="785">
                        <c:v>7957.8099741047445</c:v>
                      </c:pt>
                      <c:pt idx="786">
                        <c:v>7957.8099741047445</c:v>
                      </c:pt>
                      <c:pt idx="787">
                        <c:v>7957.8099741047445</c:v>
                      </c:pt>
                      <c:pt idx="788">
                        <c:v>7959.6818938396755</c:v>
                      </c:pt>
                      <c:pt idx="789">
                        <c:v>7959.6818938396755</c:v>
                      </c:pt>
                      <c:pt idx="790">
                        <c:v>7959.6818938396755</c:v>
                      </c:pt>
                      <c:pt idx="791">
                        <c:v>7977.9281031465662</c:v>
                      </c:pt>
                      <c:pt idx="792">
                        <c:v>7977.9281031465662</c:v>
                      </c:pt>
                      <c:pt idx="793">
                        <c:v>7977.9281031465662</c:v>
                      </c:pt>
                      <c:pt idx="794">
                        <c:v>8058.9570758343452</c:v>
                      </c:pt>
                      <c:pt idx="795">
                        <c:v>8058.9570758343452</c:v>
                      </c:pt>
                      <c:pt idx="796">
                        <c:v>8058.9570758343452</c:v>
                      </c:pt>
                      <c:pt idx="797">
                        <c:v>8097.0977186618211</c:v>
                      </c:pt>
                      <c:pt idx="798">
                        <c:v>8097.0977186618211</c:v>
                      </c:pt>
                      <c:pt idx="799">
                        <c:v>8097.0977186618211</c:v>
                      </c:pt>
                      <c:pt idx="800">
                        <c:v>8119.4394479595248</c:v>
                      </c:pt>
                      <c:pt idx="801">
                        <c:v>8119.4394479595248</c:v>
                      </c:pt>
                      <c:pt idx="802">
                        <c:v>8119.4394479595248</c:v>
                      </c:pt>
                      <c:pt idx="803">
                        <c:v>8265.5638173273492</c:v>
                      </c:pt>
                      <c:pt idx="804">
                        <c:v>8265.5638173273492</c:v>
                      </c:pt>
                      <c:pt idx="805">
                        <c:v>8265.5638173273492</c:v>
                      </c:pt>
                      <c:pt idx="806">
                        <c:v>8423.5830012771839</c:v>
                      </c:pt>
                      <c:pt idx="807">
                        <c:v>8423.5830012771839</c:v>
                      </c:pt>
                      <c:pt idx="808">
                        <c:v>8423.5830012771839</c:v>
                      </c:pt>
                      <c:pt idx="809">
                        <c:v>8465.8414223562922</c:v>
                      </c:pt>
                      <c:pt idx="810">
                        <c:v>8465.8414223562922</c:v>
                      </c:pt>
                      <c:pt idx="811">
                        <c:v>8465.8414223562922</c:v>
                      </c:pt>
                      <c:pt idx="812">
                        <c:v>8468.2720244377942</c:v>
                      </c:pt>
                      <c:pt idx="813">
                        <c:v>8468.2720244377942</c:v>
                      </c:pt>
                      <c:pt idx="814">
                        <c:v>8468.2720244377942</c:v>
                      </c:pt>
                      <c:pt idx="815">
                        <c:v>8475.8198006817311</c:v>
                      </c:pt>
                      <c:pt idx="816">
                        <c:v>8475.8198006817311</c:v>
                      </c:pt>
                      <c:pt idx="817">
                        <c:v>8475.8198006817311</c:v>
                      </c:pt>
                      <c:pt idx="818">
                        <c:v>8529.3308855182022</c:v>
                      </c:pt>
                      <c:pt idx="819">
                        <c:v>8529.3308855182022</c:v>
                      </c:pt>
                      <c:pt idx="820">
                        <c:v>8529.3308855182022</c:v>
                      </c:pt>
                      <c:pt idx="821">
                        <c:v>8534.591625462921</c:v>
                      </c:pt>
                      <c:pt idx="822">
                        <c:v>8534.591625462921</c:v>
                      </c:pt>
                      <c:pt idx="823">
                        <c:v>8534.591625462921</c:v>
                      </c:pt>
                      <c:pt idx="824">
                        <c:v>8577.8772652788539</c:v>
                      </c:pt>
                      <c:pt idx="825">
                        <c:v>8577.8772652788539</c:v>
                      </c:pt>
                      <c:pt idx="826">
                        <c:v>8577.8772652788539</c:v>
                      </c:pt>
                      <c:pt idx="827">
                        <c:v>8608.0283053851217</c:v>
                      </c:pt>
                      <c:pt idx="828">
                        <c:v>8608.0283053851217</c:v>
                      </c:pt>
                      <c:pt idx="829">
                        <c:v>8608.0283053851217</c:v>
                      </c:pt>
                      <c:pt idx="830">
                        <c:v>8666.7533878185914</c:v>
                      </c:pt>
                      <c:pt idx="831">
                        <c:v>8666.7533878185914</c:v>
                      </c:pt>
                      <c:pt idx="832">
                        <c:v>8666.7533878185914</c:v>
                      </c:pt>
                      <c:pt idx="833">
                        <c:v>8688.0968341185344</c:v>
                      </c:pt>
                      <c:pt idx="834">
                        <c:v>8688.0968341185344</c:v>
                      </c:pt>
                      <c:pt idx="835">
                        <c:v>8688.0968341185344</c:v>
                      </c:pt>
                      <c:pt idx="836">
                        <c:v>8706.0158469913767</c:v>
                      </c:pt>
                      <c:pt idx="837">
                        <c:v>8706.0158469913767</c:v>
                      </c:pt>
                      <c:pt idx="838">
                        <c:v>8706.0158469913767</c:v>
                      </c:pt>
                      <c:pt idx="839">
                        <c:v>8728.1973168111781</c:v>
                      </c:pt>
                      <c:pt idx="840">
                        <c:v>8728.1973168111781</c:v>
                      </c:pt>
                      <c:pt idx="841">
                        <c:v>8728.1973168111781</c:v>
                      </c:pt>
                      <c:pt idx="842">
                        <c:v>9080.9406697154591</c:v>
                      </c:pt>
                      <c:pt idx="843">
                        <c:v>9080.9406697154591</c:v>
                      </c:pt>
                      <c:pt idx="844">
                        <c:v>9080.9406697154591</c:v>
                      </c:pt>
                      <c:pt idx="845">
                        <c:v>9087.5213245267823</c:v>
                      </c:pt>
                      <c:pt idx="846">
                        <c:v>9087.5213245267823</c:v>
                      </c:pt>
                      <c:pt idx="847">
                        <c:v>9087.5213245267823</c:v>
                      </c:pt>
                      <c:pt idx="848">
                        <c:v>9091.2518090401518</c:v>
                      </c:pt>
                      <c:pt idx="849">
                        <c:v>9091.2518090401518</c:v>
                      </c:pt>
                      <c:pt idx="850">
                        <c:v>9091.2518090401518</c:v>
                      </c:pt>
                      <c:pt idx="851">
                        <c:v>9094.3457072940801</c:v>
                      </c:pt>
                      <c:pt idx="852">
                        <c:v>9094.3457072940801</c:v>
                      </c:pt>
                      <c:pt idx="853">
                        <c:v>9094.3457072940801</c:v>
                      </c:pt>
                      <c:pt idx="854">
                        <c:v>9102.6858776231948</c:v>
                      </c:pt>
                      <c:pt idx="855">
                        <c:v>9102.6858776231948</c:v>
                      </c:pt>
                      <c:pt idx="856">
                        <c:v>9102.6858776231948</c:v>
                      </c:pt>
                      <c:pt idx="857">
                        <c:v>9103.2657053175462</c:v>
                      </c:pt>
                      <c:pt idx="858">
                        <c:v>9103.2657053175462</c:v>
                      </c:pt>
                      <c:pt idx="859">
                        <c:v>9103.2657053175462</c:v>
                      </c:pt>
                      <c:pt idx="860">
                        <c:v>9119.6578014981624</c:v>
                      </c:pt>
                      <c:pt idx="861">
                        <c:v>9119.6578014981624</c:v>
                      </c:pt>
                      <c:pt idx="862">
                        <c:v>9119.6578014981624</c:v>
                      </c:pt>
                      <c:pt idx="863">
                        <c:v>9133.6248601624811</c:v>
                      </c:pt>
                      <c:pt idx="864">
                        <c:v>9133.6248601624811</c:v>
                      </c:pt>
                      <c:pt idx="865">
                        <c:v>9133.6248601624811</c:v>
                      </c:pt>
                      <c:pt idx="866">
                        <c:v>9139.9818194525669</c:v>
                      </c:pt>
                      <c:pt idx="867">
                        <c:v>9139.9818194525669</c:v>
                      </c:pt>
                      <c:pt idx="868">
                        <c:v>9139.9818194525669</c:v>
                      </c:pt>
                      <c:pt idx="869">
                        <c:v>9153.5927459437698</c:v>
                      </c:pt>
                      <c:pt idx="870">
                        <c:v>9153.5927459437698</c:v>
                      </c:pt>
                      <c:pt idx="871">
                        <c:v>9153.5927459437698</c:v>
                      </c:pt>
                      <c:pt idx="872">
                        <c:v>9159.6091538433138</c:v>
                      </c:pt>
                      <c:pt idx="873">
                        <c:v>9159.6091538433138</c:v>
                      </c:pt>
                      <c:pt idx="874">
                        <c:v>9159.6091538433138</c:v>
                      </c:pt>
                      <c:pt idx="875">
                        <c:v>9167.1190910438581</c:v>
                      </c:pt>
                      <c:pt idx="876">
                        <c:v>9167.1190910438581</c:v>
                      </c:pt>
                      <c:pt idx="877">
                        <c:v>9167.1190910438581</c:v>
                      </c:pt>
                      <c:pt idx="878">
                        <c:v>9205.6114143922841</c:v>
                      </c:pt>
                      <c:pt idx="879">
                        <c:v>9205.6114143922841</c:v>
                      </c:pt>
                      <c:pt idx="880">
                        <c:v>9205.6114143922841</c:v>
                      </c:pt>
                      <c:pt idx="881">
                        <c:v>9230.9858317266608</c:v>
                      </c:pt>
                      <c:pt idx="882">
                        <c:v>9230.9858317266608</c:v>
                      </c:pt>
                      <c:pt idx="883">
                        <c:v>9230.9858317266608</c:v>
                      </c:pt>
                      <c:pt idx="884">
                        <c:v>9263.5463285666556</c:v>
                      </c:pt>
                      <c:pt idx="885">
                        <c:v>9263.5463285666556</c:v>
                      </c:pt>
                      <c:pt idx="886">
                        <c:v>9263.5463285666556</c:v>
                      </c:pt>
                      <c:pt idx="887">
                        <c:v>9270.8025215938542</c:v>
                      </c:pt>
                      <c:pt idx="888">
                        <c:v>9270.8025215938542</c:v>
                      </c:pt>
                      <c:pt idx="889">
                        <c:v>9270.8025215938542</c:v>
                      </c:pt>
                      <c:pt idx="890">
                        <c:v>9279.1438048360105</c:v>
                      </c:pt>
                      <c:pt idx="891">
                        <c:v>9279.1438048360105</c:v>
                      </c:pt>
                      <c:pt idx="892">
                        <c:v>9279.1438048360105</c:v>
                      </c:pt>
                      <c:pt idx="893">
                        <c:v>9308.4089661616581</c:v>
                      </c:pt>
                      <c:pt idx="894">
                        <c:v>9308.4089661616581</c:v>
                      </c:pt>
                      <c:pt idx="895">
                        <c:v>9308.4089661616581</c:v>
                      </c:pt>
                      <c:pt idx="896">
                        <c:v>9405.2390782052917</c:v>
                      </c:pt>
                      <c:pt idx="897">
                        <c:v>9405.2390782052917</c:v>
                      </c:pt>
                      <c:pt idx="898">
                        <c:v>9405.2390782052917</c:v>
                      </c:pt>
                      <c:pt idx="899">
                        <c:v>9413.5091350128259</c:v>
                      </c:pt>
                      <c:pt idx="900">
                        <c:v>9413.5091350128259</c:v>
                      </c:pt>
                      <c:pt idx="901">
                        <c:v>9413.5091350128259</c:v>
                      </c:pt>
                      <c:pt idx="902">
                        <c:v>9462.6186487722134</c:v>
                      </c:pt>
                      <c:pt idx="903">
                        <c:v>9462.6186487722134</c:v>
                      </c:pt>
                      <c:pt idx="904">
                        <c:v>9462.6186487722134</c:v>
                      </c:pt>
                      <c:pt idx="905">
                        <c:v>9467.94282476027</c:v>
                      </c:pt>
                      <c:pt idx="906">
                        <c:v>9467.94282476027</c:v>
                      </c:pt>
                      <c:pt idx="907">
                        <c:v>9467.94282476027</c:v>
                      </c:pt>
                      <c:pt idx="908">
                        <c:v>9472.6994150974242</c:v>
                      </c:pt>
                      <c:pt idx="909">
                        <c:v>9472.6994150974242</c:v>
                      </c:pt>
                      <c:pt idx="910">
                        <c:v>9472.6994150974242</c:v>
                      </c:pt>
                      <c:pt idx="911">
                        <c:v>9475.6341667864926</c:v>
                      </c:pt>
                      <c:pt idx="912">
                        <c:v>9475.6341667864926</c:v>
                      </c:pt>
                      <c:pt idx="913">
                        <c:v>9475.6341667864926</c:v>
                      </c:pt>
                      <c:pt idx="914">
                        <c:v>9482.499727336306</c:v>
                      </c:pt>
                      <c:pt idx="915">
                        <c:v>9482.499727336306</c:v>
                      </c:pt>
                      <c:pt idx="916">
                        <c:v>9482.499727336306</c:v>
                      </c:pt>
                      <c:pt idx="917">
                        <c:v>9576.4195717777729</c:v>
                      </c:pt>
                      <c:pt idx="918">
                        <c:v>9576.4195717777729</c:v>
                      </c:pt>
                      <c:pt idx="919">
                        <c:v>9576.4195717777729</c:v>
                      </c:pt>
                      <c:pt idx="920">
                        <c:v>9624.4818343655988</c:v>
                      </c:pt>
                      <c:pt idx="921">
                        <c:v>9624.4818343655988</c:v>
                      </c:pt>
                      <c:pt idx="922">
                        <c:v>9624.4818343655988</c:v>
                      </c:pt>
                      <c:pt idx="923">
                        <c:v>9634.5214229082922</c:v>
                      </c:pt>
                      <c:pt idx="924">
                        <c:v>9634.5214229082922</c:v>
                      </c:pt>
                      <c:pt idx="925">
                        <c:v>9634.5214229082922</c:v>
                      </c:pt>
                      <c:pt idx="926">
                        <c:v>9664.2028137112684</c:v>
                      </c:pt>
                      <c:pt idx="927">
                        <c:v>9664.2028137112684</c:v>
                      </c:pt>
                      <c:pt idx="928">
                        <c:v>9664.2028137112684</c:v>
                      </c:pt>
                      <c:pt idx="929">
                        <c:v>9758.2384011089962</c:v>
                      </c:pt>
                      <c:pt idx="930">
                        <c:v>9758.2384011089962</c:v>
                      </c:pt>
                      <c:pt idx="931">
                        <c:v>9758.2384011089962</c:v>
                      </c:pt>
                      <c:pt idx="932">
                        <c:v>9782.0647564033698</c:v>
                      </c:pt>
                      <c:pt idx="933">
                        <c:v>9782.0647564033698</c:v>
                      </c:pt>
                      <c:pt idx="934">
                        <c:v>9782.0647564033698</c:v>
                      </c:pt>
                      <c:pt idx="935">
                        <c:v>9817.3118253242937</c:v>
                      </c:pt>
                      <c:pt idx="936">
                        <c:v>9817.3118253242937</c:v>
                      </c:pt>
                      <c:pt idx="937">
                        <c:v>9817.3118253242937</c:v>
                      </c:pt>
                      <c:pt idx="938">
                        <c:v>9898.3441367511932</c:v>
                      </c:pt>
                      <c:pt idx="939">
                        <c:v>9898.3441367511932</c:v>
                      </c:pt>
                      <c:pt idx="940">
                        <c:v>9898.3441367511932</c:v>
                      </c:pt>
                      <c:pt idx="941">
                        <c:v>9914.4713596280562</c:v>
                      </c:pt>
                      <c:pt idx="942">
                        <c:v>9914.4713596280562</c:v>
                      </c:pt>
                      <c:pt idx="943">
                        <c:v>9914.4713596280562</c:v>
                      </c:pt>
                      <c:pt idx="944">
                        <c:v>9932.7142301958229</c:v>
                      </c:pt>
                      <c:pt idx="945">
                        <c:v>9932.7142301958229</c:v>
                      </c:pt>
                      <c:pt idx="946">
                        <c:v>9932.7142301958229</c:v>
                      </c:pt>
                      <c:pt idx="947">
                        <c:v>9947.6829105970246</c:v>
                      </c:pt>
                      <c:pt idx="948">
                        <c:v>9947.6829105970246</c:v>
                      </c:pt>
                      <c:pt idx="949">
                        <c:v>9947.6829105970246</c:v>
                      </c:pt>
                      <c:pt idx="950">
                        <c:v>9950.1279805480608</c:v>
                      </c:pt>
                      <c:pt idx="951">
                        <c:v>9950.1279805480608</c:v>
                      </c:pt>
                      <c:pt idx="952">
                        <c:v>9950.1279805480608</c:v>
                      </c:pt>
                      <c:pt idx="953">
                        <c:v>9968.0737033338864</c:v>
                      </c:pt>
                      <c:pt idx="954">
                        <c:v>9968.0737033338864</c:v>
                      </c:pt>
                      <c:pt idx="955">
                        <c:v>9968.0737033338864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320-416B-ADF4-8A6944F32A85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7184"/>
        <c:axId val="3319488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Line</c:v>
                </c:tx>
                <c:spPr>
                  <a:ln w="3175">
                    <a:noFill/>
                  </a:ln>
                </c:spPr>
                <c:marker>
                  <c:symbol val="none"/>
                </c:marker>
                <c:dPt>
                  <c:idx val="2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4-F320-416B-ADF4-8A6944F32A85}"/>
                    </c:ext>
                  </c:extLst>
                </c:dPt>
                <c:dPt>
                  <c:idx val="24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6-F320-416B-ADF4-8A6944F32A85}"/>
                    </c:ext>
                  </c:extLst>
                </c:dPt>
                <c:dPt>
                  <c:idx val="85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8-F320-416B-ADF4-8A6944F32A85}"/>
                    </c:ext>
                  </c:extLst>
                </c:dPt>
                <c:dPt>
                  <c:idx val="8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A-F320-416B-ADF4-8A6944F32A85}"/>
                    </c:ext>
                  </c:extLst>
                </c:dPt>
                <c:dPt>
                  <c:idx val="12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C-F320-416B-ADF4-8A6944F32A85}"/>
                    </c:ext>
                  </c:extLst>
                </c:dPt>
                <c:dPt>
                  <c:idx val="129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E-F320-416B-ADF4-8A6944F32A85}"/>
                    </c:ext>
                  </c:extLst>
                </c:dPt>
                <c:dPt>
                  <c:idx val="708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0-F320-416B-ADF4-8A6944F32A85}"/>
                    </c:ext>
                  </c:extLst>
                </c:dPt>
                <c:dPt>
                  <c:idx val="100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2-F320-416B-ADF4-8A6944F32A85}"/>
                    </c:ext>
                  </c:extLst>
                </c:dPt>
                <c:val>
                  <c:numRef>
                    <c:extLst>
                      <c:ext uri="{02D57815-91ED-43cb-92C2-25804820EDAC}">
                        <c15:formulaRef>
                          <c15:sqref>Sheet1!$E$2:$E$1004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3-F320-416B-ADF4-8A6944F32A85}"/>
                  </c:ext>
                </c:extLst>
              </c15:ser>
            </c15:filteredLineSeries>
          </c:ext>
        </c:extLst>
      </c:lineChart>
      <c:dateAx>
        <c:axId val="331917184"/>
        <c:scaling>
          <c:orientation val="minMax"/>
          <c:max val="1000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1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300054302805112E-2"/>
          <c:y val="3.8681355408256325E-2"/>
          <c:w val="0.90027665246279565"/>
          <c:h val="0.9020826539109240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68B33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20.389519564343512</c:v>
                </c:pt>
                <c:pt idx="2">
                  <c:v>20.389519564343512</c:v>
                </c:pt>
                <c:pt idx="3">
                  <c:v>20.389519564343512</c:v>
                </c:pt>
                <c:pt idx="4">
                  <c:v>20.389519564343512</c:v>
                </c:pt>
                <c:pt idx="5">
                  <c:v>30.922128584192102</c:v>
                </c:pt>
                <c:pt idx="6">
                  <c:v>30.922128584192102</c:v>
                </c:pt>
                <c:pt idx="7">
                  <c:v>30.922128584192102</c:v>
                </c:pt>
                <c:pt idx="8">
                  <c:v>64.667877812832103</c:v>
                </c:pt>
                <c:pt idx="9">
                  <c:v>64.667877812832103</c:v>
                </c:pt>
                <c:pt idx="10">
                  <c:v>64.667877812832103</c:v>
                </c:pt>
                <c:pt idx="11">
                  <c:v>67.57703250195766</c:v>
                </c:pt>
                <c:pt idx="12">
                  <c:v>67.57703250195766</c:v>
                </c:pt>
                <c:pt idx="13">
                  <c:v>67.57703250195766</c:v>
                </c:pt>
                <c:pt idx="14">
                  <c:v>104.58584276675532</c:v>
                </c:pt>
                <c:pt idx="15">
                  <c:v>104.58584276675532</c:v>
                </c:pt>
                <c:pt idx="16">
                  <c:v>104.58584276675532</c:v>
                </c:pt>
                <c:pt idx="17">
                  <c:v>156.48654243292594</c:v>
                </c:pt>
                <c:pt idx="18">
                  <c:v>156.48654243292594</c:v>
                </c:pt>
                <c:pt idx="19">
                  <c:v>156.48654243292594</c:v>
                </c:pt>
                <c:pt idx="20">
                  <c:v>158.47531803715984</c:v>
                </c:pt>
                <c:pt idx="21">
                  <c:v>158.47531803715984</c:v>
                </c:pt>
                <c:pt idx="22">
                  <c:v>158.47531803715984</c:v>
                </c:pt>
                <c:pt idx="23">
                  <c:v>185.70830014997631</c:v>
                </c:pt>
                <c:pt idx="24">
                  <c:v>185.70830014997631</c:v>
                </c:pt>
                <c:pt idx="25">
                  <c:v>185.70830014997631</c:v>
                </c:pt>
                <c:pt idx="26">
                  <c:v>256.32708425241424</c:v>
                </c:pt>
                <c:pt idx="27">
                  <c:v>256.32708425241424</c:v>
                </c:pt>
                <c:pt idx="28">
                  <c:v>256.32708425241424</c:v>
                </c:pt>
                <c:pt idx="29">
                  <c:v>279.7360971564184</c:v>
                </c:pt>
                <c:pt idx="30">
                  <c:v>279.7360971564184</c:v>
                </c:pt>
                <c:pt idx="31">
                  <c:v>279.7360971564184</c:v>
                </c:pt>
                <c:pt idx="32">
                  <c:v>301.52470867275349</c:v>
                </c:pt>
                <c:pt idx="33">
                  <c:v>301.52470867275349</c:v>
                </c:pt>
                <c:pt idx="34">
                  <c:v>301.52470867275349</c:v>
                </c:pt>
                <c:pt idx="35">
                  <c:v>318.91842659025286</c:v>
                </c:pt>
                <c:pt idx="36">
                  <c:v>318.91842659025286</c:v>
                </c:pt>
                <c:pt idx="37">
                  <c:v>318.91842659025286</c:v>
                </c:pt>
                <c:pt idx="38">
                  <c:v>327.4667116580315</c:v>
                </c:pt>
                <c:pt idx="39">
                  <c:v>327.4667116580315</c:v>
                </c:pt>
                <c:pt idx="40">
                  <c:v>327.4667116580315</c:v>
                </c:pt>
                <c:pt idx="41">
                  <c:v>349.79397308620167</c:v>
                </c:pt>
                <c:pt idx="42">
                  <c:v>349.79397308620167</c:v>
                </c:pt>
                <c:pt idx="43">
                  <c:v>349.79397308620167</c:v>
                </c:pt>
                <c:pt idx="44">
                  <c:v>368.33176560982992</c:v>
                </c:pt>
                <c:pt idx="45">
                  <c:v>368.33176560982992</c:v>
                </c:pt>
                <c:pt idx="46">
                  <c:v>368.33176560982992</c:v>
                </c:pt>
                <c:pt idx="47">
                  <c:v>376.0297851142987</c:v>
                </c:pt>
                <c:pt idx="48">
                  <c:v>376.0297851142987</c:v>
                </c:pt>
                <c:pt idx="49">
                  <c:v>376.0297851142987</c:v>
                </c:pt>
                <c:pt idx="50">
                  <c:v>381.52980136282918</c:v>
                </c:pt>
                <c:pt idx="51">
                  <c:v>381.52980136282918</c:v>
                </c:pt>
                <c:pt idx="52">
                  <c:v>381.52980136282918</c:v>
                </c:pt>
                <c:pt idx="53">
                  <c:v>481.71200748589871</c:v>
                </c:pt>
                <c:pt idx="54">
                  <c:v>481.71200748589871</c:v>
                </c:pt>
                <c:pt idx="55">
                  <c:v>481.71200748589871</c:v>
                </c:pt>
                <c:pt idx="56">
                  <c:v>483.90889782879611</c:v>
                </c:pt>
                <c:pt idx="57">
                  <c:v>483.90889782879611</c:v>
                </c:pt>
                <c:pt idx="58">
                  <c:v>483.90889782879611</c:v>
                </c:pt>
                <c:pt idx="59">
                  <c:v>487.90536855896056</c:v>
                </c:pt>
                <c:pt idx="60">
                  <c:v>487.90536855896056</c:v>
                </c:pt>
                <c:pt idx="61">
                  <c:v>487.90536855896056</c:v>
                </c:pt>
                <c:pt idx="62">
                  <c:v>491.43998037711771</c:v>
                </c:pt>
                <c:pt idx="63">
                  <c:v>491.43998037711771</c:v>
                </c:pt>
                <c:pt idx="64">
                  <c:v>491.43998037711771</c:v>
                </c:pt>
                <c:pt idx="65">
                  <c:v>507.42252455865247</c:v>
                </c:pt>
                <c:pt idx="66">
                  <c:v>507.42252455865247</c:v>
                </c:pt>
                <c:pt idx="67">
                  <c:v>507.42252455865247</c:v>
                </c:pt>
                <c:pt idx="68">
                  <c:v>510.54313272556453</c:v>
                </c:pt>
                <c:pt idx="69">
                  <c:v>510.54313272556453</c:v>
                </c:pt>
                <c:pt idx="70">
                  <c:v>510.54313272556453</c:v>
                </c:pt>
                <c:pt idx="71">
                  <c:v>512.01217793966009</c:v>
                </c:pt>
                <c:pt idx="72">
                  <c:v>512.01217793966009</c:v>
                </c:pt>
                <c:pt idx="73">
                  <c:v>512.01217793966009</c:v>
                </c:pt>
                <c:pt idx="74">
                  <c:v>517.05478692834708</c:v>
                </c:pt>
                <c:pt idx="75">
                  <c:v>517.05478692834708</c:v>
                </c:pt>
                <c:pt idx="76">
                  <c:v>517.05478692834708</c:v>
                </c:pt>
                <c:pt idx="77">
                  <c:v>554.43531014883251</c:v>
                </c:pt>
                <c:pt idx="78">
                  <c:v>554.43531014883251</c:v>
                </c:pt>
                <c:pt idx="79">
                  <c:v>554.43531014883251</c:v>
                </c:pt>
                <c:pt idx="80">
                  <c:v>561.82839148007247</c:v>
                </c:pt>
                <c:pt idx="81">
                  <c:v>561.82839148007247</c:v>
                </c:pt>
                <c:pt idx="82">
                  <c:v>561.82839148007247</c:v>
                </c:pt>
                <c:pt idx="83">
                  <c:v>612.42364414917188</c:v>
                </c:pt>
                <c:pt idx="84">
                  <c:v>612.42364414917188</c:v>
                </c:pt>
                <c:pt idx="85">
                  <c:v>612.42364414917188</c:v>
                </c:pt>
                <c:pt idx="86">
                  <c:v>615.25155618630572</c:v>
                </c:pt>
                <c:pt idx="87">
                  <c:v>615.25155618630572</c:v>
                </c:pt>
                <c:pt idx="88">
                  <c:v>615.25155618630572</c:v>
                </c:pt>
                <c:pt idx="89">
                  <c:v>814.5520235652665</c:v>
                </c:pt>
                <c:pt idx="90">
                  <c:v>814.5520235652665</c:v>
                </c:pt>
                <c:pt idx="91">
                  <c:v>814.5520235652665</c:v>
                </c:pt>
                <c:pt idx="92">
                  <c:v>839.79623007384919</c:v>
                </c:pt>
                <c:pt idx="93">
                  <c:v>839.79623007384919</c:v>
                </c:pt>
                <c:pt idx="94">
                  <c:v>839.79623007384919</c:v>
                </c:pt>
                <c:pt idx="95">
                  <c:v>864.21020345385955</c:v>
                </c:pt>
                <c:pt idx="96">
                  <c:v>864.21020345385955</c:v>
                </c:pt>
                <c:pt idx="97">
                  <c:v>864.21020345385955</c:v>
                </c:pt>
                <c:pt idx="98">
                  <c:v>875.75333751491928</c:v>
                </c:pt>
                <c:pt idx="99">
                  <c:v>875.75333751491928</c:v>
                </c:pt>
                <c:pt idx="100">
                  <c:v>875.75333751491928</c:v>
                </c:pt>
                <c:pt idx="101">
                  <c:v>949.8944913920634</c:v>
                </c:pt>
                <c:pt idx="102">
                  <c:v>949.8944913920634</c:v>
                </c:pt>
                <c:pt idx="103">
                  <c:v>949.8944913920634</c:v>
                </c:pt>
                <c:pt idx="104">
                  <c:v>956.80234263743546</c:v>
                </c:pt>
                <c:pt idx="105">
                  <c:v>956.80234263743546</c:v>
                </c:pt>
                <c:pt idx="106">
                  <c:v>956.80234263743546</c:v>
                </c:pt>
                <c:pt idx="107">
                  <c:v>958.3370497209487</c:v>
                </c:pt>
                <c:pt idx="108">
                  <c:v>958.3370497209487</c:v>
                </c:pt>
                <c:pt idx="109">
                  <c:v>958.3370497209487</c:v>
                </c:pt>
                <c:pt idx="110">
                  <c:v>960.76653888941121</c:v>
                </c:pt>
                <c:pt idx="111">
                  <c:v>960.76653888941121</c:v>
                </c:pt>
                <c:pt idx="112">
                  <c:v>960.76653888941121</c:v>
                </c:pt>
                <c:pt idx="113">
                  <c:v>970.19847691172924</c:v>
                </c:pt>
                <c:pt idx="114">
                  <c:v>970.19847691172924</c:v>
                </c:pt>
                <c:pt idx="115">
                  <c:v>970.19847691172924</c:v>
                </c:pt>
                <c:pt idx="116">
                  <c:v>972.91287181868302</c:v>
                </c:pt>
                <c:pt idx="117">
                  <c:v>972.91287181868302</c:v>
                </c:pt>
                <c:pt idx="118">
                  <c:v>972.91287181868302</c:v>
                </c:pt>
                <c:pt idx="119">
                  <c:v>976.84034194030653</c:v>
                </c:pt>
                <c:pt idx="120">
                  <c:v>976.84034194030653</c:v>
                </c:pt>
                <c:pt idx="121">
                  <c:v>976.84034194030653</c:v>
                </c:pt>
                <c:pt idx="122">
                  <c:v>993.7310231632822</c:v>
                </c:pt>
                <c:pt idx="123">
                  <c:v>993.7310231632822</c:v>
                </c:pt>
                <c:pt idx="124">
                  <c:v>993.7310231632822</c:v>
                </c:pt>
                <c:pt idx="125">
                  <c:v>1016.857356154877</c:v>
                </c:pt>
                <c:pt idx="126">
                  <c:v>1016.857356154877</c:v>
                </c:pt>
                <c:pt idx="127">
                  <c:v>1016.857356154877</c:v>
                </c:pt>
                <c:pt idx="128">
                  <c:v>1026.048904960343</c:v>
                </c:pt>
                <c:pt idx="129">
                  <c:v>1026.048904960343</c:v>
                </c:pt>
                <c:pt idx="130">
                  <c:v>1026.048904960343</c:v>
                </c:pt>
                <c:pt idx="131">
                  <c:v>1057.6634257155033</c:v>
                </c:pt>
                <c:pt idx="132">
                  <c:v>1057.6634257155033</c:v>
                </c:pt>
                <c:pt idx="133">
                  <c:v>1057.6634257155033</c:v>
                </c:pt>
                <c:pt idx="134">
                  <c:v>1070.1881490787086</c:v>
                </c:pt>
                <c:pt idx="135">
                  <c:v>1070.1881490787086</c:v>
                </c:pt>
                <c:pt idx="136">
                  <c:v>1070.1881490787086</c:v>
                </c:pt>
                <c:pt idx="137">
                  <c:v>1088.5857145591733</c:v>
                </c:pt>
                <c:pt idx="138">
                  <c:v>1088.5857145591733</c:v>
                </c:pt>
                <c:pt idx="139">
                  <c:v>1088.5857145591733</c:v>
                </c:pt>
                <c:pt idx="140">
                  <c:v>1107.1290716480064</c:v>
                </c:pt>
                <c:pt idx="141">
                  <c:v>1107.1290716480064</c:v>
                </c:pt>
                <c:pt idx="142">
                  <c:v>1107.1290716480064</c:v>
                </c:pt>
                <c:pt idx="143">
                  <c:v>1109.085572774052</c:v>
                </c:pt>
                <c:pt idx="144">
                  <c:v>1109.085572774052</c:v>
                </c:pt>
                <c:pt idx="145">
                  <c:v>1109.085572774052</c:v>
                </c:pt>
                <c:pt idx="146">
                  <c:v>1111.6775472464979</c:v>
                </c:pt>
                <c:pt idx="147">
                  <c:v>1111.6775472464979</c:v>
                </c:pt>
                <c:pt idx="148">
                  <c:v>1111.6775472464979</c:v>
                </c:pt>
                <c:pt idx="149">
                  <c:v>1117.1664343646182</c:v>
                </c:pt>
                <c:pt idx="150">
                  <c:v>1117.1664343646182</c:v>
                </c:pt>
                <c:pt idx="151">
                  <c:v>1117.1664343646182</c:v>
                </c:pt>
                <c:pt idx="152">
                  <c:v>1123.2518428727049</c:v>
                </c:pt>
                <c:pt idx="153">
                  <c:v>1123.2518428727049</c:v>
                </c:pt>
                <c:pt idx="154">
                  <c:v>1123.2518428727049</c:v>
                </c:pt>
                <c:pt idx="155">
                  <c:v>1129.863659249176</c:v>
                </c:pt>
                <c:pt idx="156">
                  <c:v>1129.863659249176</c:v>
                </c:pt>
                <c:pt idx="157">
                  <c:v>1129.863659249176</c:v>
                </c:pt>
                <c:pt idx="158">
                  <c:v>1190.1201100270355</c:v>
                </c:pt>
                <c:pt idx="159">
                  <c:v>1190.1201100270355</c:v>
                </c:pt>
                <c:pt idx="160">
                  <c:v>1190.1201100270355</c:v>
                </c:pt>
                <c:pt idx="161">
                  <c:v>1875.8036411843721</c:v>
                </c:pt>
                <c:pt idx="162">
                  <c:v>1875.8036411843721</c:v>
                </c:pt>
                <c:pt idx="163">
                  <c:v>1875.8036411843721</c:v>
                </c:pt>
                <c:pt idx="164">
                  <c:v>1881.3782226066483</c:v>
                </c:pt>
                <c:pt idx="165">
                  <c:v>1881.3782226066483</c:v>
                </c:pt>
                <c:pt idx="166">
                  <c:v>1881.3782226066483</c:v>
                </c:pt>
                <c:pt idx="167">
                  <c:v>1888.7957880247895</c:v>
                </c:pt>
                <c:pt idx="168">
                  <c:v>1888.7957880247895</c:v>
                </c:pt>
                <c:pt idx="169">
                  <c:v>1888.7957880247895</c:v>
                </c:pt>
                <c:pt idx="170">
                  <c:v>1904.2463597727351</c:v>
                </c:pt>
                <c:pt idx="171">
                  <c:v>1904.2463597727351</c:v>
                </c:pt>
                <c:pt idx="172">
                  <c:v>1904.2463597727351</c:v>
                </c:pt>
                <c:pt idx="173">
                  <c:v>1911.0740812791566</c:v>
                </c:pt>
                <c:pt idx="174">
                  <c:v>1911.0740812791566</c:v>
                </c:pt>
                <c:pt idx="175">
                  <c:v>1911.0740812791566</c:v>
                </c:pt>
                <c:pt idx="176">
                  <c:v>1918.0275619592085</c:v>
                </c:pt>
                <c:pt idx="177">
                  <c:v>1918.0275619592085</c:v>
                </c:pt>
                <c:pt idx="178">
                  <c:v>1918.0275619592085</c:v>
                </c:pt>
                <c:pt idx="179">
                  <c:v>2015.5410026100046</c:v>
                </c:pt>
                <c:pt idx="180">
                  <c:v>2015.5410026100046</c:v>
                </c:pt>
                <c:pt idx="181">
                  <c:v>2015.5410026100046</c:v>
                </c:pt>
                <c:pt idx="182">
                  <c:v>2017.2381949975013</c:v>
                </c:pt>
                <c:pt idx="183">
                  <c:v>2017.2381949975013</c:v>
                </c:pt>
                <c:pt idx="184">
                  <c:v>2017.2381949975013</c:v>
                </c:pt>
                <c:pt idx="185">
                  <c:v>2051.6772890506727</c:v>
                </c:pt>
                <c:pt idx="186">
                  <c:v>2051.6772890506727</c:v>
                </c:pt>
                <c:pt idx="187">
                  <c:v>2051.6772890506727</c:v>
                </c:pt>
                <c:pt idx="188">
                  <c:v>2064.5203055435991</c:v>
                </c:pt>
                <c:pt idx="189">
                  <c:v>2064.5203055435991</c:v>
                </c:pt>
                <c:pt idx="190">
                  <c:v>2064.5203055435991</c:v>
                </c:pt>
                <c:pt idx="191">
                  <c:v>2077.6771635140822</c:v>
                </c:pt>
                <c:pt idx="192">
                  <c:v>2077.6771635140822</c:v>
                </c:pt>
                <c:pt idx="193">
                  <c:v>2077.6771635140822</c:v>
                </c:pt>
                <c:pt idx="194">
                  <c:v>2078.8446092940717</c:v>
                </c:pt>
                <c:pt idx="195">
                  <c:v>2078.8446092940717</c:v>
                </c:pt>
                <c:pt idx="196">
                  <c:v>2078.8446092940717</c:v>
                </c:pt>
                <c:pt idx="197">
                  <c:v>2089.3171210097071</c:v>
                </c:pt>
                <c:pt idx="198">
                  <c:v>2089.3171210097071</c:v>
                </c:pt>
                <c:pt idx="199">
                  <c:v>2089.3171210097071</c:v>
                </c:pt>
                <c:pt idx="200">
                  <c:v>2097.1965453398557</c:v>
                </c:pt>
                <c:pt idx="201">
                  <c:v>2097.1965453398557</c:v>
                </c:pt>
                <c:pt idx="202">
                  <c:v>2097.1965453398557</c:v>
                </c:pt>
                <c:pt idx="203">
                  <c:v>2099.6215828561544</c:v>
                </c:pt>
                <c:pt idx="204">
                  <c:v>2099.6215828561544</c:v>
                </c:pt>
                <c:pt idx="205">
                  <c:v>2099.6215828561544</c:v>
                </c:pt>
                <c:pt idx="206">
                  <c:v>2122.8324972388641</c:v>
                </c:pt>
                <c:pt idx="207">
                  <c:v>2122.8324972388641</c:v>
                </c:pt>
                <c:pt idx="208">
                  <c:v>2122.8324972388641</c:v>
                </c:pt>
                <c:pt idx="209">
                  <c:v>2123.6950048456247</c:v>
                </c:pt>
                <c:pt idx="210">
                  <c:v>2123.6950048456247</c:v>
                </c:pt>
                <c:pt idx="211">
                  <c:v>2123.6950048456247</c:v>
                </c:pt>
                <c:pt idx="212">
                  <c:v>2130.8988909598975</c:v>
                </c:pt>
                <c:pt idx="213">
                  <c:v>2130.8988909598975</c:v>
                </c:pt>
                <c:pt idx="214">
                  <c:v>2130.8988909598975</c:v>
                </c:pt>
                <c:pt idx="215">
                  <c:v>2174.7988587744526</c:v>
                </c:pt>
                <c:pt idx="216">
                  <c:v>2174.7988587744526</c:v>
                </c:pt>
                <c:pt idx="217">
                  <c:v>2174.7988587744526</c:v>
                </c:pt>
                <c:pt idx="218">
                  <c:v>2187.8822644842303</c:v>
                </c:pt>
                <c:pt idx="219">
                  <c:v>2187.8822644842303</c:v>
                </c:pt>
                <c:pt idx="220">
                  <c:v>2187.8822644842303</c:v>
                </c:pt>
                <c:pt idx="221">
                  <c:v>2193.2687636025807</c:v>
                </c:pt>
                <c:pt idx="222">
                  <c:v>2193.2687636025807</c:v>
                </c:pt>
                <c:pt idx="223">
                  <c:v>2193.2687636025807</c:v>
                </c:pt>
                <c:pt idx="224">
                  <c:v>2203.8191792310849</c:v>
                </c:pt>
                <c:pt idx="225">
                  <c:v>2203.8191792310849</c:v>
                </c:pt>
                <c:pt idx="226">
                  <c:v>2203.8191792310849</c:v>
                </c:pt>
                <c:pt idx="227">
                  <c:v>2206.6559945725471</c:v>
                </c:pt>
                <c:pt idx="228">
                  <c:v>2206.6559945725471</c:v>
                </c:pt>
                <c:pt idx="229">
                  <c:v>2206.6559945725471</c:v>
                </c:pt>
                <c:pt idx="230">
                  <c:v>2235.9167042460317</c:v>
                </c:pt>
                <c:pt idx="231">
                  <c:v>2235.9167042460317</c:v>
                </c:pt>
                <c:pt idx="232">
                  <c:v>2235.9167042460317</c:v>
                </c:pt>
                <c:pt idx="233">
                  <c:v>2261.2766537108764</c:v>
                </c:pt>
                <c:pt idx="234">
                  <c:v>2261.2766537108764</c:v>
                </c:pt>
                <c:pt idx="235">
                  <c:v>2261.2766537108764</c:v>
                </c:pt>
                <c:pt idx="236">
                  <c:v>2274.1174443777204</c:v>
                </c:pt>
                <c:pt idx="237">
                  <c:v>2274.1174443777204</c:v>
                </c:pt>
                <c:pt idx="238">
                  <c:v>2274.1174443777204</c:v>
                </c:pt>
                <c:pt idx="239">
                  <c:v>2283.2444442268097</c:v>
                </c:pt>
                <c:pt idx="240">
                  <c:v>2283.2444442268097</c:v>
                </c:pt>
                <c:pt idx="241">
                  <c:v>2283.2444442268097</c:v>
                </c:pt>
                <c:pt idx="242">
                  <c:v>2287.4690621303753</c:v>
                </c:pt>
                <c:pt idx="243">
                  <c:v>2287.4690621303753</c:v>
                </c:pt>
                <c:pt idx="244">
                  <c:v>2287.4690621303753</c:v>
                </c:pt>
                <c:pt idx="245">
                  <c:v>2371.1723648556322</c:v>
                </c:pt>
                <c:pt idx="246">
                  <c:v>2371.1723648556322</c:v>
                </c:pt>
                <c:pt idx="247">
                  <c:v>2371.1723648556322</c:v>
                </c:pt>
                <c:pt idx="248">
                  <c:v>2486.4156231623042</c:v>
                </c:pt>
                <c:pt idx="249">
                  <c:v>2486.4156231623042</c:v>
                </c:pt>
                <c:pt idx="250">
                  <c:v>2486.4156231623042</c:v>
                </c:pt>
                <c:pt idx="251">
                  <c:v>2506.475880725995</c:v>
                </c:pt>
                <c:pt idx="252">
                  <c:v>2506.475880725995</c:v>
                </c:pt>
                <c:pt idx="253">
                  <c:v>2506.475880725995</c:v>
                </c:pt>
                <c:pt idx="254">
                  <c:v>2512.6948387989996</c:v>
                </c:pt>
                <c:pt idx="255">
                  <c:v>2512.6948387989996</c:v>
                </c:pt>
                <c:pt idx="256">
                  <c:v>2512.6948387989996</c:v>
                </c:pt>
                <c:pt idx="257">
                  <c:v>2515.4904763579448</c:v>
                </c:pt>
                <c:pt idx="258">
                  <c:v>2515.4904763579448</c:v>
                </c:pt>
                <c:pt idx="259">
                  <c:v>2515.4904763579448</c:v>
                </c:pt>
                <c:pt idx="260">
                  <c:v>2521.8396452567445</c:v>
                </c:pt>
                <c:pt idx="261">
                  <c:v>2521.8396452567445</c:v>
                </c:pt>
                <c:pt idx="262">
                  <c:v>2521.8396452567445</c:v>
                </c:pt>
                <c:pt idx="263">
                  <c:v>2534.6826617496704</c:v>
                </c:pt>
                <c:pt idx="264">
                  <c:v>2534.6826617496704</c:v>
                </c:pt>
                <c:pt idx="265">
                  <c:v>2534.6826617496704</c:v>
                </c:pt>
                <c:pt idx="266">
                  <c:v>2554.0317678801744</c:v>
                </c:pt>
                <c:pt idx="267">
                  <c:v>2554.0317678801744</c:v>
                </c:pt>
                <c:pt idx="268">
                  <c:v>2554.0317678801744</c:v>
                </c:pt>
                <c:pt idx="269">
                  <c:v>2565.0484940728497</c:v>
                </c:pt>
                <c:pt idx="270">
                  <c:v>2565.0484940728497</c:v>
                </c:pt>
                <c:pt idx="271">
                  <c:v>2565.0484940728497</c:v>
                </c:pt>
                <c:pt idx="272">
                  <c:v>2593.5591003567129</c:v>
                </c:pt>
                <c:pt idx="273">
                  <c:v>2593.5591003567129</c:v>
                </c:pt>
                <c:pt idx="274">
                  <c:v>2593.5591003567129</c:v>
                </c:pt>
                <c:pt idx="275">
                  <c:v>2609.0642048436662</c:v>
                </c:pt>
                <c:pt idx="276">
                  <c:v>2609.0642048436662</c:v>
                </c:pt>
                <c:pt idx="277">
                  <c:v>2609.0642048436662</c:v>
                </c:pt>
                <c:pt idx="278">
                  <c:v>2619.0214378213277</c:v>
                </c:pt>
                <c:pt idx="279">
                  <c:v>2619.0214378213277</c:v>
                </c:pt>
                <c:pt idx="280">
                  <c:v>2619.0214378213277</c:v>
                </c:pt>
                <c:pt idx="281">
                  <c:v>2623.5487680720403</c:v>
                </c:pt>
                <c:pt idx="282">
                  <c:v>2623.5487680720403</c:v>
                </c:pt>
                <c:pt idx="283">
                  <c:v>2623.5487680720403</c:v>
                </c:pt>
                <c:pt idx="284">
                  <c:v>2624.5492768958829</c:v>
                </c:pt>
                <c:pt idx="285">
                  <c:v>2624.5492768958829</c:v>
                </c:pt>
                <c:pt idx="286">
                  <c:v>2624.5492768958829</c:v>
                </c:pt>
                <c:pt idx="287">
                  <c:v>2650.3176654467675</c:v>
                </c:pt>
                <c:pt idx="288">
                  <c:v>2650.3176654467675</c:v>
                </c:pt>
                <c:pt idx="289">
                  <c:v>2650.3176654467675</c:v>
                </c:pt>
                <c:pt idx="290">
                  <c:v>2657.9155227775482</c:v>
                </c:pt>
                <c:pt idx="291">
                  <c:v>2657.9155227775482</c:v>
                </c:pt>
                <c:pt idx="292">
                  <c:v>2657.9155227775482</c:v>
                </c:pt>
                <c:pt idx="293">
                  <c:v>2661.9487196380646</c:v>
                </c:pt>
                <c:pt idx="294">
                  <c:v>2661.9487196380646</c:v>
                </c:pt>
                <c:pt idx="295">
                  <c:v>2661.9487196380646</c:v>
                </c:pt>
                <c:pt idx="296">
                  <c:v>2663.0972458963574</c:v>
                </c:pt>
                <c:pt idx="297">
                  <c:v>2663.0972458963574</c:v>
                </c:pt>
                <c:pt idx="298">
                  <c:v>2663.0972458963574</c:v>
                </c:pt>
                <c:pt idx="299">
                  <c:v>2670.3367452279417</c:v>
                </c:pt>
                <c:pt idx="300">
                  <c:v>2670.3367452279417</c:v>
                </c:pt>
                <c:pt idx="301">
                  <c:v>2670.3367452279417</c:v>
                </c:pt>
                <c:pt idx="302">
                  <c:v>2685.1674244120609</c:v>
                </c:pt>
                <c:pt idx="303">
                  <c:v>2685.1674244120609</c:v>
                </c:pt>
                <c:pt idx="304">
                  <c:v>2685.1674244120609</c:v>
                </c:pt>
                <c:pt idx="305">
                  <c:v>2691.0269115728283</c:v>
                </c:pt>
                <c:pt idx="306">
                  <c:v>2691.0269115728283</c:v>
                </c:pt>
                <c:pt idx="307">
                  <c:v>2691.0269115728283</c:v>
                </c:pt>
                <c:pt idx="308">
                  <c:v>2753.5069626065692</c:v>
                </c:pt>
                <c:pt idx="309">
                  <c:v>2753.5069626065692</c:v>
                </c:pt>
                <c:pt idx="310">
                  <c:v>2753.5069626065692</c:v>
                </c:pt>
                <c:pt idx="311">
                  <c:v>2777.226478249007</c:v>
                </c:pt>
                <c:pt idx="312">
                  <c:v>2777.226478249007</c:v>
                </c:pt>
                <c:pt idx="313">
                  <c:v>2777.226478249007</c:v>
                </c:pt>
                <c:pt idx="314">
                  <c:v>2780.4606035460993</c:v>
                </c:pt>
                <c:pt idx="315">
                  <c:v>2780.4606035460993</c:v>
                </c:pt>
                <c:pt idx="316">
                  <c:v>2780.4606035460993</c:v>
                </c:pt>
                <c:pt idx="317">
                  <c:v>2790.7483716969318</c:v>
                </c:pt>
                <c:pt idx="318">
                  <c:v>2790.7483716969318</c:v>
                </c:pt>
                <c:pt idx="319">
                  <c:v>2790.7483716969318</c:v>
                </c:pt>
                <c:pt idx="320">
                  <c:v>2836.6660508547857</c:v>
                </c:pt>
                <c:pt idx="321">
                  <c:v>2836.6660508547857</c:v>
                </c:pt>
                <c:pt idx="322">
                  <c:v>2836.6660508547857</c:v>
                </c:pt>
                <c:pt idx="323">
                  <c:v>2840.3609221508445</c:v>
                </c:pt>
                <c:pt idx="324">
                  <c:v>2840.3609221508445</c:v>
                </c:pt>
                <c:pt idx="325">
                  <c:v>2840.3609221508445</c:v>
                </c:pt>
                <c:pt idx="326">
                  <c:v>2855.5833467253888</c:v>
                </c:pt>
                <c:pt idx="327">
                  <c:v>2855.5833467253888</c:v>
                </c:pt>
                <c:pt idx="328">
                  <c:v>2855.5833467253888</c:v>
                </c:pt>
                <c:pt idx="329">
                  <c:v>2880.1664828876283</c:v>
                </c:pt>
                <c:pt idx="330">
                  <c:v>2880.1664828876283</c:v>
                </c:pt>
                <c:pt idx="331">
                  <c:v>2880.1664828876283</c:v>
                </c:pt>
                <c:pt idx="332">
                  <c:v>2895.3477296796564</c:v>
                </c:pt>
                <c:pt idx="333">
                  <c:v>2895.3477296796564</c:v>
                </c:pt>
                <c:pt idx="334">
                  <c:v>2895.3477296796564</c:v>
                </c:pt>
                <c:pt idx="335">
                  <c:v>2897.0638415888498</c:v>
                </c:pt>
                <c:pt idx="336">
                  <c:v>2897.0638415888498</c:v>
                </c:pt>
                <c:pt idx="337">
                  <c:v>2897.0638415888498</c:v>
                </c:pt>
                <c:pt idx="338">
                  <c:v>2906.8430084799547</c:v>
                </c:pt>
                <c:pt idx="339">
                  <c:v>2906.8430084799547</c:v>
                </c:pt>
                <c:pt idx="340">
                  <c:v>2906.8430084799547</c:v>
                </c:pt>
                <c:pt idx="341">
                  <c:v>2910.097166211784</c:v>
                </c:pt>
                <c:pt idx="342">
                  <c:v>2910.097166211784</c:v>
                </c:pt>
                <c:pt idx="343">
                  <c:v>2910.097166211784</c:v>
                </c:pt>
                <c:pt idx="344">
                  <c:v>2967.6659319956734</c:v>
                </c:pt>
                <c:pt idx="345">
                  <c:v>2967.6659319956734</c:v>
                </c:pt>
                <c:pt idx="346">
                  <c:v>2967.6659319956734</c:v>
                </c:pt>
                <c:pt idx="347">
                  <c:v>2990.8312169437022</c:v>
                </c:pt>
                <c:pt idx="348">
                  <c:v>2990.8312169437022</c:v>
                </c:pt>
                <c:pt idx="349">
                  <c:v>2990.8312169437022</c:v>
                </c:pt>
                <c:pt idx="350">
                  <c:v>3041.7046978730473</c:v>
                </c:pt>
                <c:pt idx="351">
                  <c:v>3041.7046978730473</c:v>
                </c:pt>
                <c:pt idx="352">
                  <c:v>3041.7046978730473</c:v>
                </c:pt>
                <c:pt idx="353">
                  <c:v>3052.0058209803719</c:v>
                </c:pt>
                <c:pt idx="354">
                  <c:v>3052.0058209803719</c:v>
                </c:pt>
                <c:pt idx="355">
                  <c:v>3052.0058209803719</c:v>
                </c:pt>
                <c:pt idx="356">
                  <c:v>3057.166398751403</c:v>
                </c:pt>
                <c:pt idx="357">
                  <c:v>3057.166398751403</c:v>
                </c:pt>
                <c:pt idx="358">
                  <c:v>3057.166398751403</c:v>
                </c:pt>
                <c:pt idx="359">
                  <c:v>3072.6047284558977</c:v>
                </c:pt>
                <c:pt idx="360">
                  <c:v>3072.6047284558977</c:v>
                </c:pt>
                <c:pt idx="361">
                  <c:v>3072.6047284558977</c:v>
                </c:pt>
                <c:pt idx="362">
                  <c:v>3124.290635905159</c:v>
                </c:pt>
                <c:pt idx="363">
                  <c:v>3124.290635905159</c:v>
                </c:pt>
                <c:pt idx="364">
                  <c:v>3124.290635905159</c:v>
                </c:pt>
                <c:pt idx="365">
                  <c:v>3133.0637294072162</c:v>
                </c:pt>
                <c:pt idx="366">
                  <c:v>3133.0637294072162</c:v>
                </c:pt>
                <c:pt idx="367">
                  <c:v>3133.0637294072162</c:v>
                </c:pt>
                <c:pt idx="368">
                  <c:v>3162.1697441680039</c:v>
                </c:pt>
                <c:pt idx="369">
                  <c:v>3162.1697441680039</c:v>
                </c:pt>
                <c:pt idx="370">
                  <c:v>3162.1697441680039</c:v>
                </c:pt>
                <c:pt idx="371">
                  <c:v>3181.4576400812539</c:v>
                </c:pt>
                <c:pt idx="372">
                  <c:v>3181.4576400812539</c:v>
                </c:pt>
                <c:pt idx="373">
                  <c:v>3181.4576400812539</c:v>
                </c:pt>
                <c:pt idx="374">
                  <c:v>3183.657869163274</c:v>
                </c:pt>
                <c:pt idx="375">
                  <c:v>3183.657869163274</c:v>
                </c:pt>
                <c:pt idx="376">
                  <c:v>3183.657869163274</c:v>
                </c:pt>
                <c:pt idx="377">
                  <c:v>3226.9190248923055</c:v>
                </c:pt>
                <c:pt idx="378">
                  <c:v>3226.9190248923055</c:v>
                </c:pt>
                <c:pt idx="379">
                  <c:v>3226.9190248923055</c:v>
                </c:pt>
                <c:pt idx="380">
                  <c:v>3239.46489360329</c:v>
                </c:pt>
                <c:pt idx="381">
                  <c:v>3239.46489360329</c:v>
                </c:pt>
                <c:pt idx="382">
                  <c:v>3239.46489360329</c:v>
                </c:pt>
                <c:pt idx="383">
                  <c:v>3251.7815022278319</c:v>
                </c:pt>
                <c:pt idx="384">
                  <c:v>3251.7815022278319</c:v>
                </c:pt>
                <c:pt idx="385">
                  <c:v>3251.7815022278319</c:v>
                </c:pt>
                <c:pt idx="386">
                  <c:v>3260.5323374690688</c:v>
                </c:pt>
                <c:pt idx="387">
                  <c:v>3260.5323374690688</c:v>
                </c:pt>
                <c:pt idx="388">
                  <c:v>3260.5323374690688</c:v>
                </c:pt>
                <c:pt idx="389">
                  <c:v>3263.9300609831848</c:v>
                </c:pt>
                <c:pt idx="390">
                  <c:v>3263.9300609831848</c:v>
                </c:pt>
                <c:pt idx="391">
                  <c:v>3263.9300609831848</c:v>
                </c:pt>
                <c:pt idx="392">
                  <c:v>3271.2263188798597</c:v>
                </c:pt>
                <c:pt idx="393">
                  <c:v>3271.2263188798597</c:v>
                </c:pt>
                <c:pt idx="394">
                  <c:v>3271.2263188798597</c:v>
                </c:pt>
                <c:pt idx="395">
                  <c:v>3339.8173754216291</c:v>
                </c:pt>
                <c:pt idx="396">
                  <c:v>3339.8173754216291</c:v>
                </c:pt>
                <c:pt idx="397">
                  <c:v>3339.8173754216291</c:v>
                </c:pt>
                <c:pt idx="398">
                  <c:v>3355.5840144732133</c:v>
                </c:pt>
                <c:pt idx="399">
                  <c:v>3355.5840144732133</c:v>
                </c:pt>
                <c:pt idx="400">
                  <c:v>3355.5840144732133</c:v>
                </c:pt>
                <c:pt idx="401">
                  <c:v>3372.5392446525666</c:v>
                </c:pt>
                <c:pt idx="402">
                  <c:v>3372.5392446525666</c:v>
                </c:pt>
                <c:pt idx="403">
                  <c:v>3372.5392446525666</c:v>
                </c:pt>
                <c:pt idx="404">
                  <c:v>3414.0097232986586</c:v>
                </c:pt>
                <c:pt idx="405">
                  <c:v>3414.0097232986586</c:v>
                </c:pt>
                <c:pt idx="406">
                  <c:v>3414.0097232986586</c:v>
                </c:pt>
                <c:pt idx="407">
                  <c:v>3452.1269949522739</c:v>
                </c:pt>
                <c:pt idx="408">
                  <c:v>3452.1269949522739</c:v>
                </c:pt>
                <c:pt idx="409">
                  <c:v>3452.1269949522739</c:v>
                </c:pt>
                <c:pt idx="410">
                  <c:v>3478.9849253702791</c:v>
                </c:pt>
                <c:pt idx="411">
                  <c:v>3478.9849253702791</c:v>
                </c:pt>
                <c:pt idx="412">
                  <c:v>3478.9849253702791</c:v>
                </c:pt>
                <c:pt idx="413">
                  <c:v>3614.0257937629704</c:v>
                </c:pt>
                <c:pt idx="414">
                  <c:v>3614.0257937629704</c:v>
                </c:pt>
                <c:pt idx="415">
                  <c:v>3614.0257937629704</c:v>
                </c:pt>
                <c:pt idx="416">
                  <c:v>3627.3440241243961</c:v>
                </c:pt>
                <c:pt idx="417">
                  <c:v>3627.3440241243961</c:v>
                </c:pt>
                <c:pt idx="418">
                  <c:v>3627.3440241243961</c:v>
                </c:pt>
                <c:pt idx="419">
                  <c:v>3640.6288670945919</c:v>
                </c:pt>
                <c:pt idx="420">
                  <c:v>3640.6288670945919</c:v>
                </c:pt>
                <c:pt idx="421">
                  <c:v>3640.6288670945919</c:v>
                </c:pt>
                <c:pt idx="422">
                  <c:v>3655.3972231484154</c:v>
                </c:pt>
                <c:pt idx="423">
                  <c:v>3655.3972231484154</c:v>
                </c:pt>
                <c:pt idx="424">
                  <c:v>3655.3972231484154</c:v>
                </c:pt>
                <c:pt idx="425">
                  <c:v>3714.7076978414407</c:v>
                </c:pt>
                <c:pt idx="426">
                  <c:v>3714.7076978414407</c:v>
                </c:pt>
                <c:pt idx="427">
                  <c:v>3714.7076978414407</c:v>
                </c:pt>
                <c:pt idx="428">
                  <c:v>3716.0031286211438</c:v>
                </c:pt>
                <c:pt idx="429">
                  <c:v>3716.0031286211438</c:v>
                </c:pt>
                <c:pt idx="430">
                  <c:v>3716.0031286211438</c:v>
                </c:pt>
                <c:pt idx="431">
                  <c:v>3729.7208947642807</c:v>
                </c:pt>
                <c:pt idx="432">
                  <c:v>3729.7208947642807</c:v>
                </c:pt>
                <c:pt idx="433">
                  <c:v>3729.7208947642807</c:v>
                </c:pt>
                <c:pt idx="434">
                  <c:v>3739.0682513954844</c:v>
                </c:pt>
                <c:pt idx="435">
                  <c:v>3739.0682513954844</c:v>
                </c:pt>
                <c:pt idx="436">
                  <c:v>3739.0682513954844</c:v>
                </c:pt>
                <c:pt idx="437">
                  <c:v>3747.319388681321</c:v>
                </c:pt>
                <c:pt idx="438">
                  <c:v>3747.319388681321</c:v>
                </c:pt>
                <c:pt idx="439">
                  <c:v>3747.319388681321</c:v>
                </c:pt>
                <c:pt idx="440">
                  <c:v>3764.6708159032628</c:v>
                </c:pt>
                <c:pt idx="441">
                  <c:v>3764.6708159032628</c:v>
                </c:pt>
                <c:pt idx="442">
                  <c:v>3764.6708159032628</c:v>
                </c:pt>
                <c:pt idx="443">
                  <c:v>3768.754093850624</c:v>
                </c:pt>
                <c:pt idx="444">
                  <c:v>3768.754093850624</c:v>
                </c:pt>
                <c:pt idx="445">
                  <c:v>3768.754093850624</c:v>
                </c:pt>
                <c:pt idx="446">
                  <c:v>3860.0218665154325</c:v>
                </c:pt>
                <c:pt idx="447">
                  <c:v>3860.0218665154325</c:v>
                </c:pt>
                <c:pt idx="448">
                  <c:v>3860.0218665154325</c:v>
                </c:pt>
                <c:pt idx="449">
                  <c:v>3898.8859028195457</c:v>
                </c:pt>
                <c:pt idx="450">
                  <c:v>3898.8859028195457</c:v>
                </c:pt>
                <c:pt idx="451">
                  <c:v>3898.8859028195457</c:v>
                </c:pt>
                <c:pt idx="452">
                  <c:v>3909.174783883419</c:v>
                </c:pt>
                <c:pt idx="453">
                  <c:v>3909.174783883419</c:v>
                </c:pt>
                <c:pt idx="454">
                  <c:v>3909.174783883419</c:v>
                </c:pt>
                <c:pt idx="455">
                  <c:v>3943.2944718938288</c:v>
                </c:pt>
                <c:pt idx="456">
                  <c:v>3943.2944718938288</c:v>
                </c:pt>
                <c:pt idx="457">
                  <c:v>3943.2944718938288</c:v>
                </c:pt>
                <c:pt idx="458">
                  <c:v>3962.1928482427347</c:v>
                </c:pt>
                <c:pt idx="459">
                  <c:v>3962.1928482427347</c:v>
                </c:pt>
                <c:pt idx="460">
                  <c:v>3962.1928482427347</c:v>
                </c:pt>
                <c:pt idx="461">
                  <c:v>3977.5299028605004</c:v>
                </c:pt>
                <c:pt idx="462">
                  <c:v>3977.5299028605004</c:v>
                </c:pt>
                <c:pt idx="463">
                  <c:v>3977.5299028605004</c:v>
                </c:pt>
                <c:pt idx="464">
                  <c:v>3985.8978960156401</c:v>
                </c:pt>
                <c:pt idx="465">
                  <c:v>3985.8978960156401</c:v>
                </c:pt>
                <c:pt idx="466">
                  <c:v>3985.8978960156401</c:v>
                </c:pt>
                <c:pt idx="467">
                  <c:v>4001.0223842425785</c:v>
                </c:pt>
                <c:pt idx="468">
                  <c:v>4001.0223842425785</c:v>
                </c:pt>
                <c:pt idx="469">
                  <c:v>4001.0223842425785</c:v>
                </c:pt>
                <c:pt idx="470">
                  <c:v>4016.7867974680807</c:v>
                </c:pt>
                <c:pt idx="471">
                  <c:v>4016.7867974680807</c:v>
                </c:pt>
                <c:pt idx="472">
                  <c:v>4016.7867974680807</c:v>
                </c:pt>
                <c:pt idx="473">
                  <c:v>4026.3411559249066</c:v>
                </c:pt>
                <c:pt idx="474">
                  <c:v>4026.3411559249066</c:v>
                </c:pt>
                <c:pt idx="475">
                  <c:v>4026.3411559249066</c:v>
                </c:pt>
                <c:pt idx="476">
                  <c:v>4028.9631790494586</c:v>
                </c:pt>
                <c:pt idx="477">
                  <c:v>4028.9631790494586</c:v>
                </c:pt>
                <c:pt idx="478">
                  <c:v>4028.9631790494586</c:v>
                </c:pt>
                <c:pt idx="479">
                  <c:v>4036.6912472060339</c:v>
                </c:pt>
                <c:pt idx="480">
                  <c:v>4036.6912472060339</c:v>
                </c:pt>
                <c:pt idx="481">
                  <c:v>4036.6912472060339</c:v>
                </c:pt>
                <c:pt idx="482">
                  <c:v>4065.9441664882324</c:v>
                </c:pt>
                <c:pt idx="483">
                  <c:v>4065.9441664882324</c:v>
                </c:pt>
                <c:pt idx="484">
                  <c:v>4065.9441664882324</c:v>
                </c:pt>
                <c:pt idx="485">
                  <c:v>4070.4503513911659</c:v>
                </c:pt>
                <c:pt idx="486">
                  <c:v>4070.4503513911659</c:v>
                </c:pt>
                <c:pt idx="487">
                  <c:v>4070.4503513911659</c:v>
                </c:pt>
                <c:pt idx="488">
                  <c:v>4079.9646449785168</c:v>
                </c:pt>
                <c:pt idx="489">
                  <c:v>4079.9646449785168</c:v>
                </c:pt>
                <c:pt idx="490">
                  <c:v>4079.9646449785168</c:v>
                </c:pt>
                <c:pt idx="491">
                  <c:v>4103.2122854915797</c:v>
                </c:pt>
                <c:pt idx="492">
                  <c:v>4103.2122854915797</c:v>
                </c:pt>
                <c:pt idx="493">
                  <c:v>4103.2122854915797</c:v>
                </c:pt>
                <c:pt idx="494">
                  <c:v>4111.2775662995718</c:v>
                </c:pt>
                <c:pt idx="495">
                  <c:v>4111.2775662995718</c:v>
                </c:pt>
                <c:pt idx="496">
                  <c:v>4111.2775662995718</c:v>
                </c:pt>
                <c:pt idx="497">
                  <c:v>4146.4456183945867</c:v>
                </c:pt>
                <c:pt idx="498">
                  <c:v>4146.4456183945867</c:v>
                </c:pt>
                <c:pt idx="499">
                  <c:v>4146.4456183945867</c:v>
                </c:pt>
                <c:pt idx="500">
                  <c:v>4161.0559407965911</c:v>
                </c:pt>
                <c:pt idx="501">
                  <c:v>4161.0559407965911</c:v>
                </c:pt>
                <c:pt idx="502">
                  <c:v>4161.0559407965911</c:v>
                </c:pt>
                <c:pt idx="503">
                  <c:v>4236.6505591052564</c:v>
                </c:pt>
                <c:pt idx="504">
                  <c:v>4236.6505591052564</c:v>
                </c:pt>
                <c:pt idx="505">
                  <c:v>4236.6505591052564</c:v>
                </c:pt>
                <c:pt idx="506">
                  <c:v>4245.3713456943879</c:v>
                </c:pt>
                <c:pt idx="507">
                  <c:v>4245.3713456943879</c:v>
                </c:pt>
                <c:pt idx="508">
                  <c:v>4245.3713456943879</c:v>
                </c:pt>
                <c:pt idx="509">
                  <c:v>4297.1362699695583</c:v>
                </c:pt>
                <c:pt idx="510">
                  <c:v>4297.1362699695583</c:v>
                </c:pt>
                <c:pt idx="511">
                  <c:v>4297.1362699695583</c:v>
                </c:pt>
                <c:pt idx="512">
                  <c:v>4321.1139814375038</c:v>
                </c:pt>
                <c:pt idx="513">
                  <c:v>4321.1139814375038</c:v>
                </c:pt>
                <c:pt idx="514">
                  <c:v>4321.1139814375038</c:v>
                </c:pt>
                <c:pt idx="515">
                  <c:v>4325.6413116882168</c:v>
                </c:pt>
                <c:pt idx="516">
                  <c:v>4325.6413116882168</c:v>
                </c:pt>
                <c:pt idx="517">
                  <c:v>4325.6413116882168</c:v>
                </c:pt>
                <c:pt idx="518">
                  <c:v>4329.6433469835856</c:v>
                </c:pt>
                <c:pt idx="519">
                  <c:v>4329.6433469835856</c:v>
                </c:pt>
                <c:pt idx="520">
                  <c:v>4329.6433469835856</c:v>
                </c:pt>
                <c:pt idx="521">
                  <c:v>4447.1424800243267</c:v>
                </c:pt>
                <c:pt idx="522">
                  <c:v>4447.1424800243267</c:v>
                </c:pt>
                <c:pt idx="523">
                  <c:v>4447.1424800243267</c:v>
                </c:pt>
                <c:pt idx="524">
                  <c:v>4492.7396402263785</c:v>
                </c:pt>
                <c:pt idx="525">
                  <c:v>4492.7396402263785</c:v>
                </c:pt>
                <c:pt idx="526">
                  <c:v>4492.7396402263785</c:v>
                </c:pt>
                <c:pt idx="527">
                  <c:v>4507.5091091932427</c:v>
                </c:pt>
                <c:pt idx="528">
                  <c:v>4507.5091091932427</c:v>
                </c:pt>
                <c:pt idx="529">
                  <c:v>4507.5091091932427</c:v>
                </c:pt>
                <c:pt idx="530">
                  <c:v>4667.4669876604676</c:v>
                </c:pt>
                <c:pt idx="531">
                  <c:v>4667.4669876604676</c:v>
                </c:pt>
                <c:pt idx="532">
                  <c:v>4667.4669876604676</c:v>
                </c:pt>
                <c:pt idx="533">
                  <c:v>4670.8157430007814</c:v>
                </c:pt>
                <c:pt idx="534">
                  <c:v>4670.8157430007814</c:v>
                </c:pt>
                <c:pt idx="535">
                  <c:v>4670.8157430007814</c:v>
                </c:pt>
                <c:pt idx="536">
                  <c:v>4687.253468616078</c:v>
                </c:pt>
                <c:pt idx="537">
                  <c:v>4687.253468616078</c:v>
                </c:pt>
                <c:pt idx="538">
                  <c:v>4687.253468616078</c:v>
                </c:pt>
                <c:pt idx="539">
                  <c:v>4789.0983668223735</c:v>
                </c:pt>
                <c:pt idx="540">
                  <c:v>4789.0983668223735</c:v>
                </c:pt>
                <c:pt idx="541">
                  <c:v>4789.0983668223735</c:v>
                </c:pt>
                <c:pt idx="542">
                  <c:v>4954.02428910454</c:v>
                </c:pt>
                <c:pt idx="543">
                  <c:v>4954.02428910454</c:v>
                </c:pt>
                <c:pt idx="544">
                  <c:v>4954.02428910454</c:v>
                </c:pt>
                <c:pt idx="545">
                  <c:v>4962.3577819554084</c:v>
                </c:pt>
                <c:pt idx="546">
                  <c:v>4962.3577819554084</c:v>
                </c:pt>
                <c:pt idx="547">
                  <c:v>4962.3577819554084</c:v>
                </c:pt>
                <c:pt idx="548">
                  <c:v>4978.2245831806822</c:v>
                </c:pt>
                <c:pt idx="549">
                  <c:v>4978.2245831806822</c:v>
                </c:pt>
                <c:pt idx="550">
                  <c:v>4978.2245831806822</c:v>
                </c:pt>
                <c:pt idx="551">
                  <c:v>4997.277654442285</c:v>
                </c:pt>
                <c:pt idx="552">
                  <c:v>4997.277654442285</c:v>
                </c:pt>
                <c:pt idx="553">
                  <c:v>4997.277654442285</c:v>
                </c:pt>
                <c:pt idx="554">
                  <c:v>5004.6740745126472</c:v>
                </c:pt>
                <c:pt idx="555">
                  <c:v>5004.6740745126472</c:v>
                </c:pt>
                <c:pt idx="556">
                  <c:v>5004.6740745126472</c:v>
                </c:pt>
                <c:pt idx="557">
                  <c:v>5030.4268822809581</c:v>
                </c:pt>
                <c:pt idx="558">
                  <c:v>5030.4268822809581</c:v>
                </c:pt>
                <c:pt idx="559">
                  <c:v>5030.4268822809581</c:v>
                </c:pt>
                <c:pt idx="560">
                  <c:v>5031.8458464082096</c:v>
                </c:pt>
                <c:pt idx="561">
                  <c:v>5031.8458464082096</c:v>
                </c:pt>
                <c:pt idx="562">
                  <c:v>5031.8458464082096</c:v>
                </c:pt>
                <c:pt idx="563">
                  <c:v>5036.7415508754875</c:v>
                </c:pt>
                <c:pt idx="564">
                  <c:v>5036.7415508754875</c:v>
                </c:pt>
                <c:pt idx="565">
                  <c:v>5036.7415508754875</c:v>
                </c:pt>
                <c:pt idx="566">
                  <c:v>5046.2892318540671</c:v>
                </c:pt>
                <c:pt idx="567">
                  <c:v>5046.2892318540671</c:v>
                </c:pt>
                <c:pt idx="568">
                  <c:v>5046.2892318540671</c:v>
                </c:pt>
                <c:pt idx="569">
                  <c:v>5119.9540589496719</c:v>
                </c:pt>
                <c:pt idx="570">
                  <c:v>5119.9540589496719</c:v>
                </c:pt>
                <c:pt idx="571">
                  <c:v>5119.9540589496719</c:v>
                </c:pt>
                <c:pt idx="572">
                  <c:v>5128.1261794095981</c:v>
                </c:pt>
                <c:pt idx="573">
                  <c:v>5128.1261794095981</c:v>
                </c:pt>
                <c:pt idx="574">
                  <c:v>5128.1261794095981</c:v>
                </c:pt>
                <c:pt idx="575">
                  <c:v>5139.7227332966258</c:v>
                </c:pt>
                <c:pt idx="576">
                  <c:v>5139.7227332966258</c:v>
                </c:pt>
                <c:pt idx="577">
                  <c:v>5139.7227332966258</c:v>
                </c:pt>
                <c:pt idx="578">
                  <c:v>5162.1679635071396</c:v>
                </c:pt>
                <c:pt idx="579">
                  <c:v>5162.1679635071396</c:v>
                </c:pt>
                <c:pt idx="580">
                  <c:v>5162.1679635071396</c:v>
                </c:pt>
                <c:pt idx="581">
                  <c:v>5176.9118354740622</c:v>
                </c:pt>
                <c:pt idx="582">
                  <c:v>5176.9118354740622</c:v>
                </c:pt>
                <c:pt idx="583">
                  <c:v>5176.9118354740622</c:v>
                </c:pt>
                <c:pt idx="584">
                  <c:v>5217.1380773403362</c:v>
                </c:pt>
                <c:pt idx="585">
                  <c:v>5217.1380773403362</c:v>
                </c:pt>
                <c:pt idx="586">
                  <c:v>5217.1380773403362</c:v>
                </c:pt>
                <c:pt idx="587">
                  <c:v>5222.394365632892</c:v>
                </c:pt>
                <c:pt idx="588">
                  <c:v>5222.394365632892</c:v>
                </c:pt>
                <c:pt idx="589">
                  <c:v>5222.394365632892</c:v>
                </c:pt>
                <c:pt idx="590">
                  <c:v>5399.6892034525272</c:v>
                </c:pt>
                <c:pt idx="591">
                  <c:v>5399.6892034525272</c:v>
                </c:pt>
                <c:pt idx="592">
                  <c:v>5399.6892034525272</c:v>
                </c:pt>
                <c:pt idx="593">
                  <c:v>5453.8168421137016</c:v>
                </c:pt>
                <c:pt idx="594">
                  <c:v>5453.8168421137016</c:v>
                </c:pt>
                <c:pt idx="595">
                  <c:v>5453.8168421137016</c:v>
                </c:pt>
                <c:pt idx="596">
                  <c:v>5534.9637835838239</c:v>
                </c:pt>
                <c:pt idx="597">
                  <c:v>5534.9637835838239</c:v>
                </c:pt>
                <c:pt idx="598">
                  <c:v>5534.9637835838239</c:v>
                </c:pt>
                <c:pt idx="599">
                  <c:v>5593.4217668874571</c:v>
                </c:pt>
                <c:pt idx="600">
                  <c:v>5593.4217668874571</c:v>
                </c:pt>
                <c:pt idx="601">
                  <c:v>5593.4217668874571</c:v>
                </c:pt>
                <c:pt idx="602">
                  <c:v>5613.7435590157793</c:v>
                </c:pt>
                <c:pt idx="603">
                  <c:v>5613.7435590157793</c:v>
                </c:pt>
                <c:pt idx="604">
                  <c:v>5613.7435590157793</c:v>
                </c:pt>
                <c:pt idx="605">
                  <c:v>5618.8829914390317</c:v>
                </c:pt>
                <c:pt idx="606">
                  <c:v>5618.8829914390317</c:v>
                </c:pt>
                <c:pt idx="607">
                  <c:v>5618.8829914390317</c:v>
                </c:pt>
                <c:pt idx="608">
                  <c:v>5641.2213819976105</c:v>
                </c:pt>
                <c:pt idx="609">
                  <c:v>5641.2213819976105</c:v>
                </c:pt>
                <c:pt idx="610">
                  <c:v>5641.2213819976105</c:v>
                </c:pt>
                <c:pt idx="611">
                  <c:v>5674.2693347495551</c:v>
                </c:pt>
                <c:pt idx="612">
                  <c:v>5674.2693347495551</c:v>
                </c:pt>
                <c:pt idx="613">
                  <c:v>5674.2693347495551</c:v>
                </c:pt>
                <c:pt idx="614">
                  <c:v>5684.8954284648471</c:v>
                </c:pt>
                <c:pt idx="615">
                  <c:v>5684.8954284648471</c:v>
                </c:pt>
                <c:pt idx="616">
                  <c:v>5684.8954284648471</c:v>
                </c:pt>
                <c:pt idx="617">
                  <c:v>5690.8228033211135</c:v>
                </c:pt>
                <c:pt idx="618">
                  <c:v>5690.8228033211135</c:v>
                </c:pt>
                <c:pt idx="619">
                  <c:v>5690.8228033211135</c:v>
                </c:pt>
                <c:pt idx="620">
                  <c:v>5709.8736487566339</c:v>
                </c:pt>
                <c:pt idx="621">
                  <c:v>5709.8736487566339</c:v>
                </c:pt>
                <c:pt idx="622">
                  <c:v>5709.8736487566339</c:v>
                </c:pt>
                <c:pt idx="623">
                  <c:v>5716.585627306793</c:v>
                </c:pt>
                <c:pt idx="624">
                  <c:v>5716.585627306793</c:v>
                </c:pt>
                <c:pt idx="625">
                  <c:v>5716.585627306793</c:v>
                </c:pt>
                <c:pt idx="626">
                  <c:v>5763.7798177226532</c:v>
                </c:pt>
                <c:pt idx="627">
                  <c:v>5763.7798177226532</c:v>
                </c:pt>
                <c:pt idx="628">
                  <c:v>5763.7798177226532</c:v>
                </c:pt>
                <c:pt idx="629">
                  <c:v>5908.6287887455137</c:v>
                </c:pt>
                <c:pt idx="630">
                  <c:v>5908.6287887455137</c:v>
                </c:pt>
                <c:pt idx="631">
                  <c:v>5908.6287887455137</c:v>
                </c:pt>
                <c:pt idx="632">
                  <c:v>5974.5132407716164</c:v>
                </c:pt>
                <c:pt idx="633">
                  <c:v>5974.5132407716164</c:v>
                </c:pt>
                <c:pt idx="634">
                  <c:v>5974.5132407716164</c:v>
                </c:pt>
                <c:pt idx="635">
                  <c:v>5979.968740498507</c:v>
                </c:pt>
                <c:pt idx="636">
                  <c:v>5979.968740498507</c:v>
                </c:pt>
                <c:pt idx="637">
                  <c:v>5979.968740498507</c:v>
                </c:pt>
                <c:pt idx="638">
                  <c:v>6068.9639447336303</c:v>
                </c:pt>
                <c:pt idx="639">
                  <c:v>6068.9639447336303</c:v>
                </c:pt>
                <c:pt idx="640">
                  <c:v>6068.9639447336303</c:v>
                </c:pt>
                <c:pt idx="641">
                  <c:v>6361.9961742501318</c:v>
                </c:pt>
                <c:pt idx="642">
                  <c:v>6361.9961742501318</c:v>
                </c:pt>
                <c:pt idx="643">
                  <c:v>6361.9961742501318</c:v>
                </c:pt>
                <c:pt idx="644">
                  <c:v>6416.2595883023068</c:v>
                </c:pt>
                <c:pt idx="645">
                  <c:v>6416.2595883023068</c:v>
                </c:pt>
                <c:pt idx="646">
                  <c:v>6416.2595883023068</c:v>
                </c:pt>
                <c:pt idx="647">
                  <c:v>6423.9409141111601</c:v>
                </c:pt>
                <c:pt idx="648">
                  <c:v>6423.9409141111601</c:v>
                </c:pt>
                <c:pt idx="649">
                  <c:v>6423.9409141111601</c:v>
                </c:pt>
                <c:pt idx="650">
                  <c:v>6439.9702006404168</c:v>
                </c:pt>
                <c:pt idx="651">
                  <c:v>6439.9702006404168</c:v>
                </c:pt>
                <c:pt idx="652">
                  <c:v>6439.9702006404168</c:v>
                </c:pt>
                <c:pt idx="653">
                  <c:v>6462.5378512854395</c:v>
                </c:pt>
                <c:pt idx="654">
                  <c:v>6462.5378512854395</c:v>
                </c:pt>
                <c:pt idx="655">
                  <c:v>6462.5378512854395</c:v>
                </c:pt>
                <c:pt idx="656">
                  <c:v>6531.664218999922</c:v>
                </c:pt>
                <c:pt idx="657">
                  <c:v>6531.664218999922</c:v>
                </c:pt>
                <c:pt idx="658">
                  <c:v>6531.664218999922</c:v>
                </c:pt>
                <c:pt idx="659">
                  <c:v>6573.1447138633821</c:v>
                </c:pt>
                <c:pt idx="660">
                  <c:v>6573.1447138633821</c:v>
                </c:pt>
                <c:pt idx="661">
                  <c:v>6573.1447138633821</c:v>
                </c:pt>
                <c:pt idx="662">
                  <c:v>6599.4562039782659</c:v>
                </c:pt>
                <c:pt idx="663">
                  <c:v>6599.4562039782659</c:v>
                </c:pt>
                <c:pt idx="664">
                  <c:v>6599.4562039782659</c:v>
                </c:pt>
                <c:pt idx="665">
                  <c:v>6629.2555635635854</c:v>
                </c:pt>
                <c:pt idx="666">
                  <c:v>6629.2555635635854</c:v>
                </c:pt>
                <c:pt idx="667">
                  <c:v>6629.2555635635854</c:v>
                </c:pt>
                <c:pt idx="668">
                  <c:v>6632.3438972523081</c:v>
                </c:pt>
                <c:pt idx="669">
                  <c:v>6632.3438972523081</c:v>
                </c:pt>
                <c:pt idx="670">
                  <c:v>6632.3438972523081</c:v>
                </c:pt>
                <c:pt idx="671">
                  <c:v>6713.7512603740215</c:v>
                </c:pt>
                <c:pt idx="672">
                  <c:v>6713.7512603740215</c:v>
                </c:pt>
                <c:pt idx="673">
                  <c:v>6713.7512603740215</c:v>
                </c:pt>
                <c:pt idx="674">
                  <c:v>6718.3320104507002</c:v>
                </c:pt>
                <c:pt idx="675">
                  <c:v>6718.3320104507002</c:v>
                </c:pt>
                <c:pt idx="676">
                  <c:v>6718.3320104507002</c:v>
                </c:pt>
                <c:pt idx="677">
                  <c:v>6766.3942730385261</c:v>
                </c:pt>
                <c:pt idx="678">
                  <c:v>6766.3942730385261</c:v>
                </c:pt>
                <c:pt idx="679">
                  <c:v>6766.3942730385261</c:v>
                </c:pt>
                <c:pt idx="680">
                  <c:v>6847.4232457263051</c:v>
                </c:pt>
                <c:pt idx="681">
                  <c:v>6847.4232457263051</c:v>
                </c:pt>
                <c:pt idx="682">
                  <c:v>6847.4232457263051</c:v>
                </c:pt>
                <c:pt idx="683">
                  <c:v>6888.9927736330446</c:v>
                </c:pt>
                <c:pt idx="684">
                  <c:v>6888.9927736330446</c:v>
                </c:pt>
                <c:pt idx="685">
                  <c:v>6888.9927736330446</c:v>
                </c:pt>
                <c:pt idx="686">
                  <c:v>7047.0119575828794</c:v>
                </c:pt>
                <c:pt idx="687">
                  <c:v>7047.0119575828794</c:v>
                </c:pt>
                <c:pt idx="688">
                  <c:v>7047.0119575828794</c:v>
                </c:pt>
                <c:pt idx="689">
                  <c:v>7085.5042809313054</c:v>
                </c:pt>
                <c:pt idx="690">
                  <c:v>7085.5042809313054</c:v>
                </c:pt>
                <c:pt idx="691">
                  <c:v>7085.5042809313054</c:v>
                </c:pt>
                <c:pt idx="692">
                  <c:v>7099.2665635960821</c:v>
                </c:pt>
                <c:pt idx="693">
                  <c:v>7099.2665635960821</c:v>
                </c:pt>
                <c:pt idx="694">
                  <c:v>7099.2665635960821</c:v>
                </c:pt>
                <c:pt idx="695">
                  <c:v>7139.5217412014226</c:v>
                </c:pt>
                <c:pt idx="696">
                  <c:v>7139.5217412014226</c:v>
                </c:pt>
                <c:pt idx="697">
                  <c:v>7139.5217412014226</c:v>
                </c:pt>
                <c:pt idx="698">
                  <c:v>7144.8459171894774</c:v>
                </c:pt>
                <c:pt idx="699">
                  <c:v>7144.8459171894774</c:v>
                </c:pt>
                <c:pt idx="700">
                  <c:v>7144.8459171894774</c:v>
                </c:pt>
                <c:pt idx="701">
                  <c:v>7168.9404845267254</c:v>
                </c:pt>
                <c:pt idx="702">
                  <c:v>7168.9404845267254</c:v>
                </c:pt>
                <c:pt idx="703">
                  <c:v>7168.9404845267254</c:v>
                </c:pt>
                <c:pt idx="704">
                  <c:v>7185.3325807073425</c:v>
                </c:pt>
                <c:pt idx="705">
                  <c:v>7185.3325807073425</c:v>
                </c:pt>
                <c:pt idx="706">
                  <c:v>7185.3325807073425</c:v>
                </c:pt>
                <c:pt idx="707">
                  <c:v>7227.5910017864499</c:v>
                </c:pt>
                <c:pt idx="708">
                  <c:v>7227.5910017864499</c:v>
                </c:pt>
                <c:pt idx="709">
                  <c:v>7227.5910017864499</c:v>
                </c:pt>
                <c:pt idx="710">
                  <c:v>7227.8202618728919</c:v>
                </c:pt>
                <c:pt idx="711">
                  <c:v>7227.8202618728919</c:v>
                </c:pt>
                <c:pt idx="712">
                  <c:v>7227.8202618728919</c:v>
                </c:pt>
                <c:pt idx="713">
                  <c:v>7234.1772211629777</c:v>
                </c:pt>
                <c:pt idx="714">
                  <c:v>7234.1772211629777</c:v>
                </c:pt>
                <c:pt idx="715">
                  <c:v>7234.1772211629777</c:v>
                </c:pt>
                <c:pt idx="716">
                  <c:v>7240.757875974301</c:v>
                </c:pt>
                <c:pt idx="717">
                  <c:v>7240.757875974301</c:v>
                </c:pt>
                <c:pt idx="718">
                  <c:v>7240.757875974301</c:v>
                </c:pt>
                <c:pt idx="719">
                  <c:v>7321.7901874012014</c:v>
                </c:pt>
                <c:pt idx="720">
                  <c:v>7321.7901874012014</c:v>
                </c:pt>
                <c:pt idx="721">
                  <c:v>7321.7901874012014</c:v>
                </c:pt>
                <c:pt idx="722">
                  <c:v>7331.8297759438956</c:v>
                </c:pt>
                <c:pt idx="723">
                  <c:v>7331.8297759438956</c:v>
                </c:pt>
                <c:pt idx="724">
                  <c:v>7331.8297759438956</c:v>
                </c:pt>
                <c:pt idx="725">
                  <c:v>7424.3139625624963</c:v>
                </c:pt>
                <c:pt idx="726">
                  <c:v>7424.3139625624963</c:v>
                </c:pt>
                <c:pt idx="727">
                  <c:v>7424.3139625624963</c:v>
                </c:pt>
                <c:pt idx="728">
                  <c:v>7467.5996023784301</c:v>
                </c:pt>
                <c:pt idx="729">
                  <c:v>7467.5996023784301</c:v>
                </c:pt>
                <c:pt idx="730">
                  <c:v>7467.5996023784301</c:v>
                </c:pt>
                <c:pt idx="731">
                  <c:v>7519.5258990445436</c:v>
                </c:pt>
                <c:pt idx="732">
                  <c:v>7519.5258990445436</c:v>
                </c:pt>
                <c:pt idx="733">
                  <c:v>7519.5258990445436</c:v>
                </c:pt>
                <c:pt idx="734">
                  <c:v>7529.280581848745</c:v>
                </c:pt>
                <c:pt idx="735">
                  <c:v>7529.280581848745</c:v>
                </c:pt>
                <c:pt idx="736">
                  <c:v>7529.280581848745</c:v>
                </c:pt>
                <c:pt idx="737">
                  <c:v>7605.2535905913455</c:v>
                </c:pt>
                <c:pt idx="738">
                  <c:v>7605.2535905913455</c:v>
                </c:pt>
                <c:pt idx="739">
                  <c:v>7605.2535905913455</c:v>
                </c:pt>
                <c:pt idx="740">
                  <c:v>7652.9975600494508</c:v>
                </c:pt>
                <c:pt idx="741">
                  <c:v>7652.9975600494508</c:v>
                </c:pt>
                <c:pt idx="742">
                  <c:v>7652.9975600494508</c:v>
                </c:pt>
                <c:pt idx="743">
                  <c:v>7659.784103773356</c:v>
                </c:pt>
                <c:pt idx="744">
                  <c:v>7659.784103773356</c:v>
                </c:pt>
                <c:pt idx="745">
                  <c:v>7659.784103773356</c:v>
                </c:pt>
                <c:pt idx="746">
                  <c:v>7673.204722134551</c:v>
                </c:pt>
                <c:pt idx="747">
                  <c:v>7673.204722134551</c:v>
                </c:pt>
                <c:pt idx="748">
                  <c:v>7673.204722134551</c:v>
                </c:pt>
                <c:pt idx="749">
                  <c:v>7681.4747789420844</c:v>
                </c:pt>
                <c:pt idx="750">
                  <c:v>7681.4747789420844</c:v>
                </c:pt>
                <c:pt idx="751">
                  <c:v>7681.4747789420844</c:v>
                </c:pt>
                <c:pt idx="752">
                  <c:v>7683.3466986770145</c:v>
                </c:pt>
                <c:pt idx="753">
                  <c:v>7683.3466986770145</c:v>
                </c:pt>
                <c:pt idx="754">
                  <c:v>7683.3466986770145</c:v>
                </c:pt>
                <c:pt idx="755">
                  <c:v>7705.5281684968159</c:v>
                </c:pt>
                <c:pt idx="756">
                  <c:v>7705.5281684968159</c:v>
                </c:pt>
                <c:pt idx="757">
                  <c:v>7705.5281684968159</c:v>
                </c:pt>
                <c:pt idx="758">
                  <c:v>7721.7433115039157</c:v>
                </c:pt>
                <c:pt idx="759">
                  <c:v>7721.7433115039157</c:v>
                </c:pt>
                <c:pt idx="760">
                  <c:v>7721.7433115039157</c:v>
                </c:pt>
                <c:pt idx="761">
                  <c:v>7730.084594746073</c:v>
                </c:pt>
                <c:pt idx="762">
                  <c:v>7730.084594746073</c:v>
                </c:pt>
                <c:pt idx="763">
                  <c:v>7730.084594746073</c:v>
                </c:pt>
                <c:pt idx="764">
                  <c:v>7768.2252375735479</c:v>
                </c:pt>
                <c:pt idx="765">
                  <c:v>7768.2252375735479</c:v>
                </c:pt>
                <c:pt idx="766">
                  <c:v>7768.2252375735479</c:v>
                </c:pt>
                <c:pt idx="767">
                  <c:v>7792.0515928679197</c:v>
                </c:pt>
                <c:pt idx="768">
                  <c:v>7792.0515928679197</c:v>
                </c:pt>
                <c:pt idx="769">
                  <c:v>7792.0515928679197</c:v>
                </c:pt>
                <c:pt idx="770">
                  <c:v>7888.8817049115532</c:v>
                </c:pt>
                <c:pt idx="771">
                  <c:v>7888.8817049115532</c:v>
                </c:pt>
                <c:pt idx="772">
                  <c:v>7888.8817049115532</c:v>
                </c:pt>
                <c:pt idx="773">
                  <c:v>7911.2234342092561</c:v>
                </c:pt>
                <c:pt idx="774">
                  <c:v>7911.2234342092561</c:v>
                </c:pt>
                <c:pt idx="775">
                  <c:v>7911.2234342092561</c:v>
                </c:pt>
                <c:pt idx="776">
                  <c:v>7914.3173324631844</c:v>
                </c:pt>
                <c:pt idx="777">
                  <c:v>7914.3173324631844</c:v>
                </c:pt>
                <c:pt idx="778">
                  <c:v>7914.3173324631844</c:v>
                </c:pt>
                <c:pt idx="779">
                  <c:v>7927.3428666948321</c:v>
                </c:pt>
                <c:pt idx="780">
                  <c:v>7927.3428666948321</c:v>
                </c:pt>
                <c:pt idx="781">
                  <c:v>7927.3428666948321</c:v>
                </c:pt>
                <c:pt idx="782">
                  <c:v>7941.709461140862</c:v>
                </c:pt>
                <c:pt idx="783">
                  <c:v>7941.709461140862</c:v>
                </c:pt>
                <c:pt idx="784">
                  <c:v>7941.709461140862</c:v>
                </c:pt>
                <c:pt idx="785">
                  <c:v>7945.4399456542315</c:v>
                </c:pt>
                <c:pt idx="786">
                  <c:v>7945.4399456542315</c:v>
                </c:pt>
                <c:pt idx="787">
                  <c:v>7945.4399456542315</c:v>
                </c:pt>
                <c:pt idx="788">
                  <c:v>7949.8604362530086</c:v>
                </c:pt>
                <c:pt idx="789">
                  <c:v>7949.8604362530086</c:v>
                </c:pt>
                <c:pt idx="790">
                  <c:v>7949.8604362530086</c:v>
                </c:pt>
                <c:pt idx="791">
                  <c:v>8049.2769582038836</c:v>
                </c:pt>
                <c:pt idx="792">
                  <c:v>8049.2769582038836</c:v>
                </c:pt>
                <c:pt idx="793">
                  <c:v>8049.2769582038836</c:v>
                </c:pt>
                <c:pt idx="794">
                  <c:v>8056.7868954044279</c:v>
                </c:pt>
                <c:pt idx="795">
                  <c:v>8056.7868954044279</c:v>
                </c:pt>
                <c:pt idx="796">
                  <c:v>8056.7868954044279</c:v>
                </c:pt>
                <c:pt idx="797">
                  <c:v>8150.706739845893</c:v>
                </c:pt>
                <c:pt idx="798">
                  <c:v>8150.706739845893</c:v>
                </c:pt>
                <c:pt idx="799">
                  <c:v>8150.706739845893</c:v>
                </c:pt>
                <c:pt idx="800">
                  <c:v>8161.1158155181938</c:v>
                </c:pt>
                <c:pt idx="801">
                  <c:v>8161.1158155181938</c:v>
                </c:pt>
                <c:pt idx="802">
                  <c:v>8161.1158155181938</c:v>
                </c:pt>
                <c:pt idx="803">
                  <c:v>8179.3586860859614</c:v>
                </c:pt>
                <c:pt idx="804">
                  <c:v>8179.3586860859614</c:v>
                </c:pt>
                <c:pt idx="805">
                  <c:v>8179.3586860859614</c:v>
                </c:pt>
                <c:pt idx="806">
                  <c:v>8195.4859089628244</c:v>
                </c:pt>
                <c:pt idx="807">
                  <c:v>8195.4859089628244</c:v>
                </c:pt>
                <c:pt idx="808">
                  <c:v>8195.4859089628244</c:v>
                </c:pt>
                <c:pt idx="809">
                  <c:v>8228.0464058028174</c:v>
                </c:pt>
                <c:pt idx="810">
                  <c:v>8228.0464058028174</c:v>
                </c:pt>
                <c:pt idx="811">
                  <c:v>8228.0464058028174</c:v>
                </c:pt>
                <c:pt idx="812">
                  <c:v>8249.3898521027604</c:v>
                </c:pt>
                <c:pt idx="813">
                  <c:v>8249.3898521027604</c:v>
                </c:pt>
                <c:pt idx="814">
                  <c:v>8249.3898521027604</c:v>
                </c:pt>
                <c:pt idx="815">
                  <c:v>8278.6550134284098</c:v>
                </c:pt>
                <c:pt idx="816">
                  <c:v>8278.6550134284098</c:v>
                </c:pt>
                <c:pt idx="817">
                  <c:v>8278.6550134284098</c:v>
                </c:pt>
                <c:pt idx="818">
                  <c:v>8301.5609896378901</c:v>
                </c:pt>
                <c:pt idx="819">
                  <c:v>8301.5609896378901</c:v>
                </c:pt>
                <c:pt idx="820">
                  <c:v>8301.5609896378901</c:v>
                </c:pt>
                <c:pt idx="821">
                  <c:v>8316.52967003909</c:v>
                </c:pt>
                <c:pt idx="822">
                  <c:v>8316.52967003909</c:v>
                </c:pt>
                <c:pt idx="823">
                  <c:v>8316.52967003909</c:v>
                </c:pt>
                <c:pt idx="824">
                  <c:v>8340.8534974627819</c:v>
                </c:pt>
                <c:pt idx="825">
                  <c:v>8340.8534974627819</c:v>
                </c:pt>
                <c:pt idx="826">
                  <c:v>8340.8534974627819</c:v>
                </c:pt>
                <c:pt idx="827">
                  <c:v>8371.0045375690497</c:v>
                </c:pt>
                <c:pt idx="828">
                  <c:v>8371.0045375690497</c:v>
                </c:pt>
                <c:pt idx="829">
                  <c:v>8371.0045375690497</c:v>
                </c:pt>
                <c:pt idx="830">
                  <c:v>8416.2310977284542</c:v>
                </c:pt>
                <c:pt idx="831">
                  <c:v>8416.2310977284542</c:v>
                </c:pt>
                <c:pt idx="832">
                  <c:v>8416.2310977284542</c:v>
                </c:pt>
                <c:pt idx="833">
                  <c:v>8562.3554670962803</c:v>
                </c:pt>
                <c:pt idx="834">
                  <c:v>8562.3554670962803</c:v>
                </c:pt>
                <c:pt idx="835">
                  <c:v>8562.3554670962803</c:v>
                </c:pt>
                <c:pt idx="836">
                  <c:v>8587.7298844306588</c:v>
                </c:pt>
                <c:pt idx="837">
                  <c:v>8587.7298844306588</c:v>
                </c:pt>
                <c:pt idx="838">
                  <c:v>8587.7298844306588</c:v>
                </c:pt>
                <c:pt idx="839">
                  <c:v>8605.6756072164844</c:v>
                </c:pt>
                <c:pt idx="840">
                  <c:v>8605.6756072164844</c:v>
                </c:pt>
                <c:pt idx="841">
                  <c:v>8605.6756072164844</c:v>
                </c:pt>
                <c:pt idx="842">
                  <c:v>8606.7662619966468</c:v>
                </c:pt>
                <c:pt idx="843">
                  <c:v>8606.7662619966468</c:v>
                </c:pt>
                <c:pt idx="844">
                  <c:v>8606.7662619966468</c:v>
                </c:pt>
                <c:pt idx="845">
                  <c:v>8615.1064323257615</c:v>
                </c:pt>
                <c:pt idx="846">
                  <c:v>8615.1064323257615</c:v>
                </c:pt>
                <c:pt idx="847">
                  <c:v>8615.1064323257615</c:v>
                </c:pt>
                <c:pt idx="848">
                  <c:v>8616.5509934529564</c:v>
                </c:pt>
                <c:pt idx="849">
                  <c:v>8616.5509934529564</c:v>
                </c:pt>
                <c:pt idx="850">
                  <c:v>8616.5509934529564</c:v>
                </c:pt>
                <c:pt idx="851">
                  <c:v>8623.5790393067546</c:v>
                </c:pt>
                <c:pt idx="852">
                  <c:v>8623.5790393067546</c:v>
                </c:pt>
                <c:pt idx="853">
                  <c:v>8623.5790393067546</c:v>
                </c:pt>
                <c:pt idx="854">
                  <c:v>8672.688553066142</c:v>
                </c:pt>
                <c:pt idx="855">
                  <c:v>8672.688553066142</c:v>
                </c:pt>
                <c:pt idx="856">
                  <c:v>8672.688553066142</c:v>
                </c:pt>
                <c:pt idx="857">
                  <c:v>8676.5058447967094</c:v>
                </c:pt>
                <c:pt idx="858">
                  <c:v>8676.5058447967094</c:v>
                </c:pt>
                <c:pt idx="859">
                  <c:v>8676.5058447967094</c:v>
                </c:pt>
                <c:pt idx="860">
                  <c:v>8677.0856724910609</c:v>
                </c:pt>
                <c:pt idx="861">
                  <c:v>8677.0856724910609</c:v>
                </c:pt>
                <c:pt idx="862">
                  <c:v>8677.0856724910609</c:v>
                </c:pt>
                <c:pt idx="863">
                  <c:v>8687.5793295544754</c:v>
                </c:pt>
                <c:pt idx="864">
                  <c:v>8687.5793295544754</c:v>
                </c:pt>
                <c:pt idx="865">
                  <c:v>8687.5793295544754</c:v>
                </c:pt>
                <c:pt idx="866">
                  <c:v>8871.5271615330967</c:v>
                </c:pt>
                <c:pt idx="867">
                  <c:v>8871.5271615330967</c:v>
                </c:pt>
                <c:pt idx="868">
                  <c:v>8871.5271615330967</c:v>
                </c:pt>
                <c:pt idx="869">
                  <c:v>8877.9687022142971</c:v>
                </c:pt>
                <c:pt idx="870">
                  <c:v>8877.9687022142971</c:v>
                </c:pt>
                <c:pt idx="871">
                  <c:v>8877.9687022142971</c:v>
                </c:pt>
                <c:pt idx="872">
                  <c:v>8895.8877150871394</c:v>
                </c:pt>
                <c:pt idx="873">
                  <c:v>8895.8877150871394</c:v>
                </c:pt>
                <c:pt idx="874">
                  <c:v>8895.8877150871394</c:v>
                </c:pt>
                <c:pt idx="875">
                  <c:v>8982.3766391539739</c:v>
                </c:pt>
                <c:pt idx="876">
                  <c:v>8982.3766391539739</c:v>
                </c:pt>
                <c:pt idx="877">
                  <c:v>8982.3766391539739</c:v>
                </c:pt>
                <c:pt idx="878">
                  <c:v>9016.0767589479328</c:v>
                </c:pt>
                <c:pt idx="879">
                  <c:v>9016.0767589479328</c:v>
                </c:pt>
                <c:pt idx="880">
                  <c:v>9016.0767589479328</c:v>
                </c:pt>
                <c:pt idx="881">
                  <c:v>9034.4765502544797</c:v>
                </c:pt>
                <c:pt idx="882">
                  <c:v>9034.4765502544797</c:v>
                </c:pt>
                <c:pt idx="883">
                  <c:v>9034.4765502544797</c:v>
                </c:pt>
                <c:pt idx="884">
                  <c:v>9040.8212675011164</c:v>
                </c:pt>
                <c:pt idx="885">
                  <c:v>9040.8212675011164</c:v>
                </c:pt>
                <c:pt idx="886">
                  <c:v>9040.8212675011164</c:v>
                </c:pt>
                <c:pt idx="887">
                  <c:v>9099.5463499345842</c:v>
                </c:pt>
                <c:pt idx="888">
                  <c:v>9099.5463499345842</c:v>
                </c:pt>
                <c:pt idx="889">
                  <c:v>9099.5463499345842</c:v>
                </c:pt>
                <c:pt idx="890">
                  <c:v>9123.0811220122196</c:v>
                </c:pt>
                <c:pt idx="891">
                  <c:v>9123.0811220122196</c:v>
                </c:pt>
                <c:pt idx="892">
                  <c:v>9123.0811220122196</c:v>
                </c:pt>
                <c:pt idx="893">
                  <c:v>9475.8244749164987</c:v>
                </c:pt>
                <c:pt idx="894">
                  <c:v>9475.8244749164987</c:v>
                </c:pt>
                <c:pt idx="895">
                  <c:v>9475.8244749164987</c:v>
                </c:pt>
                <c:pt idx="896">
                  <c:v>9494.0706842233903</c:v>
                </c:pt>
                <c:pt idx="897">
                  <c:v>9494.0706842233903</c:v>
                </c:pt>
                <c:pt idx="898">
                  <c:v>9494.0706842233903</c:v>
                </c:pt>
                <c:pt idx="899">
                  <c:v>9501.326877250589</c:v>
                </c:pt>
                <c:pt idx="900">
                  <c:v>9501.326877250589</c:v>
                </c:pt>
                <c:pt idx="901">
                  <c:v>9501.326877250589</c:v>
                </c:pt>
                <c:pt idx="902">
                  <c:v>9503.7574793320928</c:v>
                </c:pt>
                <c:pt idx="903">
                  <c:v>9503.7574793320928</c:v>
                </c:pt>
                <c:pt idx="904">
                  <c:v>9503.7574793320928</c:v>
                </c:pt>
                <c:pt idx="905">
                  <c:v>9511.3052555760296</c:v>
                </c:pt>
                <c:pt idx="906">
                  <c:v>9511.3052555760296</c:v>
                </c:pt>
                <c:pt idx="907">
                  <c:v>9511.3052555760296</c:v>
                </c:pt>
                <c:pt idx="908">
                  <c:v>9517.3216634755736</c:v>
                </c:pt>
                <c:pt idx="909">
                  <c:v>9517.3216634755736</c:v>
                </c:pt>
                <c:pt idx="910">
                  <c:v>9517.3216634755736</c:v>
                </c:pt>
                <c:pt idx="911">
                  <c:v>9537.6490201691013</c:v>
                </c:pt>
                <c:pt idx="912">
                  <c:v>9537.6490201691013</c:v>
                </c:pt>
                <c:pt idx="913">
                  <c:v>9537.6490201691013</c:v>
                </c:pt>
                <c:pt idx="914">
                  <c:v>9544.5145807189165</c:v>
                </c:pt>
                <c:pt idx="915">
                  <c:v>9544.5145807189165</c:v>
                </c:pt>
                <c:pt idx="916">
                  <c:v>9544.5145807189165</c:v>
                </c:pt>
                <c:pt idx="917">
                  <c:v>9549.7753206636353</c:v>
                </c:pt>
                <c:pt idx="918">
                  <c:v>9549.7753206636353</c:v>
                </c:pt>
                <c:pt idx="919">
                  <c:v>9549.7753206636353</c:v>
                </c:pt>
                <c:pt idx="920">
                  <c:v>9563.7423793279522</c:v>
                </c:pt>
                <c:pt idx="921">
                  <c:v>9563.7423793279522</c:v>
                </c:pt>
                <c:pt idx="922">
                  <c:v>9563.7423793279522</c:v>
                </c:pt>
                <c:pt idx="923">
                  <c:v>9567.4149923631921</c:v>
                </c:pt>
                <c:pt idx="924">
                  <c:v>9567.4149923631921</c:v>
                </c:pt>
                <c:pt idx="925">
                  <c:v>9567.4149923631921</c:v>
                </c:pt>
                <c:pt idx="926">
                  <c:v>9581.0259188543951</c:v>
                </c:pt>
                <c:pt idx="927">
                  <c:v>9581.0259188543951</c:v>
                </c:pt>
                <c:pt idx="928">
                  <c:v>9581.0259188543951</c:v>
                </c:pt>
                <c:pt idx="929">
                  <c:v>9783.3969133134233</c:v>
                </c:pt>
                <c:pt idx="930">
                  <c:v>9783.3969133134233</c:v>
                </c:pt>
                <c:pt idx="931">
                  <c:v>9783.3969133134233</c:v>
                </c:pt>
                <c:pt idx="932">
                  <c:v>9794.918902026704</c:v>
                </c:pt>
                <c:pt idx="933">
                  <c:v>9794.918902026704</c:v>
                </c:pt>
                <c:pt idx="934">
                  <c:v>9794.918902026704</c:v>
                </c:pt>
                <c:pt idx="935">
                  <c:v>9797.388456064642</c:v>
                </c:pt>
                <c:pt idx="936">
                  <c:v>9797.388456064642</c:v>
                </c:pt>
                <c:pt idx="937">
                  <c:v>9797.388456064642</c:v>
                </c:pt>
                <c:pt idx="938">
                  <c:v>9827.0698468676183</c:v>
                </c:pt>
                <c:pt idx="939">
                  <c:v>9827.0698468676183</c:v>
                </c:pt>
                <c:pt idx="940">
                  <c:v>9827.0698468676183</c:v>
                </c:pt>
                <c:pt idx="941">
                  <c:v>9831.8264372047743</c:v>
                </c:pt>
                <c:pt idx="942">
                  <c:v>9831.8264372047743</c:v>
                </c:pt>
                <c:pt idx="943">
                  <c:v>9831.8264372047743</c:v>
                </c:pt>
                <c:pt idx="944">
                  <c:v>9834.7611888938409</c:v>
                </c:pt>
                <c:pt idx="945">
                  <c:v>9834.7611888938409</c:v>
                </c:pt>
                <c:pt idx="946">
                  <c:v>9834.7611888938409</c:v>
                </c:pt>
                <c:pt idx="947">
                  <c:v>9928.7967762915705</c:v>
                </c:pt>
                <c:pt idx="948">
                  <c:v>9928.7967762915705</c:v>
                </c:pt>
                <c:pt idx="949">
                  <c:v>9928.7967762915705</c:v>
                </c:pt>
                <c:pt idx="950">
                  <c:v>9964.0438452124927</c:v>
                </c:pt>
                <c:pt idx="951">
                  <c:v>9964.0438452124927</c:v>
                </c:pt>
                <c:pt idx="952">
                  <c:v>9964.0438452124927</c:v>
                </c:pt>
                <c:pt idx="953">
                  <c:v>10017.554930048964</c:v>
                </c:pt>
                <c:pt idx="954">
                  <c:v>10017.554930048964</c:v>
                </c:pt>
                <c:pt idx="955">
                  <c:v>10017.554930048964</c:v>
                </c:pt>
                <c:pt idx="956">
                  <c:v>10020</c:v>
                </c:pt>
                <c:pt idx="957">
                  <c:v>10020</c:v>
                </c:pt>
                <c:pt idx="958">
                  <c:v>10020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cat>
          <c:val>
            <c:numRef>
              <c:f>Sheet1!$B$2:$B$1004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  <c:pt idx="4">
                  <c:v>93.5</c:v>
                </c:pt>
                <c:pt idx="5">
                  <c:v>93.5</c:v>
                </c:pt>
                <c:pt idx="6">
                  <c:v>0</c:v>
                </c:pt>
                <c:pt idx="7">
                  <c:v>91.9</c:v>
                </c:pt>
                <c:pt idx="8">
                  <c:v>91.9</c:v>
                </c:pt>
                <c:pt idx="9">
                  <c:v>0</c:v>
                </c:pt>
                <c:pt idx="10">
                  <c:v>91.6</c:v>
                </c:pt>
                <c:pt idx="11">
                  <c:v>91.6</c:v>
                </c:pt>
                <c:pt idx="12">
                  <c:v>0</c:v>
                </c:pt>
                <c:pt idx="13">
                  <c:v>90.8</c:v>
                </c:pt>
                <c:pt idx="14">
                  <c:v>90.8</c:v>
                </c:pt>
                <c:pt idx="15">
                  <c:v>0</c:v>
                </c:pt>
                <c:pt idx="16">
                  <c:v>88.9</c:v>
                </c:pt>
                <c:pt idx="17">
                  <c:v>88.9</c:v>
                </c:pt>
                <c:pt idx="18">
                  <c:v>0</c:v>
                </c:pt>
                <c:pt idx="19">
                  <c:v>87.6</c:v>
                </c:pt>
                <c:pt idx="20">
                  <c:v>87.6</c:v>
                </c:pt>
                <c:pt idx="21">
                  <c:v>0</c:v>
                </c:pt>
                <c:pt idx="22">
                  <c:v>85.6</c:v>
                </c:pt>
                <c:pt idx="23">
                  <c:v>85.6</c:v>
                </c:pt>
                <c:pt idx="24">
                  <c:v>0</c:v>
                </c:pt>
                <c:pt idx="25">
                  <c:v>85.5</c:v>
                </c:pt>
                <c:pt idx="26">
                  <c:v>85.5</c:v>
                </c:pt>
                <c:pt idx="27">
                  <c:v>0</c:v>
                </c:pt>
                <c:pt idx="28">
                  <c:v>84.1</c:v>
                </c:pt>
                <c:pt idx="29">
                  <c:v>84.1</c:v>
                </c:pt>
                <c:pt idx="30">
                  <c:v>0</c:v>
                </c:pt>
                <c:pt idx="31">
                  <c:v>79.7</c:v>
                </c:pt>
                <c:pt idx="32">
                  <c:v>79.7</c:v>
                </c:pt>
                <c:pt idx="33">
                  <c:v>0</c:v>
                </c:pt>
                <c:pt idx="34">
                  <c:v>78.900000000000006</c:v>
                </c:pt>
                <c:pt idx="35">
                  <c:v>78.900000000000006</c:v>
                </c:pt>
                <c:pt idx="36">
                  <c:v>0</c:v>
                </c:pt>
                <c:pt idx="37">
                  <c:v>77.399990000000003</c:v>
                </c:pt>
                <c:pt idx="38">
                  <c:v>77.399990000000003</c:v>
                </c:pt>
                <c:pt idx="39">
                  <c:v>0</c:v>
                </c:pt>
                <c:pt idx="40">
                  <c:v>77</c:v>
                </c:pt>
                <c:pt idx="41">
                  <c:v>77</c:v>
                </c:pt>
                <c:pt idx="42">
                  <c:v>0</c:v>
                </c:pt>
                <c:pt idx="43">
                  <c:v>75.3</c:v>
                </c:pt>
                <c:pt idx="44">
                  <c:v>75.3</c:v>
                </c:pt>
                <c:pt idx="45">
                  <c:v>0</c:v>
                </c:pt>
                <c:pt idx="46">
                  <c:v>74.400000000000006</c:v>
                </c:pt>
                <c:pt idx="47">
                  <c:v>74.400000000000006</c:v>
                </c:pt>
                <c:pt idx="48">
                  <c:v>0</c:v>
                </c:pt>
                <c:pt idx="49">
                  <c:v>73.7</c:v>
                </c:pt>
                <c:pt idx="50">
                  <c:v>73.7</c:v>
                </c:pt>
                <c:pt idx="51">
                  <c:v>0</c:v>
                </c:pt>
                <c:pt idx="52">
                  <c:v>72.5</c:v>
                </c:pt>
                <c:pt idx="53">
                  <c:v>72.5</c:v>
                </c:pt>
                <c:pt idx="54">
                  <c:v>0</c:v>
                </c:pt>
                <c:pt idx="55">
                  <c:v>71.899990000000003</c:v>
                </c:pt>
                <c:pt idx="56">
                  <c:v>71.899990000000003</c:v>
                </c:pt>
                <c:pt idx="57">
                  <c:v>0</c:v>
                </c:pt>
                <c:pt idx="58">
                  <c:v>71.600009999999997</c:v>
                </c:pt>
                <c:pt idx="59">
                  <c:v>71.600009999999997</c:v>
                </c:pt>
                <c:pt idx="60">
                  <c:v>0</c:v>
                </c:pt>
                <c:pt idx="61">
                  <c:v>69.599999999999994</c:v>
                </c:pt>
                <c:pt idx="62">
                  <c:v>69.599999999999994</c:v>
                </c:pt>
                <c:pt idx="63">
                  <c:v>0</c:v>
                </c:pt>
                <c:pt idx="64">
                  <c:v>69.3</c:v>
                </c:pt>
                <c:pt idx="65">
                  <c:v>69.3</c:v>
                </c:pt>
                <c:pt idx="66">
                  <c:v>0</c:v>
                </c:pt>
                <c:pt idx="67">
                  <c:v>68</c:v>
                </c:pt>
                <c:pt idx="68">
                  <c:v>68</c:v>
                </c:pt>
                <c:pt idx="69">
                  <c:v>0</c:v>
                </c:pt>
                <c:pt idx="70">
                  <c:v>67.099999999999994</c:v>
                </c:pt>
                <c:pt idx="71">
                  <c:v>67.099999999999994</c:v>
                </c:pt>
                <c:pt idx="72">
                  <c:v>0</c:v>
                </c:pt>
                <c:pt idx="73">
                  <c:v>66.3</c:v>
                </c:pt>
                <c:pt idx="74">
                  <c:v>66.3</c:v>
                </c:pt>
                <c:pt idx="75">
                  <c:v>0</c:v>
                </c:pt>
                <c:pt idx="76">
                  <c:v>65</c:v>
                </c:pt>
                <c:pt idx="77">
                  <c:v>65</c:v>
                </c:pt>
                <c:pt idx="78">
                  <c:v>0</c:v>
                </c:pt>
                <c:pt idx="79">
                  <c:v>65</c:v>
                </c:pt>
                <c:pt idx="80">
                  <c:v>65</c:v>
                </c:pt>
                <c:pt idx="81">
                  <c:v>0</c:v>
                </c:pt>
                <c:pt idx="82">
                  <c:v>64.400000000000006</c:v>
                </c:pt>
                <c:pt idx="83">
                  <c:v>64.400000000000006</c:v>
                </c:pt>
                <c:pt idx="84">
                  <c:v>0</c:v>
                </c:pt>
                <c:pt idx="85">
                  <c:v>64.3</c:v>
                </c:pt>
                <c:pt idx="86">
                  <c:v>64.3</c:v>
                </c:pt>
                <c:pt idx="87">
                  <c:v>0</c:v>
                </c:pt>
                <c:pt idx="88">
                  <c:v>62.9</c:v>
                </c:pt>
                <c:pt idx="89">
                  <c:v>62.9</c:v>
                </c:pt>
                <c:pt idx="90">
                  <c:v>0</c:v>
                </c:pt>
                <c:pt idx="91">
                  <c:v>62.8</c:v>
                </c:pt>
                <c:pt idx="92">
                  <c:v>62.8</c:v>
                </c:pt>
                <c:pt idx="93">
                  <c:v>0</c:v>
                </c:pt>
                <c:pt idx="94">
                  <c:v>61.4</c:v>
                </c:pt>
                <c:pt idx="95">
                  <c:v>61.4</c:v>
                </c:pt>
                <c:pt idx="96">
                  <c:v>0</c:v>
                </c:pt>
                <c:pt idx="97">
                  <c:v>61</c:v>
                </c:pt>
                <c:pt idx="98">
                  <c:v>61</c:v>
                </c:pt>
                <c:pt idx="99">
                  <c:v>0</c:v>
                </c:pt>
                <c:pt idx="100">
                  <c:v>59.6</c:v>
                </c:pt>
                <c:pt idx="101">
                  <c:v>59.6</c:v>
                </c:pt>
                <c:pt idx="102">
                  <c:v>0</c:v>
                </c:pt>
                <c:pt idx="103">
                  <c:v>59.6</c:v>
                </c:pt>
                <c:pt idx="104">
                  <c:v>59.6</c:v>
                </c:pt>
                <c:pt idx="105">
                  <c:v>0</c:v>
                </c:pt>
                <c:pt idx="106">
                  <c:v>59.2</c:v>
                </c:pt>
                <c:pt idx="107">
                  <c:v>59.2</c:v>
                </c:pt>
                <c:pt idx="108">
                  <c:v>0</c:v>
                </c:pt>
                <c:pt idx="109">
                  <c:v>58.4</c:v>
                </c:pt>
                <c:pt idx="110">
                  <c:v>58.4</c:v>
                </c:pt>
                <c:pt idx="111">
                  <c:v>0</c:v>
                </c:pt>
                <c:pt idx="112">
                  <c:v>58.3</c:v>
                </c:pt>
                <c:pt idx="113">
                  <c:v>58.3</c:v>
                </c:pt>
                <c:pt idx="114">
                  <c:v>0</c:v>
                </c:pt>
                <c:pt idx="115">
                  <c:v>55.8</c:v>
                </c:pt>
                <c:pt idx="116">
                  <c:v>55.8</c:v>
                </c:pt>
                <c:pt idx="117">
                  <c:v>0</c:v>
                </c:pt>
                <c:pt idx="118">
                  <c:v>55.8</c:v>
                </c:pt>
                <c:pt idx="119">
                  <c:v>55.8</c:v>
                </c:pt>
                <c:pt idx="120">
                  <c:v>0</c:v>
                </c:pt>
                <c:pt idx="121">
                  <c:v>55.6</c:v>
                </c:pt>
                <c:pt idx="122">
                  <c:v>55.6</c:v>
                </c:pt>
                <c:pt idx="123">
                  <c:v>0</c:v>
                </c:pt>
                <c:pt idx="124">
                  <c:v>55.2</c:v>
                </c:pt>
                <c:pt idx="125">
                  <c:v>55.2</c:v>
                </c:pt>
                <c:pt idx="126">
                  <c:v>0</c:v>
                </c:pt>
                <c:pt idx="127">
                  <c:v>54.3</c:v>
                </c:pt>
                <c:pt idx="128">
                  <c:v>54.3</c:v>
                </c:pt>
                <c:pt idx="129">
                  <c:v>0</c:v>
                </c:pt>
                <c:pt idx="130">
                  <c:v>53.8</c:v>
                </c:pt>
                <c:pt idx="131">
                  <c:v>53.8</c:v>
                </c:pt>
                <c:pt idx="132">
                  <c:v>0</c:v>
                </c:pt>
                <c:pt idx="133">
                  <c:v>53.6</c:v>
                </c:pt>
                <c:pt idx="134">
                  <c:v>53.6</c:v>
                </c:pt>
                <c:pt idx="135">
                  <c:v>0</c:v>
                </c:pt>
                <c:pt idx="136">
                  <c:v>53.3</c:v>
                </c:pt>
                <c:pt idx="137">
                  <c:v>53.3</c:v>
                </c:pt>
                <c:pt idx="138">
                  <c:v>0</c:v>
                </c:pt>
                <c:pt idx="139">
                  <c:v>53.3</c:v>
                </c:pt>
                <c:pt idx="140">
                  <c:v>53.3</c:v>
                </c:pt>
                <c:pt idx="141">
                  <c:v>0</c:v>
                </c:pt>
                <c:pt idx="142">
                  <c:v>53.1</c:v>
                </c:pt>
                <c:pt idx="143">
                  <c:v>53.1</c:v>
                </c:pt>
                <c:pt idx="144">
                  <c:v>0</c:v>
                </c:pt>
                <c:pt idx="145">
                  <c:v>53</c:v>
                </c:pt>
                <c:pt idx="146">
                  <c:v>53</c:v>
                </c:pt>
                <c:pt idx="147">
                  <c:v>0</c:v>
                </c:pt>
                <c:pt idx="148">
                  <c:v>51.8</c:v>
                </c:pt>
                <c:pt idx="149">
                  <c:v>51.8</c:v>
                </c:pt>
                <c:pt idx="150">
                  <c:v>0</c:v>
                </c:pt>
                <c:pt idx="151">
                  <c:v>51.6</c:v>
                </c:pt>
                <c:pt idx="152">
                  <c:v>51.6</c:v>
                </c:pt>
                <c:pt idx="153">
                  <c:v>0</c:v>
                </c:pt>
                <c:pt idx="154">
                  <c:v>51.4</c:v>
                </c:pt>
                <c:pt idx="155">
                  <c:v>51.4</c:v>
                </c:pt>
                <c:pt idx="156">
                  <c:v>0</c:v>
                </c:pt>
                <c:pt idx="157">
                  <c:v>51.1</c:v>
                </c:pt>
                <c:pt idx="158">
                  <c:v>51.1</c:v>
                </c:pt>
                <c:pt idx="159">
                  <c:v>0</c:v>
                </c:pt>
                <c:pt idx="160">
                  <c:v>49.5</c:v>
                </c:pt>
                <c:pt idx="161">
                  <c:v>49.5</c:v>
                </c:pt>
                <c:pt idx="162">
                  <c:v>0</c:v>
                </c:pt>
                <c:pt idx="163">
                  <c:v>49.1</c:v>
                </c:pt>
                <c:pt idx="164">
                  <c:v>49.1</c:v>
                </c:pt>
                <c:pt idx="165">
                  <c:v>0</c:v>
                </c:pt>
                <c:pt idx="166">
                  <c:v>48.4</c:v>
                </c:pt>
                <c:pt idx="167">
                  <c:v>48.4</c:v>
                </c:pt>
                <c:pt idx="168">
                  <c:v>0</c:v>
                </c:pt>
                <c:pt idx="169">
                  <c:v>48</c:v>
                </c:pt>
                <c:pt idx="170">
                  <c:v>48</c:v>
                </c:pt>
                <c:pt idx="171">
                  <c:v>0</c:v>
                </c:pt>
                <c:pt idx="172">
                  <c:v>47.5</c:v>
                </c:pt>
                <c:pt idx="173">
                  <c:v>47.5</c:v>
                </c:pt>
                <c:pt idx="174">
                  <c:v>0</c:v>
                </c:pt>
                <c:pt idx="175">
                  <c:v>47.4</c:v>
                </c:pt>
                <c:pt idx="176">
                  <c:v>47.4</c:v>
                </c:pt>
                <c:pt idx="177">
                  <c:v>0</c:v>
                </c:pt>
                <c:pt idx="178">
                  <c:v>47.4</c:v>
                </c:pt>
                <c:pt idx="179">
                  <c:v>47.4</c:v>
                </c:pt>
                <c:pt idx="180">
                  <c:v>0</c:v>
                </c:pt>
                <c:pt idx="181">
                  <c:v>47</c:v>
                </c:pt>
                <c:pt idx="182">
                  <c:v>47</c:v>
                </c:pt>
                <c:pt idx="183">
                  <c:v>0</c:v>
                </c:pt>
                <c:pt idx="184">
                  <c:v>45.7</c:v>
                </c:pt>
                <c:pt idx="185">
                  <c:v>45.7</c:v>
                </c:pt>
                <c:pt idx="186">
                  <c:v>0</c:v>
                </c:pt>
                <c:pt idx="187">
                  <c:v>45.7</c:v>
                </c:pt>
                <c:pt idx="188">
                  <c:v>45.7</c:v>
                </c:pt>
                <c:pt idx="189">
                  <c:v>0</c:v>
                </c:pt>
                <c:pt idx="190">
                  <c:v>45.3</c:v>
                </c:pt>
                <c:pt idx="191">
                  <c:v>45.3</c:v>
                </c:pt>
                <c:pt idx="192">
                  <c:v>0</c:v>
                </c:pt>
                <c:pt idx="193">
                  <c:v>45.2</c:v>
                </c:pt>
                <c:pt idx="194">
                  <c:v>45.2</c:v>
                </c:pt>
                <c:pt idx="195">
                  <c:v>0</c:v>
                </c:pt>
                <c:pt idx="196">
                  <c:v>45.2</c:v>
                </c:pt>
                <c:pt idx="197">
                  <c:v>45.2</c:v>
                </c:pt>
                <c:pt idx="198">
                  <c:v>0</c:v>
                </c:pt>
                <c:pt idx="199">
                  <c:v>44.8</c:v>
                </c:pt>
                <c:pt idx="200">
                  <c:v>44.8</c:v>
                </c:pt>
                <c:pt idx="201">
                  <c:v>0</c:v>
                </c:pt>
                <c:pt idx="202">
                  <c:v>44.8</c:v>
                </c:pt>
                <c:pt idx="203">
                  <c:v>44.8</c:v>
                </c:pt>
                <c:pt idx="204">
                  <c:v>0</c:v>
                </c:pt>
                <c:pt idx="205">
                  <c:v>43.8</c:v>
                </c:pt>
                <c:pt idx="206">
                  <c:v>43.8</c:v>
                </c:pt>
                <c:pt idx="207">
                  <c:v>0</c:v>
                </c:pt>
                <c:pt idx="208">
                  <c:v>43.5</c:v>
                </c:pt>
                <c:pt idx="209">
                  <c:v>43.5</c:v>
                </c:pt>
                <c:pt idx="210">
                  <c:v>0</c:v>
                </c:pt>
                <c:pt idx="211">
                  <c:v>43.4</c:v>
                </c:pt>
                <c:pt idx="212">
                  <c:v>43.4</c:v>
                </c:pt>
                <c:pt idx="213">
                  <c:v>0</c:v>
                </c:pt>
                <c:pt idx="214">
                  <c:v>42.6</c:v>
                </c:pt>
                <c:pt idx="215">
                  <c:v>42.6</c:v>
                </c:pt>
                <c:pt idx="216">
                  <c:v>0</c:v>
                </c:pt>
                <c:pt idx="217">
                  <c:v>42.2</c:v>
                </c:pt>
                <c:pt idx="218">
                  <c:v>42.2</c:v>
                </c:pt>
                <c:pt idx="219">
                  <c:v>0</c:v>
                </c:pt>
                <c:pt idx="220">
                  <c:v>42.2</c:v>
                </c:pt>
                <c:pt idx="221">
                  <c:v>42.2</c:v>
                </c:pt>
                <c:pt idx="222">
                  <c:v>0</c:v>
                </c:pt>
                <c:pt idx="223">
                  <c:v>42.1</c:v>
                </c:pt>
                <c:pt idx="224">
                  <c:v>42.1</c:v>
                </c:pt>
                <c:pt idx="225">
                  <c:v>0</c:v>
                </c:pt>
                <c:pt idx="226">
                  <c:v>41.7</c:v>
                </c:pt>
                <c:pt idx="227">
                  <c:v>41.7</c:v>
                </c:pt>
                <c:pt idx="228">
                  <c:v>0</c:v>
                </c:pt>
                <c:pt idx="229">
                  <c:v>41.1</c:v>
                </c:pt>
                <c:pt idx="230">
                  <c:v>41.1</c:v>
                </c:pt>
                <c:pt idx="231">
                  <c:v>0</c:v>
                </c:pt>
                <c:pt idx="232">
                  <c:v>40.9</c:v>
                </c:pt>
                <c:pt idx="233">
                  <c:v>40.9</c:v>
                </c:pt>
                <c:pt idx="234">
                  <c:v>0</c:v>
                </c:pt>
                <c:pt idx="235">
                  <c:v>40.4</c:v>
                </c:pt>
                <c:pt idx="236">
                  <c:v>40.4</c:v>
                </c:pt>
                <c:pt idx="237">
                  <c:v>0</c:v>
                </c:pt>
                <c:pt idx="238">
                  <c:v>39.6</c:v>
                </c:pt>
                <c:pt idx="239">
                  <c:v>39.6</c:v>
                </c:pt>
                <c:pt idx="240">
                  <c:v>0</c:v>
                </c:pt>
                <c:pt idx="241">
                  <c:v>39.4</c:v>
                </c:pt>
                <c:pt idx="242">
                  <c:v>39.4</c:v>
                </c:pt>
                <c:pt idx="243">
                  <c:v>0</c:v>
                </c:pt>
                <c:pt idx="244">
                  <c:v>38.9</c:v>
                </c:pt>
                <c:pt idx="245">
                  <c:v>38.9</c:v>
                </c:pt>
                <c:pt idx="246">
                  <c:v>0</c:v>
                </c:pt>
                <c:pt idx="247">
                  <c:v>38.6</c:v>
                </c:pt>
                <c:pt idx="248">
                  <c:v>38.6</c:v>
                </c:pt>
                <c:pt idx="249">
                  <c:v>0</c:v>
                </c:pt>
                <c:pt idx="250">
                  <c:v>38.4</c:v>
                </c:pt>
                <c:pt idx="251">
                  <c:v>38.4</c:v>
                </c:pt>
                <c:pt idx="252">
                  <c:v>0</c:v>
                </c:pt>
                <c:pt idx="253">
                  <c:v>37.9</c:v>
                </c:pt>
                <c:pt idx="254">
                  <c:v>37.9</c:v>
                </c:pt>
                <c:pt idx="255">
                  <c:v>0</c:v>
                </c:pt>
                <c:pt idx="256">
                  <c:v>37.6</c:v>
                </c:pt>
                <c:pt idx="257">
                  <c:v>37.6</c:v>
                </c:pt>
                <c:pt idx="258">
                  <c:v>0</c:v>
                </c:pt>
                <c:pt idx="259">
                  <c:v>36.700000000000003</c:v>
                </c:pt>
                <c:pt idx="260">
                  <c:v>36.700000000000003</c:v>
                </c:pt>
                <c:pt idx="261">
                  <c:v>0</c:v>
                </c:pt>
                <c:pt idx="262">
                  <c:v>35</c:v>
                </c:pt>
                <c:pt idx="263">
                  <c:v>35</c:v>
                </c:pt>
                <c:pt idx="264">
                  <c:v>0</c:v>
                </c:pt>
                <c:pt idx="265">
                  <c:v>34.700000000000003</c:v>
                </c:pt>
                <c:pt idx="266">
                  <c:v>34.700000000000003</c:v>
                </c:pt>
                <c:pt idx="267">
                  <c:v>0</c:v>
                </c:pt>
                <c:pt idx="268">
                  <c:v>33.299999999999997</c:v>
                </c:pt>
                <c:pt idx="269">
                  <c:v>33.299999999999997</c:v>
                </c:pt>
                <c:pt idx="270">
                  <c:v>0</c:v>
                </c:pt>
                <c:pt idx="271">
                  <c:v>33.200000000000003</c:v>
                </c:pt>
                <c:pt idx="272">
                  <c:v>33.200000000000003</c:v>
                </c:pt>
                <c:pt idx="273">
                  <c:v>0</c:v>
                </c:pt>
                <c:pt idx="274">
                  <c:v>32.700000000000003</c:v>
                </c:pt>
                <c:pt idx="275">
                  <c:v>32.700000000000003</c:v>
                </c:pt>
                <c:pt idx="276">
                  <c:v>0</c:v>
                </c:pt>
                <c:pt idx="277">
                  <c:v>32.6</c:v>
                </c:pt>
                <c:pt idx="278">
                  <c:v>32.6</c:v>
                </c:pt>
                <c:pt idx="279">
                  <c:v>0</c:v>
                </c:pt>
                <c:pt idx="280">
                  <c:v>32.6</c:v>
                </c:pt>
                <c:pt idx="281">
                  <c:v>32.6</c:v>
                </c:pt>
                <c:pt idx="282">
                  <c:v>0</c:v>
                </c:pt>
                <c:pt idx="283">
                  <c:v>32.299999999999997</c:v>
                </c:pt>
                <c:pt idx="284">
                  <c:v>32.299999999999997</c:v>
                </c:pt>
                <c:pt idx="285">
                  <c:v>0</c:v>
                </c:pt>
                <c:pt idx="286">
                  <c:v>32.1</c:v>
                </c:pt>
                <c:pt idx="287">
                  <c:v>32.1</c:v>
                </c:pt>
                <c:pt idx="288">
                  <c:v>0</c:v>
                </c:pt>
                <c:pt idx="289">
                  <c:v>32</c:v>
                </c:pt>
                <c:pt idx="290">
                  <c:v>32</c:v>
                </c:pt>
                <c:pt idx="291">
                  <c:v>0</c:v>
                </c:pt>
                <c:pt idx="292">
                  <c:v>32</c:v>
                </c:pt>
                <c:pt idx="293">
                  <c:v>32</c:v>
                </c:pt>
                <c:pt idx="294">
                  <c:v>0</c:v>
                </c:pt>
                <c:pt idx="295">
                  <c:v>31.8</c:v>
                </c:pt>
                <c:pt idx="296">
                  <c:v>31.8</c:v>
                </c:pt>
                <c:pt idx="297">
                  <c:v>0</c:v>
                </c:pt>
                <c:pt idx="298">
                  <c:v>31.6</c:v>
                </c:pt>
                <c:pt idx="299">
                  <c:v>31.6</c:v>
                </c:pt>
                <c:pt idx="300">
                  <c:v>0</c:v>
                </c:pt>
                <c:pt idx="301">
                  <c:v>31.6</c:v>
                </c:pt>
                <c:pt idx="302">
                  <c:v>31.6</c:v>
                </c:pt>
                <c:pt idx="303">
                  <c:v>0</c:v>
                </c:pt>
                <c:pt idx="304">
                  <c:v>31.5</c:v>
                </c:pt>
                <c:pt idx="305">
                  <c:v>31.5</c:v>
                </c:pt>
                <c:pt idx="306">
                  <c:v>0</c:v>
                </c:pt>
                <c:pt idx="307">
                  <c:v>31.4</c:v>
                </c:pt>
                <c:pt idx="308">
                  <c:v>31.4</c:v>
                </c:pt>
                <c:pt idx="309">
                  <c:v>0</c:v>
                </c:pt>
                <c:pt idx="310">
                  <c:v>31.4</c:v>
                </c:pt>
                <c:pt idx="311">
                  <c:v>31.4</c:v>
                </c:pt>
                <c:pt idx="312">
                  <c:v>0</c:v>
                </c:pt>
                <c:pt idx="313">
                  <c:v>30.8</c:v>
                </c:pt>
                <c:pt idx="314">
                  <c:v>30.8</c:v>
                </c:pt>
                <c:pt idx="315">
                  <c:v>0</c:v>
                </c:pt>
                <c:pt idx="316">
                  <c:v>30.7</c:v>
                </c:pt>
                <c:pt idx="317">
                  <c:v>30.7</c:v>
                </c:pt>
                <c:pt idx="318">
                  <c:v>0</c:v>
                </c:pt>
                <c:pt idx="319">
                  <c:v>30.3</c:v>
                </c:pt>
                <c:pt idx="320">
                  <c:v>30.3</c:v>
                </c:pt>
                <c:pt idx="321">
                  <c:v>0</c:v>
                </c:pt>
                <c:pt idx="322">
                  <c:v>30.3</c:v>
                </c:pt>
                <c:pt idx="323">
                  <c:v>30.3</c:v>
                </c:pt>
                <c:pt idx="324">
                  <c:v>0</c:v>
                </c:pt>
                <c:pt idx="325">
                  <c:v>30.2</c:v>
                </c:pt>
                <c:pt idx="326">
                  <c:v>30.2</c:v>
                </c:pt>
                <c:pt idx="327">
                  <c:v>0</c:v>
                </c:pt>
                <c:pt idx="328">
                  <c:v>29.9</c:v>
                </c:pt>
                <c:pt idx="329">
                  <c:v>29.9</c:v>
                </c:pt>
                <c:pt idx="330">
                  <c:v>0</c:v>
                </c:pt>
                <c:pt idx="331">
                  <c:v>29.8</c:v>
                </c:pt>
                <c:pt idx="332">
                  <c:v>29.8</c:v>
                </c:pt>
                <c:pt idx="333">
                  <c:v>0</c:v>
                </c:pt>
                <c:pt idx="334">
                  <c:v>29.6</c:v>
                </c:pt>
                <c:pt idx="335">
                  <c:v>29.6</c:v>
                </c:pt>
                <c:pt idx="336">
                  <c:v>0</c:v>
                </c:pt>
                <c:pt idx="337">
                  <c:v>28.7</c:v>
                </c:pt>
                <c:pt idx="338">
                  <c:v>28.7</c:v>
                </c:pt>
                <c:pt idx="339">
                  <c:v>0</c:v>
                </c:pt>
                <c:pt idx="340">
                  <c:v>28.6</c:v>
                </c:pt>
                <c:pt idx="341">
                  <c:v>28.6</c:v>
                </c:pt>
                <c:pt idx="342">
                  <c:v>0</c:v>
                </c:pt>
                <c:pt idx="343">
                  <c:v>28.2</c:v>
                </c:pt>
                <c:pt idx="344">
                  <c:v>28.2</c:v>
                </c:pt>
                <c:pt idx="345">
                  <c:v>0</c:v>
                </c:pt>
                <c:pt idx="346">
                  <c:v>28</c:v>
                </c:pt>
                <c:pt idx="347">
                  <c:v>28</c:v>
                </c:pt>
                <c:pt idx="348">
                  <c:v>0</c:v>
                </c:pt>
                <c:pt idx="349">
                  <c:v>28</c:v>
                </c:pt>
                <c:pt idx="350">
                  <c:v>28</c:v>
                </c:pt>
                <c:pt idx="351">
                  <c:v>0</c:v>
                </c:pt>
                <c:pt idx="352">
                  <c:v>27.6</c:v>
                </c:pt>
                <c:pt idx="353">
                  <c:v>27.6</c:v>
                </c:pt>
                <c:pt idx="354">
                  <c:v>0</c:v>
                </c:pt>
                <c:pt idx="355">
                  <c:v>27.6</c:v>
                </c:pt>
                <c:pt idx="356">
                  <c:v>27.6</c:v>
                </c:pt>
                <c:pt idx="357">
                  <c:v>0</c:v>
                </c:pt>
                <c:pt idx="358">
                  <c:v>27.6</c:v>
                </c:pt>
                <c:pt idx="359">
                  <c:v>27.6</c:v>
                </c:pt>
                <c:pt idx="360">
                  <c:v>0</c:v>
                </c:pt>
                <c:pt idx="361">
                  <c:v>27.5</c:v>
                </c:pt>
                <c:pt idx="362">
                  <c:v>27.5</c:v>
                </c:pt>
                <c:pt idx="363">
                  <c:v>0</c:v>
                </c:pt>
                <c:pt idx="364">
                  <c:v>27</c:v>
                </c:pt>
                <c:pt idx="365">
                  <c:v>27</c:v>
                </c:pt>
                <c:pt idx="366">
                  <c:v>0</c:v>
                </c:pt>
                <c:pt idx="367">
                  <c:v>27</c:v>
                </c:pt>
                <c:pt idx="368">
                  <c:v>27</c:v>
                </c:pt>
                <c:pt idx="369">
                  <c:v>0</c:v>
                </c:pt>
                <c:pt idx="370">
                  <c:v>26.8</c:v>
                </c:pt>
                <c:pt idx="371">
                  <c:v>26.8</c:v>
                </c:pt>
                <c:pt idx="372">
                  <c:v>0</c:v>
                </c:pt>
                <c:pt idx="373">
                  <c:v>26.7</c:v>
                </c:pt>
                <c:pt idx="374">
                  <c:v>26.7</c:v>
                </c:pt>
                <c:pt idx="375">
                  <c:v>0</c:v>
                </c:pt>
                <c:pt idx="376">
                  <c:v>26.6</c:v>
                </c:pt>
                <c:pt idx="377">
                  <c:v>26.6</c:v>
                </c:pt>
                <c:pt idx="378">
                  <c:v>0</c:v>
                </c:pt>
                <c:pt idx="379">
                  <c:v>26.6</c:v>
                </c:pt>
                <c:pt idx="380">
                  <c:v>26.6</c:v>
                </c:pt>
                <c:pt idx="381">
                  <c:v>0</c:v>
                </c:pt>
                <c:pt idx="382">
                  <c:v>26.5</c:v>
                </c:pt>
                <c:pt idx="383">
                  <c:v>26.5</c:v>
                </c:pt>
                <c:pt idx="384">
                  <c:v>0</c:v>
                </c:pt>
                <c:pt idx="385">
                  <c:v>26.2</c:v>
                </c:pt>
                <c:pt idx="386">
                  <c:v>26.2</c:v>
                </c:pt>
                <c:pt idx="387">
                  <c:v>0</c:v>
                </c:pt>
                <c:pt idx="388">
                  <c:v>26.2</c:v>
                </c:pt>
                <c:pt idx="389">
                  <c:v>26.2</c:v>
                </c:pt>
                <c:pt idx="390">
                  <c:v>0</c:v>
                </c:pt>
                <c:pt idx="391">
                  <c:v>26.1</c:v>
                </c:pt>
                <c:pt idx="392">
                  <c:v>26.1</c:v>
                </c:pt>
                <c:pt idx="393">
                  <c:v>0</c:v>
                </c:pt>
                <c:pt idx="394">
                  <c:v>24.5</c:v>
                </c:pt>
                <c:pt idx="395">
                  <c:v>24.5</c:v>
                </c:pt>
                <c:pt idx="396">
                  <c:v>0</c:v>
                </c:pt>
                <c:pt idx="397">
                  <c:v>24.3</c:v>
                </c:pt>
                <c:pt idx="398">
                  <c:v>24.3</c:v>
                </c:pt>
                <c:pt idx="399">
                  <c:v>0</c:v>
                </c:pt>
                <c:pt idx="400">
                  <c:v>24</c:v>
                </c:pt>
                <c:pt idx="401">
                  <c:v>24</c:v>
                </c:pt>
                <c:pt idx="402">
                  <c:v>0</c:v>
                </c:pt>
                <c:pt idx="403">
                  <c:v>23.9</c:v>
                </c:pt>
                <c:pt idx="404">
                  <c:v>23.9</c:v>
                </c:pt>
                <c:pt idx="405">
                  <c:v>0</c:v>
                </c:pt>
                <c:pt idx="406">
                  <c:v>23.5</c:v>
                </c:pt>
                <c:pt idx="407">
                  <c:v>23.5</c:v>
                </c:pt>
                <c:pt idx="408">
                  <c:v>0</c:v>
                </c:pt>
                <c:pt idx="409">
                  <c:v>23.3</c:v>
                </c:pt>
                <c:pt idx="410">
                  <c:v>23.3</c:v>
                </c:pt>
                <c:pt idx="411">
                  <c:v>0</c:v>
                </c:pt>
                <c:pt idx="412">
                  <c:v>22.9</c:v>
                </c:pt>
                <c:pt idx="413">
                  <c:v>22.9</c:v>
                </c:pt>
                <c:pt idx="414">
                  <c:v>0</c:v>
                </c:pt>
                <c:pt idx="415">
                  <c:v>22.9</c:v>
                </c:pt>
                <c:pt idx="416">
                  <c:v>22.9</c:v>
                </c:pt>
                <c:pt idx="417">
                  <c:v>0</c:v>
                </c:pt>
                <c:pt idx="418">
                  <c:v>22.1</c:v>
                </c:pt>
                <c:pt idx="419">
                  <c:v>22.1</c:v>
                </c:pt>
                <c:pt idx="420">
                  <c:v>0</c:v>
                </c:pt>
                <c:pt idx="421">
                  <c:v>22</c:v>
                </c:pt>
                <c:pt idx="422">
                  <c:v>22</c:v>
                </c:pt>
                <c:pt idx="423">
                  <c:v>0</c:v>
                </c:pt>
                <c:pt idx="424">
                  <c:v>21.9</c:v>
                </c:pt>
                <c:pt idx="425">
                  <c:v>21.9</c:v>
                </c:pt>
                <c:pt idx="426">
                  <c:v>0</c:v>
                </c:pt>
                <c:pt idx="427">
                  <c:v>20.8</c:v>
                </c:pt>
                <c:pt idx="428">
                  <c:v>20.8</c:v>
                </c:pt>
                <c:pt idx="429">
                  <c:v>0</c:v>
                </c:pt>
                <c:pt idx="430">
                  <c:v>20.8</c:v>
                </c:pt>
                <c:pt idx="431">
                  <c:v>20.8</c:v>
                </c:pt>
                <c:pt idx="432">
                  <c:v>0</c:v>
                </c:pt>
                <c:pt idx="433">
                  <c:v>20.7</c:v>
                </c:pt>
                <c:pt idx="434">
                  <c:v>20.7</c:v>
                </c:pt>
                <c:pt idx="435">
                  <c:v>0</c:v>
                </c:pt>
                <c:pt idx="436">
                  <c:v>20.399999999999999</c:v>
                </c:pt>
                <c:pt idx="437">
                  <c:v>20.399999999999999</c:v>
                </c:pt>
                <c:pt idx="438">
                  <c:v>0</c:v>
                </c:pt>
                <c:pt idx="439">
                  <c:v>20.100000000000001</c:v>
                </c:pt>
                <c:pt idx="440">
                  <c:v>20.100000000000001</c:v>
                </c:pt>
                <c:pt idx="441">
                  <c:v>0</c:v>
                </c:pt>
                <c:pt idx="442">
                  <c:v>20.100000000000001</c:v>
                </c:pt>
                <c:pt idx="443">
                  <c:v>20.100000000000001</c:v>
                </c:pt>
                <c:pt idx="444">
                  <c:v>0</c:v>
                </c:pt>
                <c:pt idx="445">
                  <c:v>19.600000000000001</c:v>
                </c:pt>
                <c:pt idx="446">
                  <c:v>19.600000000000001</c:v>
                </c:pt>
                <c:pt idx="447">
                  <c:v>0</c:v>
                </c:pt>
                <c:pt idx="448">
                  <c:v>19.600000000000001</c:v>
                </c:pt>
                <c:pt idx="449">
                  <c:v>19.600000000000001</c:v>
                </c:pt>
                <c:pt idx="450">
                  <c:v>0</c:v>
                </c:pt>
                <c:pt idx="451">
                  <c:v>19.2</c:v>
                </c:pt>
                <c:pt idx="452">
                  <c:v>19.2</c:v>
                </c:pt>
                <c:pt idx="453">
                  <c:v>0</c:v>
                </c:pt>
                <c:pt idx="454">
                  <c:v>18.8</c:v>
                </c:pt>
                <c:pt idx="455">
                  <c:v>18.8</c:v>
                </c:pt>
                <c:pt idx="456">
                  <c:v>0</c:v>
                </c:pt>
                <c:pt idx="457">
                  <c:v>18.5</c:v>
                </c:pt>
                <c:pt idx="458">
                  <c:v>18.5</c:v>
                </c:pt>
                <c:pt idx="459">
                  <c:v>0</c:v>
                </c:pt>
                <c:pt idx="460">
                  <c:v>18.5</c:v>
                </c:pt>
                <c:pt idx="461">
                  <c:v>18.5</c:v>
                </c:pt>
                <c:pt idx="462">
                  <c:v>0</c:v>
                </c:pt>
                <c:pt idx="463">
                  <c:v>18.399999999999999</c:v>
                </c:pt>
                <c:pt idx="464">
                  <c:v>18.399999999999999</c:v>
                </c:pt>
                <c:pt idx="465">
                  <c:v>0</c:v>
                </c:pt>
                <c:pt idx="466">
                  <c:v>18.100000000000001</c:v>
                </c:pt>
                <c:pt idx="467">
                  <c:v>18.100000000000001</c:v>
                </c:pt>
                <c:pt idx="468">
                  <c:v>0</c:v>
                </c:pt>
                <c:pt idx="469">
                  <c:v>18</c:v>
                </c:pt>
                <c:pt idx="470">
                  <c:v>18</c:v>
                </c:pt>
                <c:pt idx="471">
                  <c:v>0</c:v>
                </c:pt>
                <c:pt idx="472">
                  <c:v>17.899999999999999</c:v>
                </c:pt>
                <c:pt idx="473">
                  <c:v>17.899999999999999</c:v>
                </c:pt>
                <c:pt idx="474">
                  <c:v>0</c:v>
                </c:pt>
                <c:pt idx="475">
                  <c:v>17.5</c:v>
                </c:pt>
                <c:pt idx="476">
                  <c:v>17.5</c:v>
                </c:pt>
                <c:pt idx="477">
                  <c:v>0</c:v>
                </c:pt>
                <c:pt idx="478">
                  <c:v>17.3</c:v>
                </c:pt>
                <c:pt idx="479">
                  <c:v>17.3</c:v>
                </c:pt>
                <c:pt idx="480">
                  <c:v>0</c:v>
                </c:pt>
                <c:pt idx="481">
                  <c:v>16.8</c:v>
                </c:pt>
                <c:pt idx="482">
                  <c:v>16.8</c:v>
                </c:pt>
                <c:pt idx="483">
                  <c:v>0</c:v>
                </c:pt>
                <c:pt idx="484">
                  <c:v>16.600000000000001</c:v>
                </c:pt>
                <c:pt idx="485">
                  <c:v>16.600000000000001</c:v>
                </c:pt>
                <c:pt idx="486">
                  <c:v>0</c:v>
                </c:pt>
                <c:pt idx="487">
                  <c:v>16.600000000000001</c:v>
                </c:pt>
                <c:pt idx="488">
                  <c:v>16.600000000000001</c:v>
                </c:pt>
                <c:pt idx="489">
                  <c:v>0</c:v>
                </c:pt>
                <c:pt idx="490">
                  <c:v>16.5</c:v>
                </c:pt>
                <c:pt idx="491">
                  <c:v>16.5</c:v>
                </c:pt>
                <c:pt idx="492">
                  <c:v>0</c:v>
                </c:pt>
                <c:pt idx="493">
                  <c:v>16.2</c:v>
                </c:pt>
                <c:pt idx="494">
                  <c:v>16.2</c:v>
                </c:pt>
                <c:pt idx="495">
                  <c:v>0</c:v>
                </c:pt>
                <c:pt idx="496">
                  <c:v>15.9</c:v>
                </c:pt>
                <c:pt idx="497">
                  <c:v>15.9</c:v>
                </c:pt>
                <c:pt idx="498">
                  <c:v>0</c:v>
                </c:pt>
                <c:pt idx="499">
                  <c:v>15.9</c:v>
                </c:pt>
                <c:pt idx="500">
                  <c:v>15.9</c:v>
                </c:pt>
                <c:pt idx="501">
                  <c:v>0</c:v>
                </c:pt>
                <c:pt idx="502">
                  <c:v>15.6</c:v>
                </c:pt>
                <c:pt idx="503">
                  <c:v>15.6</c:v>
                </c:pt>
                <c:pt idx="504">
                  <c:v>0</c:v>
                </c:pt>
                <c:pt idx="505">
                  <c:v>15.3</c:v>
                </c:pt>
                <c:pt idx="506">
                  <c:v>15.3</c:v>
                </c:pt>
                <c:pt idx="507">
                  <c:v>0</c:v>
                </c:pt>
                <c:pt idx="508">
                  <c:v>15.3</c:v>
                </c:pt>
                <c:pt idx="509">
                  <c:v>15.3</c:v>
                </c:pt>
                <c:pt idx="510">
                  <c:v>0</c:v>
                </c:pt>
                <c:pt idx="511">
                  <c:v>15.3</c:v>
                </c:pt>
                <c:pt idx="512">
                  <c:v>15.3</c:v>
                </c:pt>
                <c:pt idx="513">
                  <c:v>0</c:v>
                </c:pt>
                <c:pt idx="514">
                  <c:v>15.2</c:v>
                </c:pt>
                <c:pt idx="515">
                  <c:v>15.2</c:v>
                </c:pt>
                <c:pt idx="516">
                  <c:v>0</c:v>
                </c:pt>
                <c:pt idx="517">
                  <c:v>15.2</c:v>
                </c:pt>
                <c:pt idx="518">
                  <c:v>15.2</c:v>
                </c:pt>
                <c:pt idx="519">
                  <c:v>0</c:v>
                </c:pt>
                <c:pt idx="520">
                  <c:v>15.1</c:v>
                </c:pt>
                <c:pt idx="521">
                  <c:v>15.1</c:v>
                </c:pt>
                <c:pt idx="522">
                  <c:v>0</c:v>
                </c:pt>
                <c:pt idx="523">
                  <c:v>14.7</c:v>
                </c:pt>
                <c:pt idx="524">
                  <c:v>14.7</c:v>
                </c:pt>
                <c:pt idx="525">
                  <c:v>0</c:v>
                </c:pt>
                <c:pt idx="526">
                  <c:v>14.6</c:v>
                </c:pt>
                <c:pt idx="527">
                  <c:v>14.6</c:v>
                </c:pt>
                <c:pt idx="528">
                  <c:v>0</c:v>
                </c:pt>
                <c:pt idx="529">
                  <c:v>14.5</c:v>
                </c:pt>
                <c:pt idx="530">
                  <c:v>14.5</c:v>
                </c:pt>
                <c:pt idx="531">
                  <c:v>0</c:v>
                </c:pt>
                <c:pt idx="532">
                  <c:v>14.4</c:v>
                </c:pt>
                <c:pt idx="533">
                  <c:v>14.4</c:v>
                </c:pt>
                <c:pt idx="534">
                  <c:v>0</c:v>
                </c:pt>
                <c:pt idx="535">
                  <c:v>13.9</c:v>
                </c:pt>
                <c:pt idx="536">
                  <c:v>13.9</c:v>
                </c:pt>
                <c:pt idx="537">
                  <c:v>0</c:v>
                </c:pt>
                <c:pt idx="538">
                  <c:v>13.9</c:v>
                </c:pt>
                <c:pt idx="539">
                  <c:v>13.9</c:v>
                </c:pt>
                <c:pt idx="540">
                  <c:v>0</c:v>
                </c:pt>
                <c:pt idx="541">
                  <c:v>13.9</c:v>
                </c:pt>
                <c:pt idx="542">
                  <c:v>13.9</c:v>
                </c:pt>
                <c:pt idx="543">
                  <c:v>0</c:v>
                </c:pt>
                <c:pt idx="544">
                  <c:v>13.7</c:v>
                </c:pt>
                <c:pt idx="545">
                  <c:v>13.7</c:v>
                </c:pt>
                <c:pt idx="546">
                  <c:v>0</c:v>
                </c:pt>
                <c:pt idx="547">
                  <c:v>13.5</c:v>
                </c:pt>
                <c:pt idx="548">
                  <c:v>13.5</c:v>
                </c:pt>
                <c:pt idx="549">
                  <c:v>0</c:v>
                </c:pt>
                <c:pt idx="550">
                  <c:v>13.4</c:v>
                </c:pt>
                <c:pt idx="551">
                  <c:v>13.4</c:v>
                </c:pt>
                <c:pt idx="552">
                  <c:v>0</c:v>
                </c:pt>
                <c:pt idx="553">
                  <c:v>13</c:v>
                </c:pt>
                <c:pt idx="554">
                  <c:v>13</c:v>
                </c:pt>
                <c:pt idx="555">
                  <c:v>0</c:v>
                </c:pt>
                <c:pt idx="556">
                  <c:v>12.8</c:v>
                </c:pt>
                <c:pt idx="557">
                  <c:v>12.8</c:v>
                </c:pt>
                <c:pt idx="558">
                  <c:v>0</c:v>
                </c:pt>
                <c:pt idx="559">
                  <c:v>12.7</c:v>
                </c:pt>
                <c:pt idx="560">
                  <c:v>12.7</c:v>
                </c:pt>
                <c:pt idx="561">
                  <c:v>0</c:v>
                </c:pt>
                <c:pt idx="562">
                  <c:v>12.1</c:v>
                </c:pt>
                <c:pt idx="563">
                  <c:v>12.1</c:v>
                </c:pt>
                <c:pt idx="564">
                  <c:v>0</c:v>
                </c:pt>
                <c:pt idx="565">
                  <c:v>11.5</c:v>
                </c:pt>
                <c:pt idx="566">
                  <c:v>11.5</c:v>
                </c:pt>
                <c:pt idx="567">
                  <c:v>0</c:v>
                </c:pt>
                <c:pt idx="568">
                  <c:v>11.4</c:v>
                </c:pt>
                <c:pt idx="569">
                  <c:v>11.4</c:v>
                </c:pt>
                <c:pt idx="570">
                  <c:v>0</c:v>
                </c:pt>
                <c:pt idx="571">
                  <c:v>11.1</c:v>
                </c:pt>
                <c:pt idx="572">
                  <c:v>11.1</c:v>
                </c:pt>
                <c:pt idx="573">
                  <c:v>0</c:v>
                </c:pt>
                <c:pt idx="574">
                  <c:v>11.1</c:v>
                </c:pt>
                <c:pt idx="575">
                  <c:v>11.1</c:v>
                </c:pt>
                <c:pt idx="576">
                  <c:v>0</c:v>
                </c:pt>
                <c:pt idx="577">
                  <c:v>11.1</c:v>
                </c:pt>
                <c:pt idx="578">
                  <c:v>11.1</c:v>
                </c:pt>
                <c:pt idx="579">
                  <c:v>0</c:v>
                </c:pt>
                <c:pt idx="580">
                  <c:v>11</c:v>
                </c:pt>
                <c:pt idx="581">
                  <c:v>11</c:v>
                </c:pt>
                <c:pt idx="582">
                  <c:v>0</c:v>
                </c:pt>
                <c:pt idx="583">
                  <c:v>10.9</c:v>
                </c:pt>
                <c:pt idx="584">
                  <c:v>10.9</c:v>
                </c:pt>
                <c:pt idx="585">
                  <c:v>0</c:v>
                </c:pt>
                <c:pt idx="586">
                  <c:v>10.6</c:v>
                </c:pt>
                <c:pt idx="587">
                  <c:v>10.6</c:v>
                </c:pt>
                <c:pt idx="588">
                  <c:v>0</c:v>
                </c:pt>
                <c:pt idx="589">
                  <c:v>9.6</c:v>
                </c:pt>
                <c:pt idx="590">
                  <c:v>9.6</c:v>
                </c:pt>
                <c:pt idx="591">
                  <c:v>0</c:v>
                </c:pt>
                <c:pt idx="592">
                  <c:v>9.2999989999999997</c:v>
                </c:pt>
                <c:pt idx="593">
                  <c:v>9.2999989999999997</c:v>
                </c:pt>
                <c:pt idx="594">
                  <c:v>0</c:v>
                </c:pt>
                <c:pt idx="595">
                  <c:v>9.1999999999999993</c:v>
                </c:pt>
                <c:pt idx="596">
                  <c:v>9.1999999999999993</c:v>
                </c:pt>
                <c:pt idx="597">
                  <c:v>0</c:v>
                </c:pt>
                <c:pt idx="598">
                  <c:v>9</c:v>
                </c:pt>
                <c:pt idx="599">
                  <c:v>9</c:v>
                </c:pt>
                <c:pt idx="600">
                  <c:v>0</c:v>
                </c:pt>
                <c:pt idx="601">
                  <c:v>8.6</c:v>
                </c:pt>
                <c:pt idx="602">
                  <c:v>8.6</c:v>
                </c:pt>
                <c:pt idx="603">
                  <c:v>0</c:v>
                </c:pt>
                <c:pt idx="604">
                  <c:v>8.5</c:v>
                </c:pt>
                <c:pt idx="605">
                  <c:v>8.5</c:v>
                </c:pt>
                <c:pt idx="606">
                  <c:v>0</c:v>
                </c:pt>
                <c:pt idx="607">
                  <c:v>8.4</c:v>
                </c:pt>
                <c:pt idx="608">
                  <c:v>8.4</c:v>
                </c:pt>
                <c:pt idx="609">
                  <c:v>0</c:v>
                </c:pt>
                <c:pt idx="610">
                  <c:v>8.2999989999999997</c:v>
                </c:pt>
                <c:pt idx="611">
                  <c:v>8.2999989999999997</c:v>
                </c:pt>
                <c:pt idx="612">
                  <c:v>0</c:v>
                </c:pt>
                <c:pt idx="613">
                  <c:v>8.1999999999999993</c:v>
                </c:pt>
                <c:pt idx="614">
                  <c:v>8.1999999999999993</c:v>
                </c:pt>
                <c:pt idx="615">
                  <c:v>0</c:v>
                </c:pt>
                <c:pt idx="616">
                  <c:v>8.1</c:v>
                </c:pt>
                <c:pt idx="617">
                  <c:v>8.1</c:v>
                </c:pt>
                <c:pt idx="618">
                  <c:v>0</c:v>
                </c:pt>
                <c:pt idx="619">
                  <c:v>7.8</c:v>
                </c:pt>
                <c:pt idx="620">
                  <c:v>7.8</c:v>
                </c:pt>
                <c:pt idx="621">
                  <c:v>0</c:v>
                </c:pt>
                <c:pt idx="622">
                  <c:v>7.7</c:v>
                </c:pt>
                <c:pt idx="623">
                  <c:v>7.7</c:v>
                </c:pt>
                <c:pt idx="624">
                  <c:v>0</c:v>
                </c:pt>
                <c:pt idx="625">
                  <c:v>7.3</c:v>
                </c:pt>
                <c:pt idx="626">
                  <c:v>7.3</c:v>
                </c:pt>
                <c:pt idx="627">
                  <c:v>0</c:v>
                </c:pt>
                <c:pt idx="628">
                  <c:v>7.3</c:v>
                </c:pt>
                <c:pt idx="629">
                  <c:v>7.3</c:v>
                </c:pt>
                <c:pt idx="630">
                  <c:v>0</c:v>
                </c:pt>
                <c:pt idx="631">
                  <c:v>7.1</c:v>
                </c:pt>
                <c:pt idx="632">
                  <c:v>7.1</c:v>
                </c:pt>
                <c:pt idx="633">
                  <c:v>0</c:v>
                </c:pt>
                <c:pt idx="634">
                  <c:v>6.9</c:v>
                </c:pt>
                <c:pt idx="635">
                  <c:v>6.9</c:v>
                </c:pt>
                <c:pt idx="636">
                  <c:v>0</c:v>
                </c:pt>
                <c:pt idx="637">
                  <c:v>6.8</c:v>
                </c:pt>
                <c:pt idx="638">
                  <c:v>6.8</c:v>
                </c:pt>
                <c:pt idx="639">
                  <c:v>0</c:v>
                </c:pt>
                <c:pt idx="640">
                  <c:v>6.7</c:v>
                </c:pt>
                <c:pt idx="641">
                  <c:v>6.7</c:v>
                </c:pt>
                <c:pt idx="642">
                  <c:v>0</c:v>
                </c:pt>
                <c:pt idx="643">
                  <c:v>6.4</c:v>
                </c:pt>
                <c:pt idx="644">
                  <c:v>6.4</c:v>
                </c:pt>
                <c:pt idx="645">
                  <c:v>0</c:v>
                </c:pt>
                <c:pt idx="646">
                  <c:v>6.2</c:v>
                </c:pt>
                <c:pt idx="647">
                  <c:v>6.2</c:v>
                </c:pt>
                <c:pt idx="648">
                  <c:v>0</c:v>
                </c:pt>
                <c:pt idx="649">
                  <c:v>6.2</c:v>
                </c:pt>
                <c:pt idx="650">
                  <c:v>6.2</c:v>
                </c:pt>
                <c:pt idx="651">
                  <c:v>0</c:v>
                </c:pt>
                <c:pt idx="652">
                  <c:v>5.9</c:v>
                </c:pt>
                <c:pt idx="653">
                  <c:v>5.9</c:v>
                </c:pt>
                <c:pt idx="654">
                  <c:v>0</c:v>
                </c:pt>
                <c:pt idx="655">
                  <c:v>5.5</c:v>
                </c:pt>
                <c:pt idx="656">
                  <c:v>5.5</c:v>
                </c:pt>
                <c:pt idx="657">
                  <c:v>0</c:v>
                </c:pt>
                <c:pt idx="658">
                  <c:v>5.5</c:v>
                </c:pt>
                <c:pt idx="659">
                  <c:v>5.5</c:v>
                </c:pt>
                <c:pt idx="660">
                  <c:v>0</c:v>
                </c:pt>
                <c:pt idx="661">
                  <c:v>5.0999999999999996</c:v>
                </c:pt>
                <c:pt idx="662">
                  <c:v>5.0999999999999996</c:v>
                </c:pt>
                <c:pt idx="663">
                  <c:v>0</c:v>
                </c:pt>
                <c:pt idx="664">
                  <c:v>5</c:v>
                </c:pt>
                <c:pt idx="665">
                  <c:v>5</c:v>
                </c:pt>
                <c:pt idx="666">
                  <c:v>0</c:v>
                </c:pt>
                <c:pt idx="667">
                  <c:v>4.3</c:v>
                </c:pt>
                <c:pt idx="668">
                  <c:v>4.3</c:v>
                </c:pt>
                <c:pt idx="669">
                  <c:v>0</c:v>
                </c:pt>
                <c:pt idx="670">
                  <c:v>4.3</c:v>
                </c:pt>
                <c:pt idx="671">
                  <c:v>4.3</c:v>
                </c:pt>
                <c:pt idx="672">
                  <c:v>0</c:v>
                </c:pt>
                <c:pt idx="673">
                  <c:v>4</c:v>
                </c:pt>
                <c:pt idx="674">
                  <c:v>4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0-416B-ADF4-8A6944F32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635">
                    <a:noFill/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20.389519564343512</c:v>
                      </c:pt>
                      <c:pt idx="2">
                        <c:v>20.389519564343512</c:v>
                      </c:pt>
                      <c:pt idx="3">
                        <c:v>20.389519564343512</c:v>
                      </c:pt>
                      <c:pt idx="4">
                        <c:v>20.389519564343512</c:v>
                      </c:pt>
                      <c:pt idx="5">
                        <c:v>30.922128584192102</c:v>
                      </c:pt>
                      <c:pt idx="6">
                        <c:v>30.922128584192102</c:v>
                      </c:pt>
                      <c:pt idx="7">
                        <c:v>30.922128584192102</c:v>
                      </c:pt>
                      <c:pt idx="8">
                        <c:v>64.667877812832103</c:v>
                      </c:pt>
                      <c:pt idx="9">
                        <c:v>64.667877812832103</c:v>
                      </c:pt>
                      <c:pt idx="10">
                        <c:v>64.667877812832103</c:v>
                      </c:pt>
                      <c:pt idx="11">
                        <c:v>67.57703250195766</c:v>
                      </c:pt>
                      <c:pt idx="12">
                        <c:v>67.57703250195766</c:v>
                      </c:pt>
                      <c:pt idx="13">
                        <c:v>67.57703250195766</c:v>
                      </c:pt>
                      <c:pt idx="14">
                        <c:v>104.58584276675532</c:v>
                      </c:pt>
                      <c:pt idx="15">
                        <c:v>104.58584276675532</c:v>
                      </c:pt>
                      <c:pt idx="16">
                        <c:v>104.58584276675532</c:v>
                      </c:pt>
                      <c:pt idx="17">
                        <c:v>156.48654243292594</c:v>
                      </c:pt>
                      <c:pt idx="18">
                        <c:v>156.48654243292594</c:v>
                      </c:pt>
                      <c:pt idx="19">
                        <c:v>156.48654243292594</c:v>
                      </c:pt>
                      <c:pt idx="20">
                        <c:v>158.47531803715984</c:v>
                      </c:pt>
                      <c:pt idx="21">
                        <c:v>158.47531803715984</c:v>
                      </c:pt>
                      <c:pt idx="22">
                        <c:v>158.47531803715984</c:v>
                      </c:pt>
                      <c:pt idx="23">
                        <c:v>185.70830014997631</c:v>
                      </c:pt>
                      <c:pt idx="24">
                        <c:v>185.70830014997631</c:v>
                      </c:pt>
                      <c:pt idx="25">
                        <c:v>185.70830014997631</c:v>
                      </c:pt>
                      <c:pt idx="26">
                        <c:v>256.32708425241424</c:v>
                      </c:pt>
                      <c:pt idx="27">
                        <c:v>256.32708425241424</c:v>
                      </c:pt>
                      <c:pt idx="28">
                        <c:v>256.32708425241424</c:v>
                      </c:pt>
                      <c:pt idx="29">
                        <c:v>279.7360971564184</c:v>
                      </c:pt>
                      <c:pt idx="30">
                        <c:v>279.7360971564184</c:v>
                      </c:pt>
                      <c:pt idx="31">
                        <c:v>279.7360971564184</c:v>
                      </c:pt>
                      <c:pt idx="32">
                        <c:v>301.52470867275349</c:v>
                      </c:pt>
                      <c:pt idx="33">
                        <c:v>301.52470867275349</c:v>
                      </c:pt>
                      <c:pt idx="34">
                        <c:v>301.52470867275349</c:v>
                      </c:pt>
                      <c:pt idx="35">
                        <c:v>318.91842659025286</c:v>
                      </c:pt>
                      <c:pt idx="36">
                        <c:v>318.91842659025286</c:v>
                      </c:pt>
                      <c:pt idx="37">
                        <c:v>318.91842659025286</c:v>
                      </c:pt>
                      <c:pt idx="38">
                        <c:v>327.4667116580315</c:v>
                      </c:pt>
                      <c:pt idx="39">
                        <c:v>327.4667116580315</c:v>
                      </c:pt>
                      <c:pt idx="40">
                        <c:v>327.4667116580315</c:v>
                      </c:pt>
                      <c:pt idx="41">
                        <c:v>349.79397308620167</c:v>
                      </c:pt>
                      <c:pt idx="42">
                        <c:v>349.79397308620167</c:v>
                      </c:pt>
                      <c:pt idx="43">
                        <c:v>349.79397308620167</c:v>
                      </c:pt>
                      <c:pt idx="44">
                        <c:v>368.33176560982992</c:v>
                      </c:pt>
                      <c:pt idx="45">
                        <c:v>368.33176560982992</c:v>
                      </c:pt>
                      <c:pt idx="46">
                        <c:v>368.33176560982992</c:v>
                      </c:pt>
                      <c:pt idx="47">
                        <c:v>376.0297851142987</c:v>
                      </c:pt>
                      <c:pt idx="48">
                        <c:v>376.0297851142987</c:v>
                      </c:pt>
                      <c:pt idx="49">
                        <c:v>376.0297851142987</c:v>
                      </c:pt>
                      <c:pt idx="50">
                        <c:v>381.52980136282918</c:v>
                      </c:pt>
                      <c:pt idx="51">
                        <c:v>381.52980136282918</c:v>
                      </c:pt>
                      <c:pt idx="52">
                        <c:v>381.52980136282918</c:v>
                      </c:pt>
                      <c:pt idx="53">
                        <c:v>481.71200748589871</c:v>
                      </c:pt>
                      <c:pt idx="54">
                        <c:v>481.71200748589871</c:v>
                      </c:pt>
                      <c:pt idx="55">
                        <c:v>481.71200748589871</c:v>
                      </c:pt>
                      <c:pt idx="56">
                        <c:v>483.90889782879611</c:v>
                      </c:pt>
                      <c:pt idx="57">
                        <c:v>483.90889782879611</c:v>
                      </c:pt>
                      <c:pt idx="58">
                        <c:v>483.90889782879611</c:v>
                      </c:pt>
                      <c:pt idx="59">
                        <c:v>487.90536855896056</c:v>
                      </c:pt>
                      <c:pt idx="60">
                        <c:v>487.90536855896056</c:v>
                      </c:pt>
                      <c:pt idx="61">
                        <c:v>487.90536855896056</c:v>
                      </c:pt>
                      <c:pt idx="62">
                        <c:v>491.43998037711771</c:v>
                      </c:pt>
                      <c:pt idx="63">
                        <c:v>491.43998037711771</c:v>
                      </c:pt>
                      <c:pt idx="64">
                        <c:v>491.43998037711771</c:v>
                      </c:pt>
                      <c:pt idx="65">
                        <c:v>507.42252455865247</c:v>
                      </c:pt>
                      <c:pt idx="66">
                        <c:v>507.42252455865247</c:v>
                      </c:pt>
                      <c:pt idx="67">
                        <c:v>507.42252455865247</c:v>
                      </c:pt>
                      <c:pt idx="68">
                        <c:v>510.54313272556453</c:v>
                      </c:pt>
                      <c:pt idx="69">
                        <c:v>510.54313272556453</c:v>
                      </c:pt>
                      <c:pt idx="70">
                        <c:v>510.54313272556453</c:v>
                      </c:pt>
                      <c:pt idx="71">
                        <c:v>512.01217793966009</c:v>
                      </c:pt>
                      <c:pt idx="72">
                        <c:v>512.01217793966009</c:v>
                      </c:pt>
                      <c:pt idx="73">
                        <c:v>512.01217793966009</c:v>
                      </c:pt>
                      <c:pt idx="74">
                        <c:v>517.05478692834708</c:v>
                      </c:pt>
                      <c:pt idx="75">
                        <c:v>517.05478692834708</c:v>
                      </c:pt>
                      <c:pt idx="76">
                        <c:v>517.05478692834708</c:v>
                      </c:pt>
                      <c:pt idx="77">
                        <c:v>554.43531014883251</c:v>
                      </c:pt>
                      <c:pt idx="78">
                        <c:v>554.43531014883251</c:v>
                      </c:pt>
                      <c:pt idx="79">
                        <c:v>554.43531014883251</c:v>
                      </c:pt>
                      <c:pt idx="80">
                        <c:v>561.82839148007247</c:v>
                      </c:pt>
                      <c:pt idx="81">
                        <c:v>561.82839148007247</c:v>
                      </c:pt>
                      <c:pt idx="82">
                        <c:v>561.82839148007247</c:v>
                      </c:pt>
                      <c:pt idx="83">
                        <c:v>612.42364414917188</c:v>
                      </c:pt>
                      <c:pt idx="84">
                        <c:v>612.42364414917188</c:v>
                      </c:pt>
                      <c:pt idx="85">
                        <c:v>612.42364414917188</c:v>
                      </c:pt>
                      <c:pt idx="86">
                        <c:v>615.25155618630572</c:v>
                      </c:pt>
                      <c:pt idx="87">
                        <c:v>615.25155618630572</c:v>
                      </c:pt>
                      <c:pt idx="88">
                        <c:v>615.25155618630572</c:v>
                      </c:pt>
                      <c:pt idx="89">
                        <c:v>814.5520235652665</c:v>
                      </c:pt>
                      <c:pt idx="90">
                        <c:v>814.5520235652665</c:v>
                      </c:pt>
                      <c:pt idx="91">
                        <c:v>814.5520235652665</c:v>
                      </c:pt>
                      <c:pt idx="92">
                        <c:v>839.79623007384919</c:v>
                      </c:pt>
                      <c:pt idx="93">
                        <c:v>839.79623007384919</c:v>
                      </c:pt>
                      <c:pt idx="94">
                        <c:v>839.79623007384919</c:v>
                      </c:pt>
                      <c:pt idx="95">
                        <c:v>864.21020345385955</c:v>
                      </c:pt>
                      <c:pt idx="96">
                        <c:v>864.21020345385955</c:v>
                      </c:pt>
                      <c:pt idx="97">
                        <c:v>864.21020345385955</c:v>
                      </c:pt>
                      <c:pt idx="98">
                        <c:v>875.75333751491928</c:v>
                      </c:pt>
                      <c:pt idx="99">
                        <c:v>875.75333751491928</c:v>
                      </c:pt>
                      <c:pt idx="100">
                        <c:v>875.75333751491928</c:v>
                      </c:pt>
                      <c:pt idx="101">
                        <c:v>949.8944913920634</c:v>
                      </c:pt>
                      <c:pt idx="102">
                        <c:v>949.8944913920634</c:v>
                      </c:pt>
                      <c:pt idx="103">
                        <c:v>949.8944913920634</c:v>
                      </c:pt>
                      <c:pt idx="104">
                        <c:v>956.80234263743546</c:v>
                      </c:pt>
                      <c:pt idx="105">
                        <c:v>956.80234263743546</c:v>
                      </c:pt>
                      <c:pt idx="106">
                        <c:v>956.80234263743546</c:v>
                      </c:pt>
                      <c:pt idx="107">
                        <c:v>958.3370497209487</c:v>
                      </c:pt>
                      <c:pt idx="108">
                        <c:v>958.3370497209487</c:v>
                      </c:pt>
                      <c:pt idx="109">
                        <c:v>958.3370497209487</c:v>
                      </c:pt>
                      <c:pt idx="110">
                        <c:v>960.76653888941121</c:v>
                      </c:pt>
                      <c:pt idx="111">
                        <c:v>960.76653888941121</c:v>
                      </c:pt>
                      <c:pt idx="112">
                        <c:v>960.76653888941121</c:v>
                      </c:pt>
                      <c:pt idx="113">
                        <c:v>970.19847691172924</c:v>
                      </c:pt>
                      <c:pt idx="114">
                        <c:v>970.19847691172924</c:v>
                      </c:pt>
                      <c:pt idx="115">
                        <c:v>970.19847691172924</c:v>
                      </c:pt>
                      <c:pt idx="116">
                        <c:v>972.91287181868302</c:v>
                      </c:pt>
                      <c:pt idx="117">
                        <c:v>972.91287181868302</c:v>
                      </c:pt>
                      <c:pt idx="118">
                        <c:v>972.91287181868302</c:v>
                      </c:pt>
                      <c:pt idx="119">
                        <c:v>976.84034194030653</c:v>
                      </c:pt>
                      <c:pt idx="120">
                        <c:v>976.84034194030653</c:v>
                      </c:pt>
                      <c:pt idx="121">
                        <c:v>976.84034194030653</c:v>
                      </c:pt>
                      <c:pt idx="122">
                        <c:v>993.7310231632822</c:v>
                      </c:pt>
                      <c:pt idx="123">
                        <c:v>993.7310231632822</c:v>
                      </c:pt>
                      <c:pt idx="124">
                        <c:v>993.7310231632822</c:v>
                      </c:pt>
                      <c:pt idx="125">
                        <c:v>1016.857356154877</c:v>
                      </c:pt>
                      <c:pt idx="126">
                        <c:v>1016.857356154877</c:v>
                      </c:pt>
                      <c:pt idx="127">
                        <c:v>1016.857356154877</c:v>
                      </c:pt>
                      <c:pt idx="128">
                        <c:v>1026.048904960343</c:v>
                      </c:pt>
                      <c:pt idx="129">
                        <c:v>1026.048904960343</c:v>
                      </c:pt>
                      <c:pt idx="130">
                        <c:v>1026.048904960343</c:v>
                      </c:pt>
                      <c:pt idx="131">
                        <c:v>1057.6634257155033</c:v>
                      </c:pt>
                      <c:pt idx="132">
                        <c:v>1057.6634257155033</c:v>
                      </c:pt>
                      <c:pt idx="133">
                        <c:v>1057.6634257155033</c:v>
                      </c:pt>
                      <c:pt idx="134">
                        <c:v>1070.1881490787086</c:v>
                      </c:pt>
                      <c:pt idx="135">
                        <c:v>1070.1881490787086</c:v>
                      </c:pt>
                      <c:pt idx="136">
                        <c:v>1070.1881490787086</c:v>
                      </c:pt>
                      <c:pt idx="137">
                        <c:v>1088.5857145591733</c:v>
                      </c:pt>
                      <c:pt idx="138">
                        <c:v>1088.5857145591733</c:v>
                      </c:pt>
                      <c:pt idx="139">
                        <c:v>1088.5857145591733</c:v>
                      </c:pt>
                      <c:pt idx="140">
                        <c:v>1107.1290716480064</c:v>
                      </c:pt>
                      <c:pt idx="141">
                        <c:v>1107.1290716480064</c:v>
                      </c:pt>
                      <c:pt idx="142">
                        <c:v>1107.1290716480064</c:v>
                      </c:pt>
                      <c:pt idx="143">
                        <c:v>1109.085572774052</c:v>
                      </c:pt>
                      <c:pt idx="144">
                        <c:v>1109.085572774052</c:v>
                      </c:pt>
                      <c:pt idx="145">
                        <c:v>1109.085572774052</c:v>
                      </c:pt>
                      <c:pt idx="146">
                        <c:v>1111.6775472464979</c:v>
                      </c:pt>
                      <c:pt idx="147">
                        <c:v>1111.6775472464979</c:v>
                      </c:pt>
                      <c:pt idx="148">
                        <c:v>1111.6775472464979</c:v>
                      </c:pt>
                      <c:pt idx="149">
                        <c:v>1117.1664343646182</c:v>
                      </c:pt>
                      <c:pt idx="150">
                        <c:v>1117.1664343646182</c:v>
                      </c:pt>
                      <c:pt idx="151">
                        <c:v>1117.1664343646182</c:v>
                      </c:pt>
                      <c:pt idx="152">
                        <c:v>1123.2518428727049</c:v>
                      </c:pt>
                      <c:pt idx="153">
                        <c:v>1123.2518428727049</c:v>
                      </c:pt>
                      <c:pt idx="154">
                        <c:v>1123.2518428727049</c:v>
                      </c:pt>
                      <c:pt idx="155">
                        <c:v>1129.863659249176</c:v>
                      </c:pt>
                      <c:pt idx="156">
                        <c:v>1129.863659249176</c:v>
                      </c:pt>
                      <c:pt idx="157">
                        <c:v>1129.863659249176</c:v>
                      </c:pt>
                      <c:pt idx="158">
                        <c:v>1190.1201100270355</c:v>
                      </c:pt>
                      <c:pt idx="159">
                        <c:v>1190.1201100270355</c:v>
                      </c:pt>
                      <c:pt idx="160">
                        <c:v>1190.1201100270355</c:v>
                      </c:pt>
                      <c:pt idx="161">
                        <c:v>1875.8036411843721</c:v>
                      </c:pt>
                      <c:pt idx="162">
                        <c:v>1875.8036411843721</c:v>
                      </c:pt>
                      <c:pt idx="163">
                        <c:v>1875.8036411843721</c:v>
                      </c:pt>
                      <c:pt idx="164">
                        <c:v>1881.3782226066483</c:v>
                      </c:pt>
                      <c:pt idx="165">
                        <c:v>1881.3782226066483</c:v>
                      </c:pt>
                      <c:pt idx="166">
                        <c:v>1881.3782226066483</c:v>
                      </c:pt>
                      <c:pt idx="167">
                        <c:v>1888.7957880247895</c:v>
                      </c:pt>
                      <c:pt idx="168">
                        <c:v>1888.7957880247895</c:v>
                      </c:pt>
                      <c:pt idx="169">
                        <c:v>1888.7957880247895</c:v>
                      </c:pt>
                      <c:pt idx="170">
                        <c:v>1904.2463597727351</c:v>
                      </c:pt>
                      <c:pt idx="171">
                        <c:v>1904.2463597727351</c:v>
                      </c:pt>
                      <c:pt idx="172">
                        <c:v>1904.2463597727351</c:v>
                      </c:pt>
                      <c:pt idx="173">
                        <c:v>1911.0740812791566</c:v>
                      </c:pt>
                      <c:pt idx="174">
                        <c:v>1911.0740812791566</c:v>
                      </c:pt>
                      <c:pt idx="175">
                        <c:v>1911.0740812791566</c:v>
                      </c:pt>
                      <c:pt idx="176">
                        <c:v>1918.0275619592085</c:v>
                      </c:pt>
                      <c:pt idx="177">
                        <c:v>1918.0275619592085</c:v>
                      </c:pt>
                      <c:pt idx="178">
                        <c:v>1918.0275619592085</c:v>
                      </c:pt>
                      <c:pt idx="179">
                        <c:v>2015.5410026100046</c:v>
                      </c:pt>
                      <c:pt idx="180">
                        <c:v>2015.5410026100046</c:v>
                      </c:pt>
                      <c:pt idx="181">
                        <c:v>2015.5410026100046</c:v>
                      </c:pt>
                      <c:pt idx="182">
                        <c:v>2017.2381949975013</c:v>
                      </c:pt>
                      <c:pt idx="183">
                        <c:v>2017.2381949975013</c:v>
                      </c:pt>
                      <c:pt idx="184">
                        <c:v>2017.2381949975013</c:v>
                      </c:pt>
                      <c:pt idx="185">
                        <c:v>2051.6772890506727</c:v>
                      </c:pt>
                      <c:pt idx="186">
                        <c:v>2051.6772890506727</c:v>
                      </c:pt>
                      <c:pt idx="187">
                        <c:v>2051.6772890506727</c:v>
                      </c:pt>
                      <c:pt idx="188">
                        <c:v>2064.5203055435991</c:v>
                      </c:pt>
                      <c:pt idx="189">
                        <c:v>2064.5203055435991</c:v>
                      </c:pt>
                      <c:pt idx="190">
                        <c:v>2064.5203055435991</c:v>
                      </c:pt>
                      <c:pt idx="191">
                        <c:v>2077.6771635140822</c:v>
                      </c:pt>
                      <c:pt idx="192">
                        <c:v>2077.6771635140822</c:v>
                      </c:pt>
                      <c:pt idx="193">
                        <c:v>2077.6771635140822</c:v>
                      </c:pt>
                      <c:pt idx="194">
                        <c:v>2078.8446092940717</c:v>
                      </c:pt>
                      <c:pt idx="195">
                        <c:v>2078.8446092940717</c:v>
                      </c:pt>
                      <c:pt idx="196">
                        <c:v>2078.8446092940717</c:v>
                      </c:pt>
                      <c:pt idx="197">
                        <c:v>2089.3171210097071</c:v>
                      </c:pt>
                      <c:pt idx="198">
                        <c:v>2089.3171210097071</c:v>
                      </c:pt>
                      <c:pt idx="199">
                        <c:v>2089.3171210097071</c:v>
                      </c:pt>
                      <c:pt idx="200">
                        <c:v>2097.1965453398557</c:v>
                      </c:pt>
                      <c:pt idx="201">
                        <c:v>2097.1965453398557</c:v>
                      </c:pt>
                      <c:pt idx="202">
                        <c:v>2097.1965453398557</c:v>
                      </c:pt>
                      <c:pt idx="203">
                        <c:v>2099.6215828561544</c:v>
                      </c:pt>
                      <c:pt idx="204">
                        <c:v>2099.6215828561544</c:v>
                      </c:pt>
                      <c:pt idx="205">
                        <c:v>2099.6215828561544</c:v>
                      </c:pt>
                      <c:pt idx="206">
                        <c:v>2122.8324972388641</c:v>
                      </c:pt>
                      <c:pt idx="207">
                        <c:v>2122.8324972388641</c:v>
                      </c:pt>
                      <c:pt idx="208">
                        <c:v>2122.8324972388641</c:v>
                      </c:pt>
                      <c:pt idx="209">
                        <c:v>2123.6950048456247</c:v>
                      </c:pt>
                      <c:pt idx="210">
                        <c:v>2123.6950048456247</c:v>
                      </c:pt>
                      <c:pt idx="211">
                        <c:v>2123.6950048456247</c:v>
                      </c:pt>
                      <c:pt idx="212">
                        <c:v>2130.8988909598975</c:v>
                      </c:pt>
                      <c:pt idx="213">
                        <c:v>2130.8988909598975</c:v>
                      </c:pt>
                      <c:pt idx="214">
                        <c:v>2130.8988909598975</c:v>
                      </c:pt>
                      <c:pt idx="215">
                        <c:v>2174.7988587744526</c:v>
                      </c:pt>
                      <c:pt idx="216">
                        <c:v>2174.7988587744526</c:v>
                      </c:pt>
                      <c:pt idx="217">
                        <c:v>2174.7988587744526</c:v>
                      </c:pt>
                      <c:pt idx="218">
                        <c:v>2187.8822644842303</c:v>
                      </c:pt>
                      <c:pt idx="219">
                        <c:v>2187.8822644842303</c:v>
                      </c:pt>
                      <c:pt idx="220">
                        <c:v>2187.8822644842303</c:v>
                      </c:pt>
                      <c:pt idx="221">
                        <c:v>2193.2687636025807</c:v>
                      </c:pt>
                      <c:pt idx="222">
                        <c:v>2193.2687636025807</c:v>
                      </c:pt>
                      <c:pt idx="223">
                        <c:v>2193.2687636025807</c:v>
                      </c:pt>
                      <c:pt idx="224">
                        <c:v>2203.8191792310849</c:v>
                      </c:pt>
                      <c:pt idx="225">
                        <c:v>2203.8191792310849</c:v>
                      </c:pt>
                      <c:pt idx="226">
                        <c:v>2203.8191792310849</c:v>
                      </c:pt>
                      <c:pt idx="227">
                        <c:v>2206.6559945725471</c:v>
                      </c:pt>
                      <c:pt idx="228">
                        <c:v>2206.6559945725471</c:v>
                      </c:pt>
                      <c:pt idx="229">
                        <c:v>2206.6559945725471</c:v>
                      </c:pt>
                      <c:pt idx="230">
                        <c:v>2235.9167042460317</c:v>
                      </c:pt>
                      <c:pt idx="231">
                        <c:v>2235.9167042460317</c:v>
                      </c:pt>
                      <c:pt idx="232">
                        <c:v>2235.9167042460317</c:v>
                      </c:pt>
                      <c:pt idx="233">
                        <c:v>2261.2766537108764</c:v>
                      </c:pt>
                      <c:pt idx="234">
                        <c:v>2261.2766537108764</c:v>
                      </c:pt>
                      <c:pt idx="235">
                        <c:v>2261.2766537108764</c:v>
                      </c:pt>
                      <c:pt idx="236">
                        <c:v>2274.1174443777204</c:v>
                      </c:pt>
                      <c:pt idx="237">
                        <c:v>2274.1174443777204</c:v>
                      </c:pt>
                      <c:pt idx="238">
                        <c:v>2274.1174443777204</c:v>
                      </c:pt>
                      <c:pt idx="239">
                        <c:v>2283.2444442268097</c:v>
                      </c:pt>
                      <c:pt idx="240">
                        <c:v>2283.2444442268097</c:v>
                      </c:pt>
                      <c:pt idx="241">
                        <c:v>2283.2444442268097</c:v>
                      </c:pt>
                      <c:pt idx="242">
                        <c:v>2287.4690621303753</c:v>
                      </c:pt>
                      <c:pt idx="243">
                        <c:v>2287.4690621303753</c:v>
                      </c:pt>
                      <c:pt idx="244">
                        <c:v>2287.4690621303753</c:v>
                      </c:pt>
                      <c:pt idx="245">
                        <c:v>2371.1723648556322</c:v>
                      </c:pt>
                      <c:pt idx="246">
                        <c:v>2371.1723648556322</c:v>
                      </c:pt>
                      <c:pt idx="247">
                        <c:v>2371.1723648556322</c:v>
                      </c:pt>
                      <c:pt idx="248">
                        <c:v>2486.4156231623042</c:v>
                      </c:pt>
                      <c:pt idx="249">
                        <c:v>2486.4156231623042</c:v>
                      </c:pt>
                      <c:pt idx="250">
                        <c:v>2486.4156231623042</c:v>
                      </c:pt>
                      <c:pt idx="251">
                        <c:v>2506.475880725995</c:v>
                      </c:pt>
                      <c:pt idx="252">
                        <c:v>2506.475880725995</c:v>
                      </c:pt>
                      <c:pt idx="253">
                        <c:v>2506.475880725995</c:v>
                      </c:pt>
                      <c:pt idx="254">
                        <c:v>2512.6948387989996</c:v>
                      </c:pt>
                      <c:pt idx="255">
                        <c:v>2512.6948387989996</c:v>
                      </c:pt>
                      <c:pt idx="256">
                        <c:v>2512.6948387989996</c:v>
                      </c:pt>
                      <c:pt idx="257">
                        <c:v>2515.4904763579448</c:v>
                      </c:pt>
                      <c:pt idx="258">
                        <c:v>2515.4904763579448</c:v>
                      </c:pt>
                      <c:pt idx="259">
                        <c:v>2515.4904763579448</c:v>
                      </c:pt>
                      <c:pt idx="260">
                        <c:v>2521.8396452567445</c:v>
                      </c:pt>
                      <c:pt idx="261">
                        <c:v>2521.8396452567445</c:v>
                      </c:pt>
                      <c:pt idx="262">
                        <c:v>2521.8396452567445</c:v>
                      </c:pt>
                      <c:pt idx="263">
                        <c:v>2534.6826617496704</c:v>
                      </c:pt>
                      <c:pt idx="264">
                        <c:v>2534.6826617496704</c:v>
                      </c:pt>
                      <c:pt idx="265">
                        <c:v>2534.6826617496704</c:v>
                      </c:pt>
                      <c:pt idx="266">
                        <c:v>2554.0317678801744</c:v>
                      </c:pt>
                      <c:pt idx="267">
                        <c:v>2554.0317678801744</c:v>
                      </c:pt>
                      <c:pt idx="268">
                        <c:v>2554.0317678801744</c:v>
                      </c:pt>
                      <c:pt idx="269">
                        <c:v>2565.0484940728497</c:v>
                      </c:pt>
                      <c:pt idx="270">
                        <c:v>2565.0484940728497</c:v>
                      </c:pt>
                      <c:pt idx="271">
                        <c:v>2565.0484940728497</c:v>
                      </c:pt>
                      <c:pt idx="272">
                        <c:v>2593.5591003567129</c:v>
                      </c:pt>
                      <c:pt idx="273">
                        <c:v>2593.5591003567129</c:v>
                      </c:pt>
                      <c:pt idx="274">
                        <c:v>2593.5591003567129</c:v>
                      </c:pt>
                      <c:pt idx="275">
                        <c:v>2609.0642048436662</c:v>
                      </c:pt>
                      <c:pt idx="276">
                        <c:v>2609.0642048436662</c:v>
                      </c:pt>
                      <c:pt idx="277">
                        <c:v>2609.0642048436662</c:v>
                      </c:pt>
                      <c:pt idx="278">
                        <c:v>2619.0214378213277</c:v>
                      </c:pt>
                      <c:pt idx="279">
                        <c:v>2619.0214378213277</c:v>
                      </c:pt>
                      <c:pt idx="280">
                        <c:v>2619.0214378213277</c:v>
                      </c:pt>
                      <c:pt idx="281">
                        <c:v>2623.5487680720403</c:v>
                      </c:pt>
                      <c:pt idx="282">
                        <c:v>2623.5487680720403</c:v>
                      </c:pt>
                      <c:pt idx="283">
                        <c:v>2623.5487680720403</c:v>
                      </c:pt>
                      <c:pt idx="284">
                        <c:v>2624.5492768958829</c:v>
                      </c:pt>
                      <c:pt idx="285">
                        <c:v>2624.5492768958829</c:v>
                      </c:pt>
                      <c:pt idx="286">
                        <c:v>2624.5492768958829</c:v>
                      </c:pt>
                      <c:pt idx="287">
                        <c:v>2650.3176654467675</c:v>
                      </c:pt>
                      <c:pt idx="288">
                        <c:v>2650.3176654467675</c:v>
                      </c:pt>
                      <c:pt idx="289">
                        <c:v>2650.3176654467675</c:v>
                      </c:pt>
                      <c:pt idx="290">
                        <c:v>2657.9155227775482</c:v>
                      </c:pt>
                      <c:pt idx="291">
                        <c:v>2657.9155227775482</c:v>
                      </c:pt>
                      <c:pt idx="292">
                        <c:v>2657.9155227775482</c:v>
                      </c:pt>
                      <c:pt idx="293">
                        <c:v>2661.9487196380646</c:v>
                      </c:pt>
                      <c:pt idx="294">
                        <c:v>2661.9487196380646</c:v>
                      </c:pt>
                      <c:pt idx="295">
                        <c:v>2661.9487196380646</c:v>
                      </c:pt>
                      <c:pt idx="296">
                        <c:v>2663.0972458963574</c:v>
                      </c:pt>
                      <c:pt idx="297">
                        <c:v>2663.0972458963574</c:v>
                      </c:pt>
                      <c:pt idx="298">
                        <c:v>2663.0972458963574</c:v>
                      </c:pt>
                      <c:pt idx="299">
                        <c:v>2670.3367452279417</c:v>
                      </c:pt>
                      <c:pt idx="300">
                        <c:v>2670.3367452279417</c:v>
                      </c:pt>
                      <c:pt idx="301">
                        <c:v>2670.3367452279417</c:v>
                      </c:pt>
                      <c:pt idx="302">
                        <c:v>2685.1674244120609</c:v>
                      </c:pt>
                      <c:pt idx="303">
                        <c:v>2685.1674244120609</c:v>
                      </c:pt>
                      <c:pt idx="304">
                        <c:v>2685.1674244120609</c:v>
                      </c:pt>
                      <c:pt idx="305">
                        <c:v>2691.0269115728283</c:v>
                      </c:pt>
                      <c:pt idx="306">
                        <c:v>2691.0269115728283</c:v>
                      </c:pt>
                      <c:pt idx="307">
                        <c:v>2691.0269115728283</c:v>
                      </c:pt>
                      <c:pt idx="308">
                        <c:v>2753.5069626065692</c:v>
                      </c:pt>
                      <c:pt idx="309">
                        <c:v>2753.5069626065692</c:v>
                      </c:pt>
                      <c:pt idx="310">
                        <c:v>2753.5069626065692</c:v>
                      </c:pt>
                      <c:pt idx="311">
                        <c:v>2777.226478249007</c:v>
                      </c:pt>
                      <c:pt idx="312">
                        <c:v>2777.226478249007</c:v>
                      </c:pt>
                      <c:pt idx="313">
                        <c:v>2777.226478249007</c:v>
                      </c:pt>
                      <c:pt idx="314">
                        <c:v>2780.4606035460993</c:v>
                      </c:pt>
                      <c:pt idx="315">
                        <c:v>2780.4606035460993</c:v>
                      </c:pt>
                      <c:pt idx="316">
                        <c:v>2780.4606035460993</c:v>
                      </c:pt>
                      <c:pt idx="317">
                        <c:v>2790.7483716969318</c:v>
                      </c:pt>
                      <c:pt idx="318">
                        <c:v>2790.7483716969318</c:v>
                      </c:pt>
                      <c:pt idx="319">
                        <c:v>2790.7483716969318</c:v>
                      </c:pt>
                      <c:pt idx="320">
                        <c:v>2836.6660508547857</c:v>
                      </c:pt>
                      <c:pt idx="321">
                        <c:v>2836.6660508547857</c:v>
                      </c:pt>
                      <c:pt idx="322">
                        <c:v>2836.6660508547857</c:v>
                      </c:pt>
                      <c:pt idx="323">
                        <c:v>2840.3609221508445</c:v>
                      </c:pt>
                      <c:pt idx="324">
                        <c:v>2840.3609221508445</c:v>
                      </c:pt>
                      <c:pt idx="325">
                        <c:v>2840.3609221508445</c:v>
                      </c:pt>
                      <c:pt idx="326">
                        <c:v>2855.5833467253888</c:v>
                      </c:pt>
                      <c:pt idx="327">
                        <c:v>2855.5833467253888</c:v>
                      </c:pt>
                      <c:pt idx="328">
                        <c:v>2855.5833467253888</c:v>
                      </c:pt>
                      <c:pt idx="329">
                        <c:v>2880.1664828876283</c:v>
                      </c:pt>
                      <c:pt idx="330">
                        <c:v>2880.1664828876283</c:v>
                      </c:pt>
                      <c:pt idx="331">
                        <c:v>2880.1664828876283</c:v>
                      </c:pt>
                      <c:pt idx="332">
                        <c:v>2895.3477296796564</c:v>
                      </c:pt>
                      <c:pt idx="333">
                        <c:v>2895.3477296796564</c:v>
                      </c:pt>
                      <c:pt idx="334">
                        <c:v>2895.3477296796564</c:v>
                      </c:pt>
                      <c:pt idx="335">
                        <c:v>2897.0638415888498</c:v>
                      </c:pt>
                      <c:pt idx="336">
                        <c:v>2897.0638415888498</c:v>
                      </c:pt>
                      <c:pt idx="337">
                        <c:v>2897.0638415888498</c:v>
                      </c:pt>
                      <c:pt idx="338">
                        <c:v>2906.8430084799547</c:v>
                      </c:pt>
                      <c:pt idx="339">
                        <c:v>2906.8430084799547</c:v>
                      </c:pt>
                      <c:pt idx="340">
                        <c:v>2906.8430084799547</c:v>
                      </c:pt>
                      <c:pt idx="341">
                        <c:v>2910.097166211784</c:v>
                      </c:pt>
                      <c:pt idx="342">
                        <c:v>2910.097166211784</c:v>
                      </c:pt>
                      <c:pt idx="343">
                        <c:v>2910.097166211784</c:v>
                      </c:pt>
                      <c:pt idx="344">
                        <c:v>2967.6659319956734</c:v>
                      </c:pt>
                      <c:pt idx="345">
                        <c:v>2967.6659319956734</c:v>
                      </c:pt>
                      <c:pt idx="346">
                        <c:v>2967.6659319956734</c:v>
                      </c:pt>
                      <c:pt idx="347">
                        <c:v>2990.8312169437022</c:v>
                      </c:pt>
                      <c:pt idx="348">
                        <c:v>2990.8312169437022</c:v>
                      </c:pt>
                      <c:pt idx="349">
                        <c:v>2990.8312169437022</c:v>
                      </c:pt>
                      <c:pt idx="350">
                        <c:v>3041.7046978730473</c:v>
                      </c:pt>
                      <c:pt idx="351">
                        <c:v>3041.7046978730473</c:v>
                      </c:pt>
                      <c:pt idx="352">
                        <c:v>3041.7046978730473</c:v>
                      </c:pt>
                      <c:pt idx="353">
                        <c:v>3052.0058209803719</c:v>
                      </c:pt>
                      <c:pt idx="354">
                        <c:v>3052.0058209803719</c:v>
                      </c:pt>
                      <c:pt idx="355">
                        <c:v>3052.0058209803719</c:v>
                      </c:pt>
                      <c:pt idx="356">
                        <c:v>3057.166398751403</c:v>
                      </c:pt>
                      <c:pt idx="357">
                        <c:v>3057.166398751403</c:v>
                      </c:pt>
                      <c:pt idx="358">
                        <c:v>3057.166398751403</c:v>
                      </c:pt>
                      <c:pt idx="359">
                        <c:v>3072.6047284558977</c:v>
                      </c:pt>
                      <c:pt idx="360">
                        <c:v>3072.6047284558977</c:v>
                      </c:pt>
                      <c:pt idx="361">
                        <c:v>3072.6047284558977</c:v>
                      </c:pt>
                      <c:pt idx="362">
                        <c:v>3124.290635905159</c:v>
                      </c:pt>
                      <c:pt idx="363">
                        <c:v>3124.290635905159</c:v>
                      </c:pt>
                      <c:pt idx="364">
                        <c:v>3124.290635905159</c:v>
                      </c:pt>
                      <c:pt idx="365">
                        <c:v>3133.0637294072162</c:v>
                      </c:pt>
                      <c:pt idx="366">
                        <c:v>3133.0637294072162</c:v>
                      </c:pt>
                      <c:pt idx="367">
                        <c:v>3133.0637294072162</c:v>
                      </c:pt>
                      <c:pt idx="368">
                        <c:v>3162.1697441680039</c:v>
                      </c:pt>
                      <c:pt idx="369">
                        <c:v>3162.1697441680039</c:v>
                      </c:pt>
                      <c:pt idx="370">
                        <c:v>3162.1697441680039</c:v>
                      </c:pt>
                      <c:pt idx="371">
                        <c:v>3181.4576400812539</c:v>
                      </c:pt>
                      <c:pt idx="372">
                        <c:v>3181.4576400812539</c:v>
                      </c:pt>
                      <c:pt idx="373">
                        <c:v>3181.4576400812539</c:v>
                      </c:pt>
                      <c:pt idx="374">
                        <c:v>3183.657869163274</c:v>
                      </c:pt>
                      <c:pt idx="375">
                        <c:v>3183.657869163274</c:v>
                      </c:pt>
                      <c:pt idx="376">
                        <c:v>3183.657869163274</c:v>
                      </c:pt>
                      <c:pt idx="377">
                        <c:v>3226.9190248923055</c:v>
                      </c:pt>
                      <c:pt idx="378">
                        <c:v>3226.9190248923055</c:v>
                      </c:pt>
                      <c:pt idx="379">
                        <c:v>3226.9190248923055</c:v>
                      </c:pt>
                      <c:pt idx="380">
                        <c:v>3239.46489360329</c:v>
                      </c:pt>
                      <c:pt idx="381">
                        <c:v>3239.46489360329</c:v>
                      </c:pt>
                      <c:pt idx="382">
                        <c:v>3239.46489360329</c:v>
                      </c:pt>
                      <c:pt idx="383">
                        <c:v>3251.7815022278319</c:v>
                      </c:pt>
                      <c:pt idx="384">
                        <c:v>3251.7815022278319</c:v>
                      </c:pt>
                      <c:pt idx="385">
                        <c:v>3251.7815022278319</c:v>
                      </c:pt>
                      <c:pt idx="386">
                        <c:v>3260.5323374690688</c:v>
                      </c:pt>
                      <c:pt idx="387">
                        <c:v>3260.5323374690688</c:v>
                      </c:pt>
                      <c:pt idx="388">
                        <c:v>3260.5323374690688</c:v>
                      </c:pt>
                      <c:pt idx="389">
                        <c:v>3263.9300609831848</c:v>
                      </c:pt>
                      <c:pt idx="390">
                        <c:v>3263.9300609831848</c:v>
                      </c:pt>
                      <c:pt idx="391">
                        <c:v>3263.9300609831848</c:v>
                      </c:pt>
                      <c:pt idx="392">
                        <c:v>3271.2263188798597</c:v>
                      </c:pt>
                      <c:pt idx="393">
                        <c:v>3271.2263188798597</c:v>
                      </c:pt>
                      <c:pt idx="394">
                        <c:v>3271.2263188798597</c:v>
                      </c:pt>
                      <c:pt idx="395">
                        <c:v>3339.8173754216291</c:v>
                      </c:pt>
                      <c:pt idx="396">
                        <c:v>3339.8173754216291</c:v>
                      </c:pt>
                      <c:pt idx="397">
                        <c:v>3339.8173754216291</c:v>
                      </c:pt>
                      <c:pt idx="398">
                        <c:v>3355.5840144732133</c:v>
                      </c:pt>
                      <c:pt idx="399">
                        <c:v>3355.5840144732133</c:v>
                      </c:pt>
                      <c:pt idx="400">
                        <c:v>3355.5840144732133</c:v>
                      </c:pt>
                      <c:pt idx="401">
                        <c:v>3372.5392446525666</c:v>
                      </c:pt>
                      <c:pt idx="402">
                        <c:v>3372.5392446525666</c:v>
                      </c:pt>
                      <c:pt idx="403">
                        <c:v>3372.5392446525666</c:v>
                      </c:pt>
                      <c:pt idx="404">
                        <c:v>3414.0097232986586</c:v>
                      </c:pt>
                      <c:pt idx="405">
                        <c:v>3414.0097232986586</c:v>
                      </c:pt>
                      <c:pt idx="406">
                        <c:v>3414.0097232986586</c:v>
                      </c:pt>
                      <c:pt idx="407">
                        <c:v>3452.1269949522739</c:v>
                      </c:pt>
                      <c:pt idx="408">
                        <c:v>3452.1269949522739</c:v>
                      </c:pt>
                      <c:pt idx="409">
                        <c:v>3452.1269949522739</c:v>
                      </c:pt>
                      <c:pt idx="410">
                        <c:v>3478.9849253702791</c:v>
                      </c:pt>
                      <c:pt idx="411">
                        <c:v>3478.9849253702791</c:v>
                      </c:pt>
                      <c:pt idx="412">
                        <c:v>3478.9849253702791</c:v>
                      </c:pt>
                      <c:pt idx="413">
                        <c:v>3614.0257937629704</c:v>
                      </c:pt>
                      <c:pt idx="414">
                        <c:v>3614.0257937629704</c:v>
                      </c:pt>
                      <c:pt idx="415">
                        <c:v>3614.0257937629704</c:v>
                      </c:pt>
                      <c:pt idx="416">
                        <c:v>3627.3440241243961</c:v>
                      </c:pt>
                      <c:pt idx="417">
                        <c:v>3627.3440241243961</c:v>
                      </c:pt>
                      <c:pt idx="418">
                        <c:v>3627.3440241243961</c:v>
                      </c:pt>
                      <c:pt idx="419">
                        <c:v>3640.6288670945919</c:v>
                      </c:pt>
                      <c:pt idx="420">
                        <c:v>3640.6288670945919</c:v>
                      </c:pt>
                      <c:pt idx="421">
                        <c:v>3640.6288670945919</c:v>
                      </c:pt>
                      <c:pt idx="422">
                        <c:v>3655.3972231484154</c:v>
                      </c:pt>
                      <c:pt idx="423">
                        <c:v>3655.3972231484154</c:v>
                      </c:pt>
                      <c:pt idx="424">
                        <c:v>3655.3972231484154</c:v>
                      </c:pt>
                      <c:pt idx="425">
                        <c:v>3714.7076978414407</c:v>
                      </c:pt>
                      <c:pt idx="426">
                        <c:v>3714.7076978414407</c:v>
                      </c:pt>
                      <c:pt idx="427">
                        <c:v>3714.7076978414407</c:v>
                      </c:pt>
                      <c:pt idx="428">
                        <c:v>3716.0031286211438</c:v>
                      </c:pt>
                      <c:pt idx="429">
                        <c:v>3716.0031286211438</c:v>
                      </c:pt>
                      <c:pt idx="430">
                        <c:v>3716.0031286211438</c:v>
                      </c:pt>
                      <c:pt idx="431">
                        <c:v>3729.7208947642807</c:v>
                      </c:pt>
                      <c:pt idx="432">
                        <c:v>3729.7208947642807</c:v>
                      </c:pt>
                      <c:pt idx="433">
                        <c:v>3729.7208947642807</c:v>
                      </c:pt>
                      <c:pt idx="434">
                        <c:v>3739.0682513954844</c:v>
                      </c:pt>
                      <c:pt idx="435">
                        <c:v>3739.0682513954844</c:v>
                      </c:pt>
                      <c:pt idx="436">
                        <c:v>3739.0682513954844</c:v>
                      </c:pt>
                      <c:pt idx="437">
                        <c:v>3747.319388681321</c:v>
                      </c:pt>
                      <c:pt idx="438">
                        <c:v>3747.319388681321</c:v>
                      </c:pt>
                      <c:pt idx="439">
                        <c:v>3747.319388681321</c:v>
                      </c:pt>
                      <c:pt idx="440">
                        <c:v>3764.6708159032628</c:v>
                      </c:pt>
                      <c:pt idx="441">
                        <c:v>3764.6708159032628</c:v>
                      </c:pt>
                      <c:pt idx="442">
                        <c:v>3764.6708159032628</c:v>
                      </c:pt>
                      <c:pt idx="443">
                        <c:v>3768.754093850624</c:v>
                      </c:pt>
                      <c:pt idx="444">
                        <c:v>3768.754093850624</c:v>
                      </c:pt>
                      <c:pt idx="445">
                        <c:v>3768.754093850624</c:v>
                      </c:pt>
                      <c:pt idx="446">
                        <c:v>3860.0218665154325</c:v>
                      </c:pt>
                      <c:pt idx="447">
                        <c:v>3860.0218665154325</c:v>
                      </c:pt>
                      <c:pt idx="448">
                        <c:v>3860.0218665154325</c:v>
                      </c:pt>
                      <c:pt idx="449">
                        <c:v>3898.8859028195457</c:v>
                      </c:pt>
                      <c:pt idx="450">
                        <c:v>3898.8859028195457</c:v>
                      </c:pt>
                      <c:pt idx="451">
                        <c:v>3898.8859028195457</c:v>
                      </c:pt>
                      <c:pt idx="452">
                        <c:v>3909.174783883419</c:v>
                      </c:pt>
                      <c:pt idx="453">
                        <c:v>3909.174783883419</c:v>
                      </c:pt>
                      <c:pt idx="454">
                        <c:v>3909.174783883419</c:v>
                      </c:pt>
                      <c:pt idx="455">
                        <c:v>3943.2944718938288</c:v>
                      </c:pt>
                      <c:pt idx="456">
                        <c:v>3943.2944718938288</c:v>
                      </c:pt>
                      <c:pt idx="457">
                        <c:v>3943.2944718938288</c:v>
                      </c:pt>
                      <c:pt idx="458">
                        <c:v>3962.1928482427347</c:v>
                      </c:pt>
                      <c:pt idx="459">
                        <c:v>3962.1928482427347</c:v>
                      </c:pt>
                      <c:pt idx="460">
                        <c:v>3962.1928482427347</c:v>
                      </c:pt>
                      <c:pt idx="461">
                        <c:v>3977.5299028605004</c:v>
                      </c:pt>
                      <c:pt idx="462">
                        <c:v>3977.5299028605004</c:v>
                      </c:pt>
                      <c:pt idx="463">
                        <c:v>3977.5299028605004</c:v>
                      </c:pt>
                      <c:pt idx="464">
                        <c:v>3985.8978960156401</c:v>
                      </c:pt>
                      <c:pt idx="465">
                        <c:v>3985.8978960156401</c:v>
                      </c:pt>
                      <c:pt idx="466">
                        <c:v>3985.8978960156401</c:v>
                      </c:pt>
                      <c:pt idx="467">
                        <c:v>4001.0223842425785</c:v>
                      </c:pt>
                      <c:pt idx="468">
                        <c:v>4001.0223842425785</c:v>
                      </c:pt>
                      <c:pt idx="469">
                        <c:v>4001.0223842425785</c:v>
                      </c:pt>
                      <c:pt idx="470">
                        <c:v>4016.7867974680807</c:v>
                      </c:pt>
                      <c:pt idx="471">
                        <c:v>4016.7867974680807</c:v>
                      </c:pt>
                      <c:pt idx="472">
                        <c:v>4016.7867974680807</c:v>
                      </c:pt>
                      <c:pt idx="473">
                        <c:v>4026.3411559249066</c:v>
                      </c:pt>
                      <c:pt idx="474">
                        <c:v>4026.3411559249066</c:v>
                      </c:pt>
                      <c:pt idx="475">
                        <c:v>4026.3411559249066</c:v>
                      </c:pt>
                      <c:pt idx="476">
                        <c:v>4028.9631790494586</c:v>
                      </c:pt>
                      <c:pt idx="477">
                        <c:v>4028.9631790494586</c:v>
                      </c:pt>
                      <c:pt idx="478">
                        <c:v>4028.9631790494586</c:v>
                      </c:pt>
                      <c:pt idx="479">
                        <c:v>4036.6912472060339</c:v>
                      </c:pt>
                      <c:pt idx="480">
                        <c:v>4036.6912472060339</c:v>
                      </c:pt>
                      <c:pt idx="481">
                        <c:v>4036.6912472060339</c:v>
                      </c:pt>
                      <c:pt idx="482">
                        <c:v>4065.9441664882324</c:v>
                      </c:pt>
                      <c:pt idx="483">
                        <c:v>4065.9441664882324</c:v>
                      </c:pt>
                      <c:pt idx="484">
                        <c:v>4065.9441664882324</c:v>
                      </c:pt>
                      <c:pt idx="485">
                        <c:v>4070.4503513911659</c:v>
                      </c:pt>
                      <c:pt idx="486">
                        <c:v>4070.4503513911659</c:v>
                      </c:pt>
                      <c:pt idx="487">
                        <c:v>4070.4503513911659</c:v>
                      </c:pt>
                      <c:pt idx="488">
                        <c:v>4079.9646449785168</c:v>
                      </c:pt>
                      <c:pt idx="489">
                        <c:v>4079.9646449785168</c:v>
                      </c:pt>
                      <c:pt idx="490">
                        <c:v>4079.9646449785168</c:v>
                      </c:pt>
                      <c:pt idx="491">
                        <c:v>4103.2122854915797</c:v>
                      </c:pt>
                      <c:pt idx="492">
                        <c:v>4103.2122854915797</c:v>
                      </c:pt>
                      <c:pt idx="493">
                        <c:v>4103.2122854915797</c:v>
                      </c:pt>
                      <c:pt idx="494">
                        <c:v>4111.2775662995718</c:v>
                      </c:pt>
                      <c:pt idx="495">
                        <c:v>4111.2775662995718</c:v>
                      </c:pt>
                      <c:pt idx="496">
                        <c:v>4111.2775662995718</c:v>
                      </c:pt>
                      <c:pt idx="497">
                        <c:v>4146.4456183945867</c:v>
                      </c:pt>
                      <c:pt idx="498">
                        <c:v>4146.4456183945867</c:v>
                      </c:pt>
                      <c:pt idx="499">
                        <c:v>4146.4456183945867</c:v>
                      </c:pt>
                      <c:pt idx="500">
                        <c:v>4161.0559407965911</c:v>
                      </c:pt>
                      <c:pt idx="501">
                        <c:v>4161.0559407965911</c:v>
                      </c:pt>
                      <c:pt idx="502">
                        <c:v>4161.0559407965911</c:v>
                      </c:pt>
                      <c:pt idx="503">
                        <c:v>4236.6505591052564</c:v>
                      </c:pt>
                      <c:pt idx="504">
                        <c:v>4236.6505591052564</c:v>
                      </c:pt>
                      <c:pt idx="505">
                        <c:v>4236.6505591052564</c:v>
                      </c:pt>
                      <c:pt idx="506">
                        <c:v>4245.3713456943879</c:v>
                      </c:pt>
                      <c:pt idx="507">
                        <c:v>4245.3713456943879</c:v>
                      </c:pt>
                      <c:pt idx="508">
                        <c:v>4245.3713456943879</c:v>
                      </c:pt>
                      <c:pt idx="509">
                        <c:v>4297.1362699695583</c:v>
                      </c:pt>
                      <c:pt idx="510">
                        <c:v>4297.1362699695583</c:v>
                      </c:pt>
                      <c:pt idx="511">
                        <c:v>4297.1362699695583</c:v>
                      </c:pt>
                      <c:pt idx="512">
                        <c:v>4321.1139814375038</c:v>
                      </c:pt>
                      <c:pt idx="513">
                        <c:v>4321.1139814375038</c:v>
                      </c:pt>
                      <c:pt idx="514">
                        <c:v>4321.1139814375038</c:v>
                      </c:pt>
                      <c:pt idx="515">
                        <c:v>4325.6413116882168</c:v>
                      </c:pt>
                      <c:pt idx="516">
                        <c:v>4325.6413116882168</c:v>
                      </c:pt>
                      <c:pt idx="517">
                        <c:v>4325.6413116882168</c:v>
                      </c:pt>
                      <c:pt idx="518">
                        <c:v>4329.6433469835856</c:v>
                      </c:pt>
                      <c:pt idx="519">
                        <c:v>4329.6433469835856</c:v>
                      </c:pt>
                      <c:pt idx="520">
                        <c:v>4329.6433469835856</c:v>
                      </c:pt>
                      <c:pt idx="521">
                        <c:v>4447.1424800243267</c:v>
                      </c:pt>
                      <c:pt idx="522">
                        <c:v>4447.1424800243267</c:v>
                      </c:pt>
                      <c:pt idx="523">
                        <c:v>4447.1424800243267</c:v>
                      </c:pt>
                      <c:pt idx="524">
                        <c:v>4492.7396402263785</c:v>
                      </c:pt>
                      <c:pt idx="525">
                        <c:v>4492.7396402263785</c:v>
                      </c:pt>
                      <c:pt idx="526">
                        <c:v>4492.7396402263785</c:v>
                      </c:pt>
                      <c:pt idx="527">
                        <c:v>4507.5091091932427</c:v>
                      </c:pt>
                      <c:pt idx="528">
                        <c:v>4507.5091091932427</c:v>
                      </c:pt>
                      <c:pt idx="529">
                        <c:v>4507.5091091932427</c:v>
                      </c:pt>
                      <c:pt idx="530">
                        <c:v>4667.4669876604676</c:v>
                      </c:pt>
                      <c:pt idx="531">
                        <c:v>4667.4669876604676</c:v>
                      </c:pt>
                      <c:pt idx="532">
                        <c:v>4667.4669876604676</c:v>
                      </c:pt>
                      <c:pt idx="533">
                        <c:v>4670.8157430007814</c:v>
                      </c:pt>
                      <c:pt idx="534">
                        <c:v>4670.8157430007814</c:v>
                      </c:pt>
                      <c:pt idx="535">
                        <c:v>4670.8157430007814</c:v>
                      </c:pt>
                      <c:pt idx="536">
                        <c:v>4687.253468616078</c:v>
                      </c:pt>
                      <c:pt idx="537">
                        <c:v>4687.253468616078</c:v>
                      </c:pt>
                      <c:pt idx="538">
                        <c:v>4687.253468616078</c:v>
                      </c:pt>
                      <c:pt idx="539">
                        <c:v>4789.0983668223735</c:v>
                      </c:pt>
                      <c:pt idx="540">
                        <c:v>4789.0983668223735</c:v>
                      </c:pt>
                      <c:pt idx="541">
                        <c:v>4789.0983668223735</c:v>
                      </c:pt>
                      <c:pt idx="542">
                        <c:v>4954.02428910454</c:v>
                      </c:pt>
                      <c:pt idx="543">
                        <c:v>4954.02428910454</c:v>
                      </c:pt>
                      <c:pt idx="544">
                        <c:v>4954.02428910454</c:v>
                      </c:pt>
                      <c:pt idx="545">
                        <c:v>4962.3577819554084</c:v>
                      </c:pt>
                      <c:pt idx="546">
                        <c:v>4962.3577819554084</c:v>
                      </c:pt>
                      <c:pt idx="547">
                        <c:v>4962.3577819554084</c:v>
                      </c:pt>
                      <c:pt idx="548">
                        <c:v>4978.2245831806822</c:v>
                      </c:pt>
                      <c:pt idx="549">
                        <c:v>4978.2245831806822</c:v>
                      </c:pt>
                      <c:pt idx="550">
                        <c:v>4978.2245831806822</c:v>
                      </c:pt>
                      <c:pt idx="551">
                        <c:v>4997.277654442285</c:v>
                      </c:pt>
                      <c:pt idx="552">
                        <c:v>4997.277654442285</c:v>
                      </c:pt>
                      <c:pt idx="553">
                        <c:v>4997.277654442285</c:v>
                      </c:pt>
                      <c:pt idx="554">
                        <c:v>5004.6740745126472</c:v>
                      </c:pt>
                      <c:pt idx="555">
                        <c:v>5004.6740745126472</c:v>
                      </c:pt>
                      <c:pt idx="556">
                        <c:v>5004.6740745126472</c:v>
                      </c:pt>
                      <c:pt idx="557">
                        <c:v>5030.4268822809581</c:v>
                      </c:pt>
                      <c:pt idx="558">
                        <c:v>5030.4268822809581</c:v>
                      </c:pt>
                      <c:pt idx="559">
                        <c:v>5030.4268822809581</c:v>
                      </c:pt>
                      <c:pt idx="560">
                        <c:v>5031.8458464082096</c:v>
                      </c:pt>
                      <c:pt idx="561">
                        <c:v>5031.8458464082096</c:v>
                      </c:pt>
                      <c:pt idx="562">
                        <c:v>5031.8458464082096</c:v>
                      </c:pt>
                      <c:pt idx="563">
                        <c:v>5036.7415508754875</c:v>
                      </c:pt>
                      <c:pt idx="564">
                        <c:v>5036.7415508754875</c:v>
                      </c:pt>
                      <c:pt idx="565">
                        <c:v>5036.7415508754875</c:v>
                      </c:pt>
                      <c:pt idx="566">
                        <c:v>5046.2892318540671</c:v>
                      </c:pt>
                      <c:pt idx="567">
                        <c:v>5046.2892318540671</c:v>
                      </c:pt>
                      <c:pt idx="568">
                        <c:v>5046.2892318540671</c:v>
                      </c:pt>
                      <c:pt idx="569">
                        <c:v>5119.9540589496719</c:v>
                      </c:pt>
                      <c:pt idx="570">
                        <c:v>5119.9540589496719</c:v>
                      </c:pt>
                      <c:pt idx="571">
                        <c:v>5119.9540589496719</c:v>
                      </c:pt>
                      <c:pt idx="572">
                        <c:v>5128.1261794095981</c:v>
                      </c:pt>
                      <c:pt idx="573">
                        <c:v>5128.1261794095981</c:v>
                      </c:pt>
                      <c:pt idx="574">
                        <c:v>5128.1261794095981</c:v>
                      </c:pt>
                      <c:pt idx="575">
                        <c:v>5139.7227332966258</c:v>
                      </c:pt>
                      <c:pt idx="576">
                        <c:v>5139.7227332966258</c:v>
                      </c:pt>
                      <c:pt idx="577">
                        <c:v>5139.7227332966258</c:v>
                      </c:pt>
                      <c:pt idx="578">
                        <c:v>5162.1679635071396</c:v>
                      </c:pt>
                      <c:pt idx="579">
                        <c:v>5162.1679635071396</c:v>
                      </c:pt>
                      <c:pt idx="580">
                        <c:v>5162.1679635071396</c:v>
                      </c:pt>
                      <c:pt idx="581">
                        <c:v>5176.9118354740622</c:v>
                      </c:pt>
                      <c:pt idx="582">
                        <c:v>5176.9118354740622</c:v>
                      </c:pt>
                      <c:pt idx="583">
                        <c:v>5176.9118354740622</c:v>
                      </c:pt>
                      <c:pt idx="584">
                        <c:v>5217.1380773403362</c:v>
                      </c:pt>
                      <c:pt idx="585">
                        <c:v>5217.1380773403362</c:v>
                      </c:pt>
                      <c:pt idx="586">
                        <c:v>5217.1380773403362</c:v>
                      </c:pt>
                      <c:pt idx="587">
                        <c:v>5222.394365632892</c:v>
                      </c:pt>
                      <c:pt idx="588">
                        <c:v>5222.394365632892</c:v>
                      </c:pt>
                      <c:pt idx="589">
                        <c:v>5222.394365632892</c:v>
                      </c:pt>
                      <c:pt idx="590">
                        <c:v>5399.6892034525272</c:v>
                      </c:pt>
                      <c:pt idx="591">
                        <c:v>5399.6892034525272</c:v>
                      </c:pt>
                      <c:pt idx="592">
                        <c:v>5399.6892034525272</c:v>
                      </c:pt>
                      <c:pt idx="593">
                        <c:v>5453.8168421137016</c:v>
                      </c:pt>
                      <c:pt idx="594">
                        <c:v>5453.8168421137016</c:v>
                      </c:pt>
                      <c:pt idx="595">
                        <c:v>5453.8168421137016</c:v>
                      </c:pt>
                      <c:pt idx="596">
                        <c:v>5534.9637835838239</c:v>
                      </c:pt>
                      <c:pt idx="597">
                        <c:v>5534.9637835838239</c:v>
                      </c:pt>
                      <c:pt idx="598">
                        <c:v>5534.9637835838239</c:v>
                      </c:pt>
                      <c:pt idx="599">
                        <c:v>5593.4217668874571</c:v>
                      </c:pt>
                      <c:pt idx="600">
                        <c:v>5593.4217668874571</c:v>
                      </c:pt>
                      <c:pt idx="601">
                        <c:v>5593.4217668874571</c:v>
                      </c:pt>
                      <c:pt idx="602">
                        <c:v>5613.7435590157793</c:v>
                      </c:pt>
                      <c:pt idx="603">
                        <c:v>5613.7435590157793</c:v>
                      </c:pt>
                      <c:pt idx="604">
                        <c:v>5613.7435590157793</c:v>
                      </c:pt>
                      <c:pt idx="605">
                        <c:v>5618.8829914390317</c:v>
                      </c:pt>
                      <c:pt idx="606">
                        <c:v>5618.8829914390317</c:v>
                      </c:pt>
                      <c:pt idx="607">
                        <c:v>5618.8829914390317</c:v>
                      </c:pt>
                      <c:pt idx="608">
                        <c:v>5641.2213819976105</c:v>
                      </c:pt>
                      <c:pt idx="609">
                        <c:v>5641.2213819976105</c:v>
                      </c:pt>
                      <c:pt idx="610">
                        <c:v>5641.2213819976105</c:v>
                      </c:pt>
                      <c:pt idx="611">
                        <c:v>5674.2693347495551</c:v>
                      </c:pt>
                      <c:pt idx="612">
                        <c:v>5674.2693347495551</c:v>
                      </c:pt>
                      <c:pt idx="613">
                        <c:v>5674.2693347495551</c:v>
                      </c:pt>
                      <c:pt idx="614">
                        <c:v>5684.8954284648471</c:v>
                      </c:pt>
                      <c:pt idx="615">
                        <c:v>5684.8954284648471</c:v>
                      </c:pt>
                      <c:pt idx="616">
                        <c:v>5684.8954284648471</c:v>
                      </c:pt>
                      <c:pt idx="617">
                        <c:v>5690.8228033211135</c:v>
                      </c:pt>
                      <c:pt idx="618">
                        <c:v>5690.8228033211135</c:v>
                      </c:pt>
                      <c:pt idx="619">
                        <c:v>5690.8228033211135</c:v>
                      </c:pt>
                      <c:pt idx="620">
                        <c:v>5709.8736487566339</c:v>
                      </c:pt>
                      <c:pt idx="621">
                        <c:v>5709.8736487566339</c:v>
                      </c:pt>
                      <c:pt idx="622">
                        <c:v>5709.8736487566339</c:v>
                      </c:pt>
                      <c:pt idx="623">
                        <c:v>5716.585627306793</c:v>
                      </c:pt>
                      <c:pt idx="624">
                        <c:v>5716.585627306793</c:v>
                      </c:pt>
                      <c:pt idx="625">
                        <c:v>5716.585627306793</c:v>
                      </c:pt>
                      <c:pt idx="626">
                        <c:v>5763.7798177226532</c:v>
                      </c:pt>
                      <c:pt idx="627">
                        <c:v>5763.7798177226532</c:v>
                      </c:pt>
                      <c:pt idx="628">
                        <c:v>5763.7798177226532</c:v>
                      </c:pt>
                      <c:pt idx="629">
                        <c:v>5908.6287887455137</c:v>
                      </c:pt>
                      <c:pt idx="630">
                        <c:v>5908.6287887455137</c:v>
                      </c:pt>
                      <c:pt idx="631">
                        <c:v>5908.6287887455137</c:v>
                      </c:pt>
                      <c:pt idx="632">
                        <c:v>5974.5132407716164</c:v>
                      </c:pt>
                      <c:pt idx="633">
                        <c:v>5974.5132407716164</c:v>
                      </c:pt>
                      <c:pt idx="634">
                        <c:v>5974.5132407716164</c:v>
                      </c:pt>
                      <c:pt idx="635">
                        <c:v>5979.968740498507</c:v>
                      </c:pt>
                      <c:pt idx="636">
                        <c:v>5979.968740498507</c:v>
                      </c:pt>
                      <c:pt idx="637">
                        <c:v>5979.968740498507</c:v>
                      </c:pt>
                      <c:pt idx="638">
                        <c:v>6068.9639447336303</c:v>
                      </c:pt>
                      <c:pt idx="639">
                        <c:v>6068.9639447336303</c:v>
                      </c:pt>
                      <c:pt idx="640">
                        <c:v>6068.9639447336303</c:v>
                      </c:pt>
                      <c:pt idx="641">
                        <c:v>6361.9961742501318</c:v>
                      </c:pt>
                      <c:pt idx="642">
                        <c:v>6361.9961742501318</c:v>
                      </c:pt>
                      <c:pt idx="643">
                        <c:v>6361.9961742501318</c:v>
                      </c:pt>
                      <c:pt idx="644">
                        <c:v>6416.2595883023068</c:v>
                      </c:pt>
                      <c:pt idx="645">
                        <c:v>6416.2595883023068</c:v>
                      </c:pt>
                      <c:pt idx="646">
                        <c:v>6416.2595883023068</c:v>
                      </c:pt>
                      <c:pt idx="647">
                        <c:v>6423.9409141111601</c:v>
                      </c:pt>
                      <c:pt idx="648">
                        <c:v>6423.9409141111601</c:v>
                      </c:pt>
                      <c:pt idx="649">
                        <c:v>6423.9409141111601</c:v>
                      </c:pt>
                      <c:pt idx="650">
                        <c:v>6439.9702006404168</c:v>
                      </c:pt>
                      <c:pt idx="651">
                        <c:v>6439.9702006404168</c:v>
                      </c:pt>
                      <c:pt idx="652">
                        <c:v>6439.9702006404168</c:v>
                      </c:pt>
                      <c:pt idx="653">
                        <c:v>6462.5378512854395</c:v>
                      </c:pt>
                      <c:pt idx="654">
                        <c:v>6462.5378512854395</c:v>
                      </c:pt>
                      <c:pt idx="655">
                        <c:v>6462.5378512854395</c:v>
                      </c:pt>
                      <c:pt idx="656">
                        <c:v>6531.664218999922</c:v>
                      </c:pt>
                      <c:pt idx="657">
                        <c:v>6531.664218999922</c:v>
                      </c:pt>
                      <c:pt idx="658">
                        <c:v>6531.664218999922</c:v>
                      </c:pt>
                      <c:pt idx="659">
                        <c:v>6573.1447138633821</c:v>
                      </c:pt>
                      <c:pt idx="660">
                        <c:v>6573.1447138633821</c:v>
                      </c:pt>
                      <c:pt idx="661">
                        <c:v>6573.1447138633821</c:v>
                      </c:pt>
                      <c:pt idx="662">
                        <c:v>6599.4562039782659</c:v>
                      </c:pt>
                      <c:pt idx="663">
                        <c:v>6599.4562039782659</c:v>
                      </c:pt>
                      <c:pt idx="664">
                        <c:v>6599.4562039782659</c:v>
                      </c:pt>
                      <c:pt idx="665">
                        <c:v>6629.2555635635854</c:v>
                      </c:pt>
                      <c:pt idx="666">
                        <c:v>6629.2555635635854</c:v>
                      </c:pt>
                      <c:pt idx="667">
                        <c:v>6629.2555635635854</c:v>
                      </c:pt>
                      <c:pt idx="668">
                        <c:v>6632.3438972523081</c:v>
                      </c:pt>
                      <c:pt idx="669">
                        <c:v>6632.3438972523081</c:v>
                      </c:pt>
                      <c:pt idx="670">
                        <c:v>6632.3438972523081</c:v>
                      </c:pt>
                      <c:pt idx="671">
                        <c:v>6713.7512603740215</c:v>
                      </c:pt>
                      <c:pt idx="672">
                        <c:v>6713.7512603740215</c:v>
                      </c:pt>
                      <c:pt idx="673">
                        <c:v>6713.7512603740215</c:v>
                      </c:pt>
                      <c:pt idx="674">
                        <c:v>6718.3320104507002</c:v>
                      </c:pt>
                      <c:pt idx="675">
                        <c:v>6718.3320104507002</c:v>
                      </c:pt>
                      <c:pt idx="676">
                        <c:v>6718.3320104507002</c:v>
                      </c:pt>
                      <c:pt idx="677">
                        <c:v>6766.3942730385261</c:v>
                      </c:pt>
                      <c:pt idx="678">
                        <c:v>6766.3942730385261</c:v>
                      </c:pt>
                      <c:pt idx="679">
                        <c:v>6766.3942730385261</c:v>
                      </c:pt>
                      <c:pt idx="680">
                        <c:v>6847.4232457263051</c:v>
                      </c:pt>
                      <c:pt idx="681">
                        <c:v>6847.4232457263051</c:v>
                      </c:pt>
                      <c:pt idx="682">
                        <c:v>6847.4232457263051</c:v>
                      </c:pt>
                      <c:pt idx="683">
                        <c:v>6888.9927736330446</c:v>
                      </c:pt>
                      <c:pt idx="684">
                        <c:v>6888.9927736330446</c:v>
                      </c:pt>
                      <c:pt idx="685">
                        <c:v>6888.9927736330446</c:v>
                      </c:pt>
                      <c:pt idx="686">
                        <c:v>7047.0119575828794</c:v>
                      </c:pt>
                      <c:pt idx="687">
                        <c:v>7047.0119575828794</c:v>
                      </c:pt>
                      <c:pt idx="688">
                        <c:v>7047.0119575828794</c:v>
                      </c:pt>
                      <c:pt idx="689">
                        <c:v>7085.5042809313054</c:v>
                      </c:pt>
                      <c:pt idx="690">
                        <c:v>7085.5042809313054</c:v>
                      </c:pt>
                      <c:pt idx="691">
                        <c:v>7085.5042809313054</c:v>
                      </c:pt>
                      <c:pt idx="692">
                        <c:v>7099.2665635960821</c:v>
                      </c:pt>
                      <c:pt idx="693">
                        <c:v>7099.2665635960821</c:v>
                      </c:pt>
                      <c:pt idx="694">
                        <c:v>7099.2665635960821</c:v>
                      </c:pt>
                      <c:pt idx="695">
                        <c:v>7139.5217412014226</c:v>
                      </c:pt>
                      <c:pt idx="696">
                        <c:v>7139.5217412014226</c:v>
                      </c:pt>
                      <c:pt idx="697">
                        <c:v>7139.5217412014226</c:v>
                      </c:pt>
                      <c:pt idx="698">
                        <c:v>7144.8459171894774</c:v>
                      </c:pt>
                      <c:pt idx="699">
                        <c:v>7144.8459171894774</c:v>
                      </c:pt>
                      <c:pt idx="700">
                        <c:v>7144.8459171894774</c:v>
                      </c:pt>
                      <c:pt idx="701">
                        <c:v>7168.9404845267254</c:v>
                      </c:pt>
                      <c:pt idx="702">
                        <c:v>7168.9404845267254</c:v>
                      </c:pt>
                      <c:pt idx="703">
                        <c:v>7168.9404845267254</c:v>
                      </c:pt>
                      <c:pt idx="704">
                        <c:v>7185.3325807073425</c:v>
                      </c:pt>
                      <c:pt idx="705">
                        <c:v>7185.3325807073425</c:v>
                      </c:pt>
                      <c:pt idx="706">
                        <c:v>7185.3325807073425</c:v>
                      </c:pt>
                      <c:pt idx="707">
                        <c:v>7227.5910017864499</c:v>
                      </c:pt>
                      <c:pt idx="708">
                        <c:v>7227.5910017864499</c:v>
                      </c:pt>
                      <c:pt idx="709">
                        <c:v>7227.5910017864499</c:v>
                      </c:pt>
                      <c:pt idx="710">
                        <c:v>7227.8202618728919</c:v>
                      </c:pt>
                      <c:pt idx="711">
                        <c:v>7227.8202618728919</c:v>
                      </c:pt>
                      <c:pt idx="712">
                        <c:v>7227.8202618728919</c:v>
                      </c:pt>
                      <c:pt idx="713">
                        <c:v>7234.1772211629777</c:v>
                      </c:pt>
                      <c:pt idx="714">
                        <c:v>7234.1772211629777</c:v>
                      </c:pt>
                      <c:pt idx="715">
                        <c:v>7234.1772211629777</c:v>
                      </c:pt>
                      <c:pt idx="716">
                        <c:v>7240.757875974301</c:v>
                      </c:pt>
                      <c:pt idx="717">
                        <c:v>7240.757875974301</c:v>
                      </c:pt>
                      <c:pt idx="718">
                        <c:v>7240.757875974301</c:v>
                      </c:pt>
                      <c:pt idx="719">
                        <c:v>7321.7901874012014</c:v>
                      </c:pt>
                      <c:pt idx="720">
                        <c:v>7321.7901874012014</c:v>
                      </c:pt>
                      <c:pt idx="721">
                        <c:v>7321.7901874012014</c:v>
                      </c:pt>
                      <c:pt idx="722">
                        <c:v>7331.8297759438956</c:v>
                      </c:pt>
                      <c:pt idx="723">
                        <c:v>7331.8297759438956</c:v>
                      </c:pt>
                      <c:pt idx="724">
                        <c:v>7331.8297759438956</c:v>
                      </c:pt>
                      <c:pt idx="725">
                        <c:v>7424.3139625624963</c:v>
                      </c:pt>
                      <c:pt idx="726">
                        <c:v>7424.3139625624963</c:v>
                      </c:pt>
                      <c:pt idx="727">
                        <c:v>7424.3139625624963</c:v>
                      </c:pt>
                      <c:pt idx="728">
                        <c:v>7467.5996023784301</c:v>
                      </c:pt>
                      <c:pt idx="729">
                        <c:v>7467.5996023784301</c:v>
                      </c:pt>
                      <c:pt idx="730">
                        <c:v>7467.5996023784301</c:v>
                      </c:pt>
                      <c:pt idx="731">
                        <c:v>7519.5258990445436</c:v>
                      </c:pt>
                      <c:pt idx="732">
                        <c:v>7519.5258990445436</c:v>
                      </c:pt>
                      <c:pt idx="733">
                        <c:v>7519.5258990445436</c:v>
                      </c:pt>
                      <c:pt idx="734">
                        <c:v>7529.280581848745</c:v>
                      </c:pt>
                      <c:pt idx="735">
                        <c:v>7529.280581848745</c:v>
                      </c:pt>
                      <c:pt idx="736">
                        <c:v>7529.280581848745</c:v>
                      </c:pt>
                      <c:pt idx="737">
                        <c:v>7605.2535905913455</c:v>
                      </c:pt>
                      <c:pt idx="738">
                        <c:v>7605.2535905913455</c:v>
                      </c:pt>
                      <c:pt idx="739">
                        <c:v>7605.2535905913455</c:v>
                      </c:pt>
                      <c:pt idx="740">
                        <c:v>7652.9975600494508</c:v>
                      </c:pt>
                      <c:pt idx="741">
                        <c:v>7652.9975600494508</c:v>
                      </c:pt>
                      <c:pt idx="742">
                        <c:v>7652.9975600494508</c:v>
                      </c:pt>
                      <c:pt idx="743">
                        <c:v>7659.784103773356</c:v>
                      </c:pt>
                      <c:pt idx="744">
                        <c:v>7659.784103773356</c:v>
                      </c:pt>
                      <c:pt idx="745">
                        <c:v>7659.784103773356</c:v>
                      </c:pt>
                      <c:pt idx="746">
                        <c:v>7673.204722134551</c:v>
                      </c:pt>
                      <c:pt idx="747">
                        <c:v>7673.204722134551</c:v>
                      </c:pt>
                      <c:pt idx="748">
                        <c:v>7673.204722134551</c:v>
                      </c:pt>
                      <c:pt idx="749">
                        <c:v>7681.4747789420844</c:v>
                      </c:pt>
                      <c:pt idx="750">
                        <c:v>7681.4747789420844</c:v>
                      </c:pt>
                      <c:pt idx="751">
                        <c:v>7681.4747789420844</c:v>
                      </c:pt>
                      <c:pt idx="752">
                        <c:v>7683.3466986770145</c:v>
                      </c:pt>
                      <c:pt idx="753">
                        <c:v>7683.3466986770145</c:v>
                      </c:pt>
                      <c:pt idx="754">
                        <c:v>7683.3466986770145</c:v>
                      </c:pt>
                      <c:pt idx="755">
                        <c:v>7705.5281684968159</c:v>
                      </c:pt>
                      <c:pt idx="756">
                        <c:v>7705.5281684968159</c:v>
                      </c:pt>
                      <c:pt idx="757">
                        <c:v>7705.5281684968159</c:v>
                      </c:pt>
                      <c:pt idx="758">
                        <c:v>7721.7433115039157</c:v>
                      </c:pt>
                      <c:pt idx="759">
                        <c:v>7721.7433115039157</c:v>
                      </c:pt>
                      <c:pt idx="760">
                        <c:v>7721.7433115039157</c:v>
                      </c:pt>
                      <c:pt idx="761">
                        <c:v>7730.084594746073</c:v>
                      </c:pt>
                      <c:pt idx="762">
                        <c:v>7730.084594746073</c:v>
                      </c:pt>
                      <c:pt idx="763">
                        <c:v>7730.084594746073</c:v>
                      </c:pt>
                      <c:pt idx="764">
                        <c:v>7768.2252375735479</c:v>
                      </c:pt>
                      <c:pt idx="765">
                        <c:v>7768.2252375735479</c:v>
                      </c:pt>
                      <c:pt idx="766">
                        <c:v>7768.2252375735479</c:v>
                      </c:pt>
                      <c:pt idx="767">
                        <c:v>7792.0515928679197</c:v>
                      </c:pt>
                      <c:pt idx="768">
                        <c:v>7792.0515928679197</c:v>
                      </c:pt>
                      <c:pt idx="769">
                        <c:v>7792.0515928679197</c:v>
                      </c:pt>
                      <c:pt idx="770">
                        <c:v>7888.8817049115532</c:v>
                      </c:pt>
                      <c:pt idx="771">
                        <c:v>7888.8817049115532</c:v>
                      </c:pt>
                      <c:pt idx="772">
                        <c:v>7888.8817049115532</c:v>
                      </c:pt>
                      <c:pt idx="773">
                        <c:v>7911.2234342092561</c:v>
                      </c:pt>
                      <c:pt idx="774">
                        <c:v>7911.2234342092561</c:v>
                      </c:pt>
                      <c:pt idx="775">
                        <c:v>7911.2234342092561</c:v>
                      </c:pt>
                      <c:pt idx="776">
                        <c:v>7914.3173324631844</c:v>
                      </c:pt>
                      <c:pt idx="777">
                        <c:v>7914.3173324631844</c:v>
                      </c:pt>
                      <c:pt idx="778">
                        <c:v>7914.3173324631844</c:v>
                      </c:pt>
                      <c:pt idx="779">
                        <c:v>7927.3428666948321</c:v>
                      </c:pt>
                      <c:pt idx="780">
                        <c:v>7927.3428666948321</c:v>
                      </c:pt>
                      <c:pt idx="781">
                        <c:v>7927.3428666948321</c:v>
                      </c:pt>
                      <c:pt idx="782">
                        <c:v>7941.709461140862</c:v>
                      </c:pt>
                      <c:pt idx="783">
                        <c:v>7941.709461140862</c:v>
                      </c:pt>
                      <c:pt idx="784">
                        <c:v>7941.709461140862</c:v>
                      </c:pt>
                      <c:pt idx="785">
                        <c:v>7945.4399456542315</c:v>
                      </c:pt>
                      <c:pt idx="786">
                        <c:v>7945.4399456542315</c:v>
                      </c:pt>
                      <c:pt idx="787">
                        <c:v>7945.4399456542315</c:v>
                      </c:pt>
                      <c:pt idx="788">
                        <c:v>7949.8604362530086</c:v>
                      </c:pt>
                      <c:pt idx="789">
                        <c:v>7949.8604362530086</c:v>
                      </c:pt>
                      <c:pt idx="790">
                        <c:v>7949.8604362530086</c:v>
                      </c:pt>
                      <c:pt idx="791">
                        <c:v>8049.2769582038836</c:v>
                      </c:pt>
                      <c:pt idx="792">
                        <c:v>8049.2769582038836</c:v>
                      </c:pt>
                      <c:pt idx="793">
                        <c:v>8049.2769582038836</c:v>
                      </c:pt>
                      <c:pt idx="794">
                        <c:v>8056.7868954044279</c:v>
                      </c:pt>
                      <c:pt idx="795">
                        <c:v>8056.7868954044279</c:v>
                      </c:pt>
                      <c:pt idx="796">
                        <c:v>8056.7868954044279</c:v>
                      </c:pt>
                      <c:pt idx="797">
                        <c:v>8150.706739845893</c:v>
                      </c:pt>
                      <c:pt idx="798">
                        <c:v>8150.706739845893</c:v>
                      </c:pt>
                      <c:pt idx="799">
                        <c:v>8150.706739845893</c:v>
                      </c:pt>
                      <c:pt idx="800">
                        <c:v>8161.1158155181938</c:v>
                      </c:pt>
                      <c:pt idx="801">
                        <c:v>8161.1158155181938</c:v>
                      </c:pt>
                      <c:pt idx="802">
                        <c:v>8161.1158155181938</c:v>
                      </c:pt>
                      <c:pt idx="803">
                        <c:v>8179.3586860859614</c:v>
                      </c:pt>
                      <c:pt idx="804">
                        <c:v>8179.3586860859614</c:v>
                      </c:pt>
                      <c:pt idx="805">
                        <c:v>8179.3586860859614</c:v>
                      </c:pt>
                      <c:pt idx="806">
                        <c:v>8195.4859089628244</c:v>
                      </c:pt>
                      <c:pt idx="807">
                        <c:v>8195.4859089628244</c:v>
                      </c:pt>
                      <c:pt idx="808">
                        <c:v>8195.4859089628244</c:v>
                      </c:pt>
                      <c:pt idx="809">
                        <c:v>8228.0464058028174</c:v>
                      </c:pt>
                      <c:pt idx="810">
                        <c:v>8228.0464058028174</c:v>
                      </c:pt>
                      <c:pt idx="811">
                        <c:v>8228.0464058028174</c:v>
                      </c:pt>
                      <c:pt idx="812">
                        <c:v>8249.3898521027604</c:v>
                      </c:pt>
                      <c:pt idx="813">
                        <c:v>8249.3898521027604</c:v>
                      </c:pt>
                      <c:pt idx="814">
                        <c:v>8249.3898521027604</c:v>
                      </c:pt>
                      <c:pt idx="815">
                        <c:v>8278.6550134284098</c:v>
                      </c:pt>
                      <c:pt idx="816">
                        <c:v>8278.6550134284098</c:v>
                      </c:pt>
                      <c:pt idx="817">
                        <c:v>8278.6550134284098</c:v>
                      </c:pt>
                      <c:pt idx="818">
                        <c:v>8301.5609896378901</c:v>
                      </c:pt>
                      <c:pt idx="819">
                        <c:v>8301.5609896378901</c:v>
                      </c:pt>
                      <c:pt idx="820">
                        <c:v>8301.5609896378901</c:v>
                      </c:pt>
                      <c:pt idx="821">
                        <c:v>8316.52967003909</c:v>
                      </c:pt>
                      <c:pt idx="822">
                        <c:v>8316.52967003909</c:v>
                      </c:pt>
                      <c:pt idx="823">
                        <c:v>8316.52967003909</c:v>
                      </c:pt>
                      <c:pt idx="824">
                        <c:v>8340.8534974627819</c:v>
                      </c:pt>
                      <c:pt idx="825">
                        <c:v>8340.8534974627819</c:v>
                      </c:pt>
                      <c:pt idx="826">
                        <c:v>8340.8534974627819</c:v>
                      </c:pt>
                      <c:pt idx="827">
                        <c:v>8371.0045375690497</c:v>
                      </c:pt>
                      <c:pt idx="828">
                        <c:v>8371.0045375690497</c:v>
                      </c:pt>
                      <c:pt idx="829">
                        <c:v>8371.0045375690497</c:v>
                      </c:pt>
                      <c:pt idx="830">
                        <c:v>8416.2310977284542</c:v>
                      </c:pt>
                      <c:pt idx="831">
                        <c:v>8416.2310977284542</c:v>
                      </c:pt>
                      <c:pt idx="832">
                        <c:v>8416.2310977284542</c:v>
                      </c:pt>
                      <c:pt idx="833">
                        <c:v>8562.3554670962803</c:v>
                      </c:pt>
                      <c:pt idx="834">
                        <c:v>8562.3554670962803</c:v>
                      </c:pt>
                      <c:pt idx="835">
                        <c:v>8562.3554670962803</c:v>
                      </c:pt>
                      <c:pt idx="836">
                        <c:v>8587.7298844306588</c:v>
                      </c:pt>
                      <c:pt idx="837">
                        <c:v>8587.7298844306588</c:v>
                      </c:pt>
                      <c:pt idx="838">
                        <c:v>8587.7298844306588</c:v>
                      </c:pt>
                      <c:pt idx="839">
                        <c:v>8605.6756072164844</c:v>
                      </c:pt>
                      <c:pt idx="840">
                        <c:v>8605.6756072164844</c:v>
                      </c:pt>
                      <c:pt idx="841">
                        <c:v>8605.6756072164844</c:v>
                      </c:pt>
                      <c:pt idx="842">
                        <c:v>8606.7662619966468</c:v>
                      </c:pt>
                      <c:pt idx="843">
                        <c:v>8606.7662619966468</c:v>
                      </c:pt>
                      <c:pt idx="844">
                        <c:v>8606.7662619966468</c:v>
                      </c:pt>
                      <c:pt idx="845">
                        <c:v>8615.1064323257615</c:v>
                      </c:pt>
                      <c:pt idx="846">
                        <c:v>8615.1064323257615</c:v>
                      </c:pt>
                      <c:pt idx="847">
                        <c:v>8615.1064323257615</c:v>
                      </c:pt>
                      <c:pt idx="848">
                        <c:v>8616.5509934529564</c:v>
                      </c:pt>
                      <c:pt idx="849">
                        <c:v>8616.5509934529564</c:v>
                      </c:pt>
                      <c:pt idx="850">
                        <c:v>8616.5509934529564</c:v>
                      </c:pt>
                      <c:pt idx="851">
                        <c:v>8623.5790393067546</c:v>
                      </c:pt>
                      <c:pt idx="852">
                        <c:v>8623.5790393067546</c:v>
                      </c:pt>
                      <c:pt idx="853">
                        <c:v>8623.5790393067546</c:v>
                      </c:pt>
                      <c:pt idx="854">
                        <c:v>8672.688553066142</c:v>
                      </c:pt>
                      <c:pt idx="855">
                        <c:v>8672.688553066142</c:v>
                      </c:pt>
                      <c:pt idx="856">
                        <c:v>8672.688553066142</c:v>
                      </c:pt>
                      <c:pt idx="857">
                        <c:v>8676.5058447967094</c:v>
                      </c:pt>
                      <c:pt idx="858">
                        <c:v>8676.5058447967094</c:v>
                      </c:pt>
                      <c:pt idx="859">
                        <c:v>8676.5058447967094</c:v>
                      </c:pt>
                      <c:pt idx="860">
                        <c:v>8677.0856724910609</c:v>
                      </c:pt>
                      <c:pt idx="861">
                        <c:v>8677.0856724910609</c:v>
                      </c:pt>
                      <c:pt idx="862">
                        <c:v>8677.0856724910609</c:v>
                      </c:pt>
                      <c:pt idx="863">
                        <c:v>8687.5793295544754</c:v>
                      </c:pt>
                      <c:pt idx="864">
                        <c:v>8687.5793295544754</c:v>
                      </c:pt>
                      <c:pt idx="865">
                        <c:v>8687.5793295544754</c:v>
                      </c:pt>
                      <c:pt idx="866">
                        <c:v>8871.5271615330967</c:v>
                      </c:pt>
                      <c:pt idx="867">
                        <c:v>8871.5271615330967</c:v>
                      </c:pt>
                      <c:pt idx="868">
                        <c:v>8871.5271615330967</c:v>
                      </c:pt>
                      <c:pt idx="869">
                        <c:v>8877.9687022142971</c:v>
                      </c:pt>
                      <c:pt idx="870">
                        <c:v>8877.9687022142971</c:v>
                      </c:pt>
                      <c:pt idx="871">
                        <c:v>8877.9687022142971</c:v>
                      </c:pt>
                      <c:pt idx="872">
                        <c:v>8895.8877150871394</c:v>
                      </c:pt>
                      <c:pt idx="873">
                        <c:v>8895.8877150871394</c:v>
                      </c:pt>
                      <c:pt idx="874">
                        <c:v>8895.8877150871394</c:v>
                      </c:pt>
                      <c:pt idx="875">
                        <c:v>8982.3766391539739</c:v>
                      </c:pt>
                      <c:pt idx="876">
                        <c:v>8982.3766391539739</c:v>
                      </c:pt>
                      <c:pt idx="877">
                        <c:v>8982.3766391539739</c:v>
                      </c:pt>
                      <c:pt idx="878">
                        <c:v>9016.0767589479328</c:v>
                      </c:pt>
                      <c:pt idx="879">
                        <c:v>9016.0767589479328</c:v>
                      </c:pt>
                      <c:pt idx="880">
                        <c:v>9016.0767589479328</c:v>
                      </c:pt>
                      <c:pt idx="881">
                        <c:v>9034.4765502544797</c:v>
                      </c:pt>
                      <c:pt idx="882">
                        <c:v>9034.4765502544797</c:v>
                      </c:pt>
                      <c:pt idx="883">
                        <c:v>9034.4765502544797</c:v>
                      </c:pt>
                      <c:pt idx="884">
                        <c:v>9040.8212675011164</c:v>
                      </c:pt>
                      <c:pt idx="885">
                        <c:v>9040.8212675011164</c:v>
                      </c:pt>
                      <c:pt idx="886">
                        <c:v>9040.8212675011164</c:v>
                      </c:pt>
                      <c:pt idx="887">
                        <c:v>9099.5463499345842</c:v>
                      </c:pt>
                      <c:pt idx="888">
                        <c:v>9099.5463499345842</c:v>
                      </c:pt>
                      <c:pt idx="889">
                        <c:v>9099.5463499345842</c:v>
                      </c:pt>
                      <c:pt idx="890">
                        <c:v>9123.0811220122196</c:v>
                      </c:pt>
                      <c:pt idx="891">
                        <c:v>9123.0811220122196</c:v>
                      </c:pt>
                      <c:pt idx="892">
                        <c:v>9123.0811220122196</c:v>
                      </c:pt>
                      <c:pt idx="893">
                        <c:v>9475.8244749164987</c:v>
                      </c:pt>
                      <c:pt idx="894">
                        <c:v>9475.8244749164987</c:v>
                      </c:pt>
                      <c:pt idx="895">
                        <c:v>9475.8244749164987</c:v>
                      </c:pt>
                      <c:pt idx="896">
                        <c:v>9494.0706842233903</c:v>
                      </c:pt>
                      <c:pt idx="897">
                        <c:v>9494.0706842233903</c:v>
                      </c:pt>
                      <c:pt idx="898">
                        <c:v>9494.0706842233903</c:v>
                      </c:pt>
                      <c:pt idx="899">
                        <c:v>9501.326877250589</c:v>
                      </c:pt>
                      <c:pt idx="900">
                        <c:v>9501.326877250589</c:v>
                      </c:pt>
                      <c:pt idx="901">
                        <c:v>9501.326877250589</c:v>
                      </c:pt>
                      <c:pt idx="902">
                        <c:v>9503.7574793320928</c:v>
                      </c:pt>
                      <c:pt idx="903">
                        <c:v>9503.7574793320928</c:v>
                      </c:pt>
                      <c:pt idx="904">
                        <c:v>9503.7574793320928</c:v>
                      </c:pt>
                      <c:pt idx="905">
                        <c:v>9511.3052555760296</c:v>
                      </c:pt>
                      <c:pt idx="906">
                        <c:v>9511.3052555760296</c:v>
                      </c:pt>
                      <c:pt idx="907">
                        <c:v>9511.3052555760296</c:v>
                      </c:pt>
                      <c:pt idx="908">
                        <c:v>9517.3216634755736</c:v>
                      </c:pt>
                      <c:pt idx="909">
                        <c:v>9517.3216634755736</c:v>
                      </c:pt>
                      <c:pt idx="910">
                        <c:v>9517.3216634755736</c:v>
                      </c:pt>
                      <c:pt idx="911">
                        <c:v>9537.6490201691013</c:v>
                      </c:pt>
                      <c:pt idx="912">
                        <c:v>9537.6490201691013</c:v>
                      </c:pt>
                      <c:pt idx="913">
                        <c:v>9537.6490201691013</c:v>
                      </c:pt>
                      <c:pt idx="914">
                        <c:v>9544.5145807189165</c:v>
                      </c:pt>
                      <c:pt idx="915">
                        <c:v>9544.5145807189165</c:v>
                      </c:pt>
                      <c:pt idx="916">
                        <c:v>9544.5145807189165</c:v>
                      </c:pt>
                      <c:pt idx="917">
                        <c:v>9549.7753206636353</c:v>
                      </c:pt>
                      <c:pt idx="918">
                        <c:v>9549.7753206636353</c:v>
                      </c:pt>
                      <c:pt idx="919">
                        <c:v>9549.7753206636353</c:v>
                      </c:pt>
                      <c:pt idx="920">
                        <c:v>9563.7423793279522</c:v>
                      </c:pt>
                      <c:pt idx="921">
                        <c:v>9563.7423793279522</c:v>
                      </c:pt>
                      <c:pt idx="922">
                        <c:v>9563.7423793279522</c:v>
                      </c:pt>
                      <c:pt idx="923">
                        <c:v>9567.4149923631921</c:v>
                      </c:pt>
                      <c:pt idx="924">
                        <c:v>9567.4149923631921</c:v>
                      </c:pt>
                      <c:pt idx="925">
                        <c:v>9567.4149923631921</c:v>
                      </c:pt>
                      <c:pt idx="926">
                        <c:v>9581.0259188543951</c:v>
                      </c:pt>
                      <c:pt idx="927">
                        <c:v>9581.0259188543951</c:v>
                      </c:pt>
                      <c:pt idx="928">
                        <c:v>9581.0259188543951</c:v>
                      </c:pt>
                      <c:pt idx="929">
                        <c:v>9783.3969133134233</c:v>
                      </c:pt>
                      <c:pt idx="930">
                        <c:v>9783.3969133134233</c:v>
                      </c:pt>
                      <c:pt idx="931">
                        <c:v>9783.3969133134233</c:v>
                      </c:pt>
                      <c:pt idx="932">
                        <c:v>9794.918902026704</c:v>
                      </c:pt>
                      <c:pt idx="933">
                        <c:v>9794.918902026704</c:v>
                      </c:pt>
                      <c:pt idx="934">
                        <c:v>9794.918902026704</c:v>
                      </c:pt>
                      <c:pt idx="935">
                        <c:v>9797.388456064642</c:v>
                      </c:pt>
                      <c:pt idx="936">
                        <c:v>9797.388456064642</c:v>
                      </c:pt>
                      <c:pt idx="937">
                        <c:v>9797.388456064642</c:v>
                      </c:pt>
                      <c:pt idx="938">
                        <c:v>9827.0698468676183</c:v>
                      </c:pt>
                      <c:pt idx="939">
                        <c:v>9827.0698468676183</c:v>
                      </c:pt>
                      <c:pt idx="940">
                        <c:v>9827.0698468676183</c:v>
                      </c:pt>
                      <c:pt idx="941">
                        <c:v>9831.8264372047743</c:v>
                      </c:pt>
                      <c:pt idx="942">
                        <c:v>9831.8264372047743</c:v>
                      </c:pt>
                      <c:pt idx="943">
                        <c:v>9831.8264372047743</c:v>
                      </c:pt>
                      <c:pt idx="944">
                        <c:v>9834.7611888938409</c:v>
                      </c:pt>
                      <c:pt idx="945">
                        <c:v>9834.7611888938409</c:v>
                      </c:pt>
                      <c:pt idx="946">
                        <c:v>9834.7611888938409</c:v>
                      </c:pt>
                      <c:pt idx="947">
                        <c:v>9928.7967762915705</c:v>
                      </c:pt>
                      <c:pt idx="948">
                        <c:v>9928.7967762915705</c:v>
                      </c:pt>
                      <c:pt idx="949">
                        <c:v>9928.7967762915705</c:v>
                      </c:pt>
                      <c:pt idx="950">
                        <c:v>9964.0438452124927</c:v>
                      </c:pt>
                      <c:pt idx="951">
                        <c:v>9964.0438452124927</c:v>
                      </c:pt>
                      <c:pt idx="952">
                        <c:v>9964.0438452124927</c:v>
                      </c:pt>
                      <c:pt idx="953">
                        <c:v>10017.554930048964</c:v>
                      </c:pt>
                      <c:pt idx="954">
                        <c:v>10017.554930048964</c:v>
                      </c:pt>
                      <c:pt idx="955">
                        <c:v>10017.554930048964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320-416B-ADF4-8A6944F32A85}"/>
                  </c:ext>
                </c:extLst>
              </c15:ser>
            </c15:filteredAreaSeries>
            <c15:filteredArea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rgbClr val="FFC35A"/>
                  </a:solidFill>
                  <a:ln w="635">
                    <a:noFill/>
                  </a:ln>
                </c:spP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20.389519564343512</c:v>
                      </c:pt>
                      <c:pt idx="2">
                        <c:v>20.389519564343512</c:v>
                      </c:pt>
                      <c:pt idx="3">
                        <c:v>20.389519564343512</c:v>
                      </c:pt>
                      <c:pt idx="4">
                        <c:v>20.389519564343512</c:v>
                      </c:pt>
                      <c:pt idx="5">
                        <c:v>30.922128584192102</c:v>
                      </c:pt>
                      <c:pt idx="6">
                        <c:v>30.922128584192102</c:v>
                      </c:pt>
                      <c:pt idx="7">
                        <c:v>30.922128584192102</c:v>
                      </c:pt>
                      <c:pt idx="8">
                        <c:v>64.667877812832103</c:v>
                      </c:pt>
                      <c:pt idx="9">
                        <c:v>64.667877812832103</c:v>
                      </c:pt>
                      <c:pt idx="10">
                        <c:v>64.667877812832103</c:v>
                      </c:pt>
                      <c:pt idx="11">
                        <c:v>67.57703250195766</c:v>
                      </c:pt>
                      <c:pt idx="12">
                        <c:v>67.57703250195766</c:v>
                      </c:pt>
                      <c:pt idx="13">
                        <c:v>67.57703250195766</c:v>
                      </c:pt>
                      <c:pt idx="14">
                        <c:v>104.58584276675532</c:v>
                      </c:pt>
                      <c:pt idx="15">
                        <c:v>104.58584276675532</c:v>
                      </c:pt>
                      <c:pt idx="16">
                        <c:v>104.58584276675532</c:v>
                      </c:pt>
                      <c:pt idx="17">
                        <c:v>156.48654243292594</c:v>
                      </c:pt>
                      <c:pt idx="18">
                        <c:v>156.48654243292594</c:v>
                      </c:pt>
                      <c:pt idx="19">
                        <c:v>156.48654243292594</c:v>
                      </c:pt>
                      <c:pt idx="20">
                        <c:v>158.47531803715984</c:v>
                      </c:pt>
                      <c:pt idx="21">
                        <c:v>158.47531803715984</c:v>
                      </c:pt>
                      <c:pt idx="22">
                        <c:v>158.47531803715984</c:v>
                      </c:pt>
                      <c:pt idx="23">
                        <c:v>185.70830014997631</c:v>
                      </c:pt>
                      <c:pt idx="24">
                        <c:v>185.70830014997631</c:v>
                      </c:pt>
                      <c:pt idx="25">
                        <c:v>185.70830014997631</c:v>
                      </c:pt>
                      <c:pt idx="26">
                        <c:v>256.32708425241424</c:v>
                      </c:pt>
                      <c:pt idx="27">
                        <c:v>256.32708425241424</c:v>
                      </c:pt>
                      <c:pt idx="28">
                        <c:v>256.32708425241424</c:v>
                      </c:pt>
                      <c:pt idx="29">
                        <c:v>279.7360971564184</c:v>
                      </c:pt>
                      <c:pt idx="30">
                        <c:v>279.7360971564184</c:v>
                      </c:pt>
                      <c:pt idx="31">
                        <c:v>279.7360971564184</c:v>
                      </c:pt>
                      <c:pt idx="32">
                        <c:v>301.52470867275349</c:v>
                      </c:pt>
                      <c:pt idx="33">
                        <c:v>301.52470867275349</c:v>
                      </c:pt>
                      <c:pt idx="34">
                        <c:v>301.52470867275349</c:v>
                      </c:pt>
                      <c:pt idx="35">
                        <c:v>318.91842659025286</c:v>
                      </c:pt>
                      <c:pt idx="36">
                        <c:v>318.91842659025286</c:v>
                      </c:pt>
                      <c:pt idx="37">
                        <c:v>318.91842659025286</c:v>
                      </c:pt>
                      <c:pt idx="38">
                        <c:v>327.4667116580315</c:v>
                      </c:pt>
                      <c:pt idx="39">
                        <c:v>327.4667116580315</c:v>
                      </c:pt>
                      <c:pt idx="40">
                        <c:v>327.4667116580315</c:v>
                      </c:pt>
                      <c:pt idx="41">
                        <c:v>349.79397308620167</c:v>
                      </c:pt>
                      <c:pt idx="42">
                        <c:v>349.79397308620167</c:v>
                      </c:pt>
                      <c:pt idx="43">
                        <c:v>349.79397308620167</c:v>
                      </c:pt>
                      <c:pt idx="44">
                        <c:v>368.33176560982992</c:v>
                      </c:pt>
                      <c:pt idx="45">
                        <c:v>368.33176560982992</c:v>
                      </c:pt>
                      <c:pt idx="46">
                        <c:v>368.33176560982992</c:v>
                      </c:pt>
                      <c:pt idx="47">
                        <c:v>376.0297851142987</c:v>
                      </c:pt>
                      <c:pt idx="48">
                        <c:v>376.0297851142987</c:v>
                      </c:pt>
                      <c:pt idx="49">
                        <c:v>376.0297851142987</c:v>
                      </c:pt>
                      <c:pt idx="50">
                        <c:v>381.52980136282918</c:v>
                      </c:pt>
                      <c:pt idx="51">
                        <c:v>381.52980136282918</c:v>
                      </c:pt>
                      <c:pt idx="52">
                        <c:v>381.52980136282918</c:v>
                      </c:pt>
                      <c:pt idx="53">
                        <c:v>481.71200748589871</c:v>
                      </c:pt>
                      <c:pt idx="54">
                        <c:v>481.71200748589871</c:v>
                      </c:pt>
                      <c:pt idx="55">
                        <c:v>481.71200748589871</c:v>
                      </c:pt>
                      <c:pt idx="56">
                        <c:v>483.90889782879611</c:v>
                      </c:pt>
                      <c:pt idx="57">
                        <c:v>483.90889782879611</c:v>
                      </c:pt>
                      <c:pt idx="58">
                        <c:v>483.90889782879611</c:v>
                      </c:pt>
                      <c:pt idx="59">
                        <c:v>487.90536855896056</c:v>
                      </c:pt>
                      <c:pt idx="60">
                        <c:v>487.90536855896056</c:v>
                      </c:pt>
                      <c:pt idx="61">
                        <c:v>487.90536855896056</c:v>
                      </c:pt>
                      <c:pt idx="62">
                        <c:v>491.43998037711771</c:v>
                      </c:pt>
                      <c:pt idx="63">
                        <c:v>491.43998037711771</c:v>
                      </c:pt>
                      <c:pt idx="64">
                        <c:v>491.43998037711771</c:v>
                      </c:pt>
                      <c:pt idx="65">
                        <c:v>507.42252455865247</c:v>
                      </c:pt>
                      <c:pt idx="66">
                        <c:v>507.42252455865247</c:v>
                      </c:pt>
                      <c:pt idx="67">
                        <c:v>507.42252455865247</c:v>
                      </c:pt>
                      <c:pt idx="68">
                        <c:v>510.54313272556453</c:v>
                      </c:pt>
                      <c:pt idx="69">
                        <c:v>510.54313272556453</c:v>
                      </c:pt>
                      <c:pt idx="70">
                        <c:v>510.54313272556453</c:v>
                      </c:pt>
                      <c:pt idx="71">
                        <c:v>512.01217793966009</c:v>
                      </c:pt>
                      <c:pt idx="72">
                        <c:v>512.01217793966009</c:v>
                      </c:pt>
                      <c:pt idx="73">
                        <c:v>512.01217793966009</c:v>
                      </c:pt>
                      <c:pt idx="74">
                        <c:v>517.05478692834708</c:v>
                      </c:pt>
                      <c:pt idx="75">
                        <c:v>517.05478692834708</c:v>
                      </c:pt>
                      <c:pt idx="76">
                        <c:v>517.05478692834708</c:v>
                      </c:pt>
                      <c:pt idx="77">
                        <c:v>554.43531014883251</c:v>
                      </c:pt>
                      <c:pt idx="78">
                        <c:v>554.43531014883251</c:v>
                      </c:pt>
                      <c:pt idx="79">
                        <c:v>554.43531014883251</c:v>
                      </c:pt>
                      <c:pt idx="80">
                        <c:v>561.82839148007247</c:v>
                      </c:pt>
                      <c:pt idx="81">
                        <c:v>561.82839148007247</c:v>
                      </c:pt>
                      <c:pt idx="82">
                        <c:v>561.82839148007247</c:v>
                      </c:pt>
                      <c:pt idx="83">
                        <c:v>612.42364414917188</c:v>
                      </c:pt>
                      <c:pt idx="84">
                        <c:v>612.42364414917188</c:v>
                      </c:pt>
                      <c:pt idx="85">
                        <c:v>612.42364414917188</c:v>
                      </c:pt>
                      <c:pt idx="86">
                        <c:v>615.25155618630572</c:v>
                      </c:pt>
                      <c:pt idx="87">
                        <c:v>615.25155618630572</c:v>
                      </c:pt>
                      <c:pt idx="88">
                        <c:v>615.25155618630572</c:v>
                      </c:pt>
                      <c:pt idx="89">
                        <c:v>814.5520235652665</c:v>
                      </c:pt>
                      <c:pt idx="90">
                        <c:v>814.5520235652665</c:v>
                      </c:pt>
                      <c:pt idx="91">
                        <c:v>814.5520235652665</c:v>
                      </c:pt>
                      <c:pt idx="92">
                        <c:v>839.79623007384919</c:v>
                      </c:pt>
                      <c:pt idx="93">
                        <c:v>839.79623007384919</c:v>
                      </c:pt>
                      <c:pt idx="94">
                        <c:v>839.79623007384919</c:v>
                      </c:pt>
                      <c:pt idx="95">
                        <c:v>864.21020345385955</c:v>
                      </c:pt>
                      <c:pt idx="96">
                        <c:v>864.21020345385955</c:v>
                      </c:pt>
                      <c:pt idx="97">
                        <c:v>864.21020345385955</c:v>
                      </c:pt>
                      <c:pt idx="98">
                        <c:v>875.75333751491928</c:v>
                      </c:pt>
                      <c:pt idx="99">
                        <c:v>875.75333751491928</c:v>
                      </c:pt>
                      <c:pt idx="100">
                        <c:v>875.75333751491928</c:v>
                      </c:pt>
                      <c:pt idx="101">
                        <c:v>949.8944913920634</c:v>
                      </c:pt>
                      <c:pt idx="102">
                        <c:v>949.8944913920634</c:v>
                      </c:pt>
                      <c:pt idx="103">
                        <c:v>949.8944913920634</c:v>
                      </c:pt>
                      <c:pt idx="104">
                        <c:v>956.80234263743546</c:v>
                      </c:pt>
                      <c:pt idx="105">
                        <c:v>956.80234263743546</c:v>
                      </c:pt>
                      <c:pt idx="106">
                        <c:v>956.80234263743546</c:v>
                      </c:pt>
                      <c:pt idx="107">
                        <c:v>958.3370497209487</c:v>
                      </c:pt>
                      <c:pt idx="108">
                        <c:v>958.3370497209487</c:v>
                      </c:pt>
                      <c:pt idx="109">
                        <c:v>958.3370497209487</c:v>
                      </c:pt>
                      <c:pt idx="110">
                        <c:v>960.76653888941121</c:v>
                      </c:pt>
                      <c:pt idx="111">
                        <c:v>960.76653888941121</c:v>
                      </c:pt>
                      <c:pt idx="112">
                        <c:v>960.76653888941121</c:v>
                      </c:pt>
                      <c:pt idx="113">
                        <c:v>970.19847691172924</c:v>
                      </c:pt>
                      <c:pt idx="114">
                        <c:v>970.19847691172924</c:v>
                      </c:pt>
                      <c:pt idx="115">
                        <c:v>970.19847691172924</c:v>
                      </c:pt>
                      <c:pt idx="116">
                        <c:v>972.91287181868302</c:v>
                      </c:pt>
                      <c:pt idx="117">
                        <c:v>972.91287181868302</c:v>
                      </c:pt>
                      <c:pt idx="118">
                        <c:v>972.91287181868302</c:v>
                      </c:pt>
                      <c:pt idx="119">
                        <c:v>976.84034194030653</c:v>
                      </c:pt>
                      <c:pt idx="120">
                        <c:v>976.84034194030653</c:v>
                      </c:pt>
                      <c:pt idx="121">
                        <c:v>976.84034194030653</c:v>
                      </c:pt>
                      <c:pt idx="122">
                        <c:v>993.7310231632822</c:v>
                      </c:pt>
                      <c:pt idx="123">
                        <c:v>993.7310231632822</c:v>
                      </c:pt>
                      <c:pt idx="124">
                        <c:v>993.7310231632822</c:v>
                      </c:pt>
                      <c:pt idx="125">
                        <c:v>1016.857356154877</c:v>
                      </c:pt>
                      <c:pt idx="126">
                        <c:v>1016.857356154877</c:v>
                      </c:pt>
                      <c:pt idx="127">
                        <c:v>1016.857356154877</c:v>
                      </c:pt>
                      <c:pt idx="128">
                        <c:v>1026.048904960343</c:v>
                      </c:pt>
                      <c:pt idx="129">
                        <c:v>1026.048904960343</c:v>
                      </c:pt>
                      <c:pt idx="130">
                        <c:v>1026.048904960343</c:v>
                      </c:pt>
                      <c:pt idx="131">
                        <c:v>1057.6634257155033</c:v>
                      </c:pt>
                      <c:pt idx="132">
                        <c:v>1057.6634257155033</c:v>
                      </c:pt>
                      <c:pt idx="133">
                        <c:v>1057.6634257155033</c:v>
                      </c:pt>
                      <c:pt idx="134">
                        <c:v>1070.1881490787086</c:v>
                      </c:pt>
                      <c:pt idx="135">
                        <c:v>1070.1881490787086</c:v>
                      </c:pt>
                      <c:pt idx="136">
                        <c:v>1070.1881490787086</c:v>
                      </c:pt>
                      <c:pt idx="137">
                        <c:v>1088.5857145591733</c:v>
                      </c:pt>
                      <c:pt idx="138">
                        <c:v>1088.5857145591733</c:v>
                      </c:pt>
                      <c:pt idx="139">
                        <c:v>1088.5857145591733</c:v>
                      </c:pt>
                      <c:pt idx="140">
                        <c:v>1107.1290716480064</c:v>
                      </c:pt>
                      <c:pt idx="141">
                        <c:v>1107.1290716480064</c:v>
                      </c:pt>
                      <c:pt idx="142">
                        <c:v>1107.1290716480064</c:v>
                      </c:pt>
                      <c:pt idx="143">
                        <c:v>1109.085572774052</c:v>
                      </c:pt>
                      <c:pt idx="144">
                        <c:v>1109.085572774052</c:v>
                      </c:pt>
                      <c:pt idx="145">
                        <c:v>1109.085572774052</c:v>
                      </c:pt>
                      <c:pt idx="146">
                        <c:v>1111.6775472464979</c:v>
                      </c:pt>
                      <c:pt idx="147">
                        <c:v>1111.6775472464979</c:v>
                      </c:pt>
                      <c:pt idx="148">
                        <c:v>1111.6775472464979</c:v>
                      </c:pt>
                      <c:pt idx="149">
                        <c:v>1117.1664343646182</c:v>
                      </c:pt>
                      <c:pt idx="150">
                        <c:v>1117.1664343646182</c:v>
                      </c:pt>
                      <c:pt idx="151">
                        <c:v>1117.1664343646182</c:v>
                      </c:pt>
                      <c:pt idx="152">
                        <c:v>1123.2518428727049</c:v>
                      </c:pt>
                      <c:pt idx="153">
                        <c:v>1123.2518428727049</c:v>
                      </c:pt>
                      <c:pt idx="154">
                        <c:v>1123.2518428727049</c:v>
                      </c:pt>
                      <c:pt idx="155">
                        <c:v>1129.863659249176</c:v>
                      </c:pt>
                      <c:pt idx="156">
                        <c:v>1129.863659249176</c:v>
                      </c:pt>
                      <c:pt idx="157">
                        <c:v>1129.863659249176</c:v>
                      </c:pt>
                      <c:pt idx="158">
                        <c:v>1190.1201100270355</c:v>
                      </c:pt>
                      <c:pt idx="159">
                        <c:v>1190.1201100270355</c:v>
                      </c:pt>
                      <c:pt idx="160">
                        <c:v>1190.1201100270355</c:v>
                      </c:pt>
                      <c:pt idx="161">
                        <c:v>1875.8036411843721</c:v>
                      </c:pt>
                      <c:pt idx="162">
                        <c:v>1875.8036411843721</c:v>
                      </c:pt>
                      <c:pt idx="163">
                        <c:v>1875.8036411843721</c:v>
                      </c:pt>
                      <c:pt idx="164">
                        <c:v>1881.3782226066483</c:v>
                      </c:pt>
                      <c:pt idx="165">
                        <c:v>1881.3782226066483</c:v>
                      </c:pt>
                      <c:pt idx="166">
                        <c:v>1881.3782226066483</c:v>
                      </c:pt>
                      <c:pt idx="167">
                        <c:v>1888.7957880247895</c:v>
                      </c:pt>
                      <c:pt idx="168">
                        <c:v>1888.7957880247895</c:v>
                      </c:pt>
                      <c:pt idx="169">
                        <c:v>1888.7957880247895</c:v>
                      </c:pt>
                      <c:pt idx="170">
                        <c:v>1904.2463597727351</c:v>
                      </c:pt>
                      <c:pt idx="171">
                        <c:v>1904.2463597727351</c:v>
                      </c:pt>
                      <c:pt idx="172">
                        <c:v>1904.2463597727351</c:v>
                      </c:pt>
                      <c:pt idx="173">
                        <c:v>1911.0740812791566</c:v>
                      </c:pt>
                      <c:pt idx="174">
                        <c:v>1911.0740812791566</c:v>
                      </c:pt>
                      <c:pt idx="175">
                        <c:v>1911.0740812791566</c:v>
                      </c:pt>
                      <c:pt idx="176">
                        <c:v>1918.0275619592085</c:v>
                      </c:pt>
                      <c:pt idx="177">
                        <c:v>1918.0275619592085</c:v>
                      </c:pt>
                      <c:pt idx="178">
                        <c:v>1918.0275619592085</c:v>
                      </c:pt>
                      <c:pt idx="179">
                        <c:v>2015.5410026100046</c:v>
                      </c:pt>
                      <c:pt idx="180">
                        <c:v>2015.5410026100046</c:v>
                      </c:pt>
                      <c:pt idx="181">
                        <c:v>2015.5410026100046</c:v>
                      </c:pt>
                      <c:pt idx="182">
                        <c:v>2017.2381949975013</c:v>
                      </c:pt>
                      <c:pt idx="183">
                        <c:v>2017.2381949975013</c:v>
                      </c:pt>
                      <c:pt idx="184">
                        <c:v>2017.2381949975013</c:v>
                      </c:pt>
                      <c:pt idx="185">
                        <c:v>2051.6772890506727</c:v>
                      </c:pt>
                      <c:pt idx="186">
                        <c:v>2051.6772890506727</c:v>
                      </c:pt>
                      <c:pt idx="187">
                        <c:v>2051.6772890506727</c:v>
                      </c:pt>
                      <c:pt idx="188">
                        <c:v>2064.5203055435991</c:v>
                      </c:pt>
                      <c:pt idx="189">
                        <c:v>2064.5203055435991</c:v>
                      </c:pt>
                      <c:pt idx="190">
                        <c:v>2064.5203055435991</c:v>
                      </c:pt>
                      <c:pt idx="191">
                        <c:v>2077.6771635140822</c:v>
                      </c:pt>
                      <c:pt idx="192">
                        <c:v>2077.6771635140822</c:v>
                      </c:pt>
                      <c:pt idx="193">
                        <c:v>2077.6771635140822</c:v>
                      </c:pt>
                      <c:pt idx="194">
                        <c:v>2078.8446092940717</c:v>
                      </c:pt>
                      <c:pt idx="195">
                        <c:v>2078.8446092940717</c:v>
                      </c:pt>
                      <c:pt idx="196">
                        <c:v>2078.8446092940717</c:v>
                      </c:pt>
                      <c:pt idx="197">
                        <c:v>2089.3171210097071</c:v>
                      </c:pt>
                      <c:pt idx="198">
                        <c:v>2089.3171210097071</c:v>
                      </c:pt>
                      <c:pt idx="199">
                        <c:v>2089.3171210097071</c:v>
                      </c:pt>
                      <c:pt idx="200">
                        <c:v>2097.1965453398557</c:v>
                      </c:pt>
                      <c:pt idx="201">
                        <c:v>2097.1965453398557</c:v>
                      </c:pt>
                      <c:pt idx="202">
                        <c:v>2097.1965453398557</c:v>
                      </c:pt>
                      <c:pt idx="203">
                        <c:v>2099.6215828561544</c:v>
                      </c:pt>
                      <c:pt idx="204">
                        <c:v>2099.6215828561544</c:v>
                      </c:pt>
                      <c:pt idx="205">
                        <c:v>2099.6215828561544</c:v>
                      </c:pt>
                      <c:pt idx="206">
                        <c:v>2122.8324972388641</c:v>
                      </c:pt>
                      <c:pt idx="207">
                        <c:v>2122.8324972388641</c:v>
                      </c:pt>
                      <c:pt idx="208">
                        <c:v>2122.8324972388641</c:v>
                      </c:pt>
                      <c:pt idx="209">
                        <c:v>2123.6950048456247</c:v>
                      </c:pt>
                      <c:pt idx="210">
                        <c:v>2123.6950048456247</c:v>
                      </c:pt>
                      <c:pt idx="211">
                        <c:v>2123.6950048456247</c:v>
                      </c:pt>
                      <c:pt idx="212">
                        <c:v>2130.8988909598975</c:v>
                      </c:pt>
                      <c:pt idx="213">
                        <c:v>2130.8988909598975</c:v>
                      </c:pt>
                      <c:pt idx="214">
                        <c:v>2130.8988909598975</c:v>
                      </c:pt>
                      <c:pt idx="215">
                        <c:v>2174.7988587744526</c:v>
                      </c:pt>
                      <c:pt idx="216">
                        <c:v>2174.7988587744526</c:v>
                      </c:pt>
                      <c:pt idx="217">
                        <c:v>2174.7988587744526</c:v>
                      </c:pt>
                      <c:pt idx="218">
                        <c:v>2187.8822644842303</c:v>
                      </c:pt>
                      <c:pt idx="219">
                        <c:v>2187.8822644842303</c:v>
                      </c:pt>
                      <c:pt idx="220">
                        <c:v>2187.8822644842303</c:v>
                      </c:pt>
                      <c:pt idx="221">
                        <c:v>2193.2687636025807</c:v>
                      </c:pt>
                      <c:pt idx="222">
                        <c:v>2193.2687636025807</c:v>
                      </c:pt>
                      <c:pt idx="223">
                        <c:v>2193.2687636025807</c:v>
                      </c:pt>
                      <c:pt idx="224">
                        <c:v>2203.8191792310849</c:v>
                      </c:pt>
                      <c:pt idx="225">
                        <c:v>2203.8191792310849</c:v>
                      </c:pt>
                      <c:pt idx="226">
                        <c:v>2203.8191792310849</c:v>
                      </c:pt>
                      <c:pt idx="227">
                        <c:v>2206.6559945725471</c:v>
                      </c:pt>
                      <c:pt idx="228">
                        <c:v>2206.6559945725471</c:v>
                      </c:pt>
                      <c:pt idx="229">
                        <c:v>2206.6559945725471</c:v>
                      </c:pt>
                      <c:pt idx="230">
                        <c:v>2235.9167042460317</c:v>
                      </c:pt>
                      <c:pt idx="231">
                        <c:v>2235.9167042460317</c:v>
                      </c:pt>
                      <c:pt idx="232">
                        <c:v>2235.9167042460317</c:v>
                      </c:pt>
                      <c:pt idx="233">
                        <c:v>2261.2766537108764</c:v>
                      </c:pt>
                      <c:pt idx="234">
                        <c:v>2261.2766537108764</c:v>
                      </c:pt>
                      <c:pt idx="235">
                        <c:v>2261.2766537108764</c:v>
                      </c:pt>
                      <c:pt idx="236">
                        <c:v>2274.1174443777204</c:v>
                      </c:pt>
                      <c:pt idx="237">
                        <c:v>2274.1174443777204</c:v>
                      </c:pt>
                      <c:pt idx="238">
                        <c:v>2274.1174443777204</c:v>
                      </c:pt>
                      <c:pt idx="239">
                        <c:v>2283.2444442268097</c:v>
                      </c:pt>
                      <c:pt idx="240">
                        <c:v>2283.2444442268097</c:v>
                      </c:pt>
                      <c:pt idx="241">
                        <c:v>2283.2444442268097</c:v>
                      </c:pt>
                      <c:pt idx="242">
                        <c:v>2287.4690621303753</c:v>
                      </c:pt>
                      <c:pt idx="243">
                        <c:v>2287.4690621303753</c:v>
                      </c:pt>
                      <c:pt idx="244">
                        <c:v>2287.4690621303753</c:v>
                      </c:pt>
                      <c:pt idx="245">
                        <c:v>2371.1723648556322</c:v>
                      </c:pt>
                      <c:pt idx="246">
                        <c:v>2371.1723648556322</c:v>
                      </c:pt>
                      <c:pt idx="247">
                        <c:v>2371.1723648556322</c:v>
                      </c:pt>
                      <c:pt idx="248">
                        <c:v>2486.4156231623042</c:v>
                      </c:pt>
                      <c:pt idx="249">
                        <c:v>2486.4156231623042</c:v>
                      </c:pt>
                      <c:pt idx="250">
                        <c:v>2486.4156231623042</c:v>
                      </c:pt>
                      <c:pt idx="251">
                        <c:v>2506.475880725995</c:v>
                      </c:pt>
                      <c:pt idx="252">
                        <c:v>2506.475880725995</c:v>
                      </c:pt>
                      <c:pt idx="253">
                        <c:v>2506.475880725995</c:v>
                      </c:pt>
                      <c:pt idx="254">
                        <c:v>2512.6948387989996</c:v>
                      </c:pt>
                      <c:pt idx="255">
                        <c:v>2512.6948387989996</c:v>
                      </c:pt>
                      <c:pt idx="256">
                        <c:v>2512.6948387989996</c:v>
                      </c:pt>
                      <c:pt idx="257">
                        <c:v>2515.4904763579448</c:v>
                      </c:pt>
                      <c:pt idx="258">
                        <c:v>2515.4904763579448</c:v>
                      </c:pt>
                      <c:pt idx="259">
                        <c:v>2515.4904763579448</c:v>
                      </c:pt>
                      <c:pt idx="260">
                        <c:v>2521.8396452567445</c:v>
                      </c:pt>
                      <c:pt idx="261">
                        <c:v>2521.8396452567445</c:v>
                      </c:pt>
                      <c:pt idx="262">
                        <c:v>2521.8396452567445</c:v>
                      </c:pt>
                      <c:pt idx="263">
                        <c:v>2534.6826617496704</c:v>
                      </c:pt>
                      <c:pt idx="264">
                        <c:v>2534.6826617496704</c:v>
                      </c:pt>
                      <c:pt idx="265">
                        <c:v>2534.6826617496704</c:v>
                      </c:pt>
                      <c:pt idx="266">
                        <c:v>2554.0317678801744</c:v>
                      </c:pt>
                      <c:pt idx="267">
                        <c:v>2554.0317678801744</c:v>
                      </c:pt>
                      <c:pt idx="268">
                        <c:v>2554.0317678801744</c:v>
                      </c:pt>
                      <c:pt idx="269">
                        <c:v>2565.0484940728497</c:v>
                      </c:pt>
                      <c:pt idx="270">
                        <c:v>2565.0484940728497</c:v>
                      </c:pt>
                      <c:pt idx="271">
                        <c:v>2565.0484940728497</c:v>
                      </c:pt>
                      <c:pt idx="272">
                        <c:v>2593.5591003567129</c:v>
                      </c:pt>
                      <c:pt idx="273">
                        <c:v>2593.5591003567129</c:v>
                      </c:pt>
                      <c:pt idx="274">
                        <c:v>2593.5591003567129</c:v>
                      </c:pt>
                      <c:pt idx="275">
                        <c:v>2609.0642048436662</c:v>
                      </c:pt>
                      <c:pt idx="276">
                        <c:v>2609.0642048436662</c:v>
                      </c:pt>
                      <c:pt idx="277">
                        <c:v>2609.0642048436662</c:v>
                      </c:pt>
                      <c:pt idx="278">
                        <c:v>2619.0214378213277</c:v>
                      </c:pt>
                      <c:pt idx="279">
                        <c:v>2619.0214378213277</c:v>
                      </c:pt>
                      <c:pt idx="280">
                        <c:v>2619.0214378213277</c:v>
                      </c:pt>
                      <c:pt idx="281">
                        <c:v>2623.5487680720403</c:v>
                      </c:pt>
                      <c:pt idx="282">
                        <c:v>2623.5487680720403</c:v>
                      </c:pt>
                      <c:pt idx="283">
                        <c:v>2623.5487680720403</c:v>
                      </c:pt>
                      <c:pt idx="284">
                        <c:v>2624.5492768958829</c:v>
                      </c:pt>
                      <c:pt idx="285">
                        <c:v>2624.5492768958829</c:v>
                      </c:pt>
                      <c:pt idx="286">
                        <c:v>2624.5492768958829</c:v>
                      </c:pt>
                      <c:pt idx="287">
                        <c:v>2650.3176654467675</c:v>
                      </c:pt>
                      <c:pt idx="288">
                        <c:v>2650.3176654467675</c:v>
                      </c:pt>
                      <c:pt idx="289">
                        <c:v>2650.3176654467675</c:v>
                      </c:pt>
                      <c:pt idx="290">
                        <c:v>2657.9155227775482</c:v>
                      </c:pt>
                      <c:pt idx="291">
                        <c:v>2657.9155227775482</c:v>
                      </c:pt>
                      <c:pt idx="292">
                        <c:v>2657.9155227775482</c:v>
                      </c:pt>
                      <c:pt idx="293">
                        <c:v>2661.9487196380646</c:v>
                      </c:pt>
                      <c:pt idx="294">
                        <c:v>2661.9487196380646</c:v>
                      </c:pt>
                      <c:pt idx="295">
                        <c:v>2661.9487196380646</c:v>
                      </c:pt>
                      <c:pt idx="296">
                        <c:v>2663.0972458963574</c:v>
                      </c:pt>
                      <c:pt idx="297">
                        <c:v>2663.0972458963574</c:v>
                      </c:pt>
                      <c:pt idx="298">
                        <c:v>2663.0972458963574</c:v>
                      </c:pt>
                      <c:pt idx="299">
                        <c:v>2670.3367452279417</c:v>
                      </c:pt>
                      <c:pt idx="300">
                        <c:v>2670.3367452279417</c:v>
                      </c:pt>
                      <c:pt idx="301">
                        <c:v>2670.3367452279417</c:v>
                      </c:pt>
                      <c:pt idx="302">
                        <c:v>2685.1674244120609</c:v>
                      </c:pt>
                      <c:pt idx="303">
                        <c:v>2685.1674244120609</c:v>
                      </c:pt>
                      <c:pt idx="304">
                        <c:v>2685.1674244120609</c:v>
                      </c:pt>
                      <c:pt idx="305">
                        <c:v>2691.0269115728283</c:v>
                      </c:pt>
                      <c:pt idx="306">
                        <c:v>2691.0269115728283</c:v>
                      </c:pt>
                      <c:pt idx="307">
                        <c:v>2691.0269115728283</c:v>
                      </c:pt>
                      <c:pt idx="308">
                        <c:v>2753.5069626065692</c:v>
                      </c:pt>
                      <c:pt idx="309">
                        <c:v>2753.5069626065692</c:v>
                      </c:pt>
                      <c:pt idx="310">
                        <c:v>2753.5069626065692</c:v>
                      </c:pt>
                      <c:pt idx="311">
                        <c:v>2777.226478249007</c:v>
                      </c:pt>
                      <c:pt idx="312">
                        <c:v>2777.226478249007</c:v>
                      </c:pt>
                      <c:pt idx="313">
                        <c:v>2777.226478249007</c:v>
                      </c:pt>
                      <c:pt idx="314">
                        <c:v>2780.4606035460993</c:v>
                      </c:pt>
                      <c:pt idx="315">
                        <c:v>2780.4606035460993</c:v>
                      </c:pt>
                      <c:pt idx="316">
                        <c:v>2780.4606035460993</c:v>
                      </c:pt>
                      <c:pt idx="317">
                        <c:v>2790.7483716969318</c:v>
                      </c:pt>
                      <c:pt idx="318">
                        <c:v>2790.7483716969318</c:v>
                      </c:pt>
                      <c:pt idx="319">
                        <c:v>2790.7483716969318</c:v>
                      </c:pt>
                      <c:pt idx="320">
                        <c:v>2836.6660508547857</c:v>
                      </c:pt>
                      <c:pt idx="321">
                        <c:v>2836.6660508547857</c:v>
                      </c:pt>
                      <c:pt idx="322">
                        <c:v>2836.6660508547857</c:v>
                      </c:pt>
                      <c:pt idx="323">
                        <c:v>2840.3609221508445</c:v>
                      </c:pt>
                      <c:pt idx="324">
                        <c:v>2840.3609221508445</c:v>
                      </c:pt>
                      <c:pt idx="325">
                        <c:v>2840.3609221508445</c:v>
                      </c:pt>
                      <c:pt idx="326">
                        <c:v>2855.5833467253888</c:v>
                      </c:pt>
                      <c:pt idx="327">
                        <c:v>2855.5833467253888</c:v>
                      </c:pt>
                      <c:pt idx="328">
                        <c:v>2855.5833467253888</c:v>
                      </c:pt>
                      <c:pt idx="329">
                        <c:v>2880.1664828876283</c:v>
                      </c:pt>
                      <c:pt idx="330">
                        <c:v>2880.1664828876283</c:v>
                      </c:pt>
                      <c:pt idx="331">
                        <c:v>2880.1664828876283</c:v>
                      </c:pt>
                      <c:pt idx="332">
                        <c:v>2895.3477296796564</c:v>
                      </c:pt>
                      <c:pt idx="333">
                        <c:v>2895.3477296796564</c:v>
                      </c:pt>
                      <c:pt idx="334">
                        <c:v>2895.3477296796564</c:v>
                      </c:pt>
                      <c:pt idx="335">
                        <c:v>2897.0638415888498</c:v>
                      </c:pt>
                      <c:pt idx="336">
                        <c:v>2897.0638415888498</c:v>
                      </c:pt>
                      <c:pt idx="337">
                        <c:v>2897.0638415888498</c:v>
                      </c:pt>
                      <c:pt idx="338">
                        <c:v>2906.8430084799547</c:v>
                      </c:pt>
                      <c:pt idx="339">
                        <c:v>2906.8430084799547</c:v>
                      </c:pt>
                      <c:pt idx="340">
                        <c:v>2906.8430084799547</c:v>
                      </c:pt>
                      <c:pt idx="341">
                        <c:v>2910.097166211784</c:v>
                      </c:pt>
                      <c:pt idx="342">
                        <c:v>2910.097166211784</c:v>
                      </c:pt>
                      <c:pt idx="343">
                        <c:v>2910.097166211784</c:v>
                      </c:pt>
                      <c:pt idx="344">
                        <c:v>2967.6659319956734</c:v>
                      </c:pt>
                      <c:pt idx="345">
                        <c:v>2967.6659319956734</c:v>
                      </c:pt>
                      <c:pt idx="346">
                        <c:v>2967.6659319956734</c:v>
                      </c:pt>
                      <c:pt idx="347">
                        <c:v>2990.8312169437022</c:v>
                      </c:pt>
                      <c:pt idx="348">
                        <c:v>2990.8312169437022</c:v>
                      </c:pt>
                      <c:pt idx="349">
                        <c:v>2990.8312169437022</c:v>
                      </c:pt>
                      <c:pt idx="350">
                        <c:v>3041.7046978730473</c:v>
                      </c:pt>
                      <c:pt idx="351">
                        <c:v>3041.7046978730473</c:v>
                      </c:pt>
                      <c:pt idx="352">
                        <c:v>3041.7046978730473</c:v>
                      </c:pt>
                      <c:pt idx="353">
                        <c:v>3052.0058209803719</c:v>
                      </c:pt>
                      <c:pt idx="354">
                        <c:v>3052.0058209803719</c:v>
                      </c:pt>
                      <c:pt idx="355">
                        <c:v>3052.0058209803719</c:v>
                      </c:pt>
                      <c:pt idx="356">
                        <c:v>3057.166398751403</c:v>
                      </c:pt>
                      <c:pt idx="357">
                        <c:v>3057.166398751403</c:v>
                      </c:pt>
                      <c:pt idx="358">
                        <c:v>3057.166398751403</c:v>
                      </c:pt>
                      <c:pt idx="359">
                        <c:v>3072.6047284558977</c:v>
                      </c:pt>
                      <c:pt idx="360">
                        <c:v>3072.6047284558977</c:v>
                      </c:pt>
                      <c:pt idx="361">
                        <c:v>3072.6047284558977</c:v>
                      </c:pt>
                      <c:pt idx="362">
                        <c:v>3124.290635905159</c:v>
                      </c:pt>
                      <c:pt idx="363">
                        <c:v>3124.290635905159</c:v>
                      </c:pt>
                      <c:pt idx="364">
                        <c:v>3124.290635905159</c:v>
                      </c:pt>
                      <c:pt idx="365">
                        <c:v>3133.0637294072162</c:v>
                      </c:pt>
                      <c:pt idx="366">
                        <c:v>3133.0637294072162</c:v>
                      </c:pt>
                      <c:pt idx="367">
                        <c:v>3133.0637294072162</c:v>
                      </c:pt>
                      <c:pt idx="368">
                        <c:v>3162.1697441680039</c:v>
                      </c:pt>
                      <c:pt idx="369">
                        <c:v>3162.1697441680039</c:v>
                      </c:pt>
                      <c:pt idx="370">
                        <c:v>3162.1697441680039</c:v>
                      </c:pt>
                      <c:pt idx="371">
                        <c:v>3181.4576400812539</c:v>
                      </c:pt>
                      <c:pt idx="372">
                        <c:v>3181.4576400812539</c:v>
                      </c:pt>
                      <c:pt idx="373">
                        <c:v>3181.4576400812539</c:v>
                      </c:pt>
                      <c:pt idx="374">
                        <c:v>3183.657869163274</c:v>
                      </c:pt>
                      <c:pt idx="375">
                        <c:v>3183.657869163274</c:v>
                      </c:pt>
                      <c:pt idx="376">
                        <c:v>3183.657869163274</c:v>
                      </c:pt>
                      <c:pt idx="377">
                        <c:v>3226.9190248923055</c:v>
                      </c:pt>
                      <c:pt idx="378">
                        <c:v>3226.9190248923055</c:v>
                      </c:pt>
                      <c:pt idx="379">
                        <c:v>3226.9190248923055</c:v>
                      </c:pt>
                      <c:pt idx="380">
                        <c:v>3239.46489360329</c:v>
                      </c:pt>
                      <c:pt idx="381">
                        <c:v>3239.46489360329</c:v>
                      </c:pt>
                      <c:pt idx="382">
                        <c:v>3239.46489360329</c:v>
                      </c:pt>
                      <c:pt idx="383">
                        <c:v>3251.7815022278319</c:v>
                      </c:pt>
                      <c:pt idx="384">
                        <c:v>3251.7815022278319</c:v>
                      </c:pt>
                      <c:pt idx="385">
                        <c:v>3251.7815022278319</c:v>
                      </c:pt>
                      <c:pt idx="386">
                        <c:v>3260.5323374690688</c:v>
                      </c:pt>
                      <c:pt idx="387">
                        <c:v>3260.5323374690688</c:v>
                      </c:pt>
                      <c:pt idx="388">
                        <c:v>3260.5323374690688</c:v>
                      </c:pt>
                      <c:pt idx="389">
                        <c:v>3263.9300609831848</c:v>
                      </c:pt>
                      <c:pt idx="390">
                        <c:v>3263.9300609831848</c:v>
                      </c:pt>
                      <c:pt idx="391">
                        <c:v>3263.9300609831848</c:v>
                      </c:pt>
                      <c:pt idx="392">
                        <c:v>3271.2263188798597</c:v>
                      </c:pt>
                      <c:pt idx="393">
                        <c:v>3271.2263188798597</c:v>
                      </c:pt>
                      <c:pt idx="394">
                        <c:v>3271.2263188798597</c:v>
                      </c:pt>
                      <c:pt idx="395">
                        <c:v>3339.8173754216291</c:v>
                      </c:pt>
                      <c:pt idx="396">
                        <c:v>3339.8173754216291</c:v>
                      </c:pt>
                      <c:pt idx="397">
                        <c:v>3339.8173754216291</c:v>
                      </c:pt>
                      <c:pt idx="398">
                        <c:v>3355.5840144732133</c:v>
                      </c:pt>
                      <c:pt idx="399">
                        <c:v>3355.5840144732133</c:v>
                      </c:pt>
                      <c:pt idx="400">
                        <c:v>3355.5840144732133</c:v>
                      </c:pt>
                      <c:pt idx="401">
                        <c:v>3372.5392446525666</c:v>
                      </c:pt>
                      <c:pt idx="402">
                        <c:v>3372.5392446525666</c:v>
                      </c:pt>
                      <c:pt idx="403">
                        <c:v>3372.5392446525666</c:v>
                      </c:pt>
                      <c:pt idx="404">
                        <c:v>3414.0097232986586</c:v>
                      </c:pt>
                      <c:pt idx="405">
                        <c:v>3414.0097232986586</c:v>
                      </c:pt>
                      <c:pt idx="406">
                        <c:v>3414.0097232986586</c:v>
                      </c:pt>
                      <c:pt idx="407">
                        <c:v>3452.1269949522739</c:v>
                      </c:pt>
                      <c:pt idx="408">
                        <c:v>3452.1269949522739</c:v>
                      </c:pt>
                      <c:pt idx="409">
                        <c:v>3452.1269949522739</c:v>
                      </c:pt>
                      <c:pt idx="410">
                        <c:v>3478.9849253702791</c:v>
                      </c:pt>
                      <c:pt idx="411">
                        <c:v>3478.9849253702791</c:v>
                      </c:pt>
                      <c:pt idx="412">
                        <c:v>3478.9849253702791</c:v>
                      </c:pt>
                      <c:pt idx="413">
                        <c:v>3614.0257937629704</c:v>
                      </c:pt>
                      <c:pt idx="414">
                        <c:v>3614.0257937629704</c:v>
                      </c:pt>
                      <c:pt idx="415">
                        <c:v>3614.0257937629704</c:v>
                      </c:pt>
                      <c:pt idx="416">
                        <c:v>3627.3440241243961</c:v>
                      </c:pt>
                      <c:pt idx="417">
                        <c:v>3627.3440241243961</c:v>
                      </c:pt>
                      <c:pt idx="418">
                        <c:v>3627.3440241243961</c:v>
                      </c:pt>
                      <c:pt idx="419">
                        <c:v>3640.6288670945919</c:v>
                      </c:pt>
                      <c:pt idx="420">
                        <c:v>3640.6288670945919</c:v>
                      </c:pt>
                      <c:pt idx="421">
                        <c:v>3640.6288670945919</c:v>
                      </c:pt>
                      <c:pt idx="422">
                        <c:v>3655.3972231484154</c:v>
                      </c:pt>
                      <c:pt idx="423">
                        <c:v>3655.3972231484154</c:v>
                      </c:pt>
                      <c:pt idx="424">
                        <c:v>3655.3972231484154</c:v>
                      </c:pt>
                      <c:pt idx="425">
                        <c:v>3714.7076978414407</c:v>
                      </c:pt>
                      <c:pt idx="426">
                        <c:v>3714.7076978414407</c:v>
                      </c:pt>
                      <c:pt idx="427">
                        <c:v>3714.7076978414407</c:v>
                      </c:pt>
                      <c:pt idx="428">
                        <c:v>3716.0031286211438</c:v>
                      </c:pt>
                      <c:pt idx="429">
                        <c:v>3716.0031286211438</c:v>
                      </c:pt>
                      <c:pt idx="430">
                        <c:v>3716.0031286211438</c:v>
                      </c:pt>
                      <c:pt idx="431">
                        <c:v>3729.7208947642807</c:v>
                      </c:pt>
                      <c:pt idx="432">
                        <c:v>3729.7208947642807</c:v>
                      </c:pt>
                      <c:pt idx="433">
                        <c:v>3729.7208947642807</c:v>
                      </c:pt>
                      <c:pt idx="434">
                        <c:v>3739.0682513954844</c:v>
                      </c:pt>
                      <c:pt idx="435">
                        <c:v>3739.0682513954844</c:v>
                      </c:pt>
                      <c:pt idx="436">
                        <c:v>3739.0682513954844</c:v>
                      </c:pt>
                      <c:pt idx="437">
                        <c:v>3747.319388681321</c:v>
                      </c:pt>
                      <c:pt idx="438">
                        <c:v>3747.319388681321</c:v>
                      </c:pt>
                      <c:pt idx="439">
                        <c:v>3747.319388681321</c:v>
                      </c:pt>
                      <c:pt idx="440">
                        <c:v>3764.6708159032628</c:v>
                      </c:pt>
                      <c:pt idx="441">
                        <c:v>3764.6708159032628</c:v>
                      </c:pt>
                      <c:pt idx="442">
                        <c:v>3764.6708159032628</c:v>
                      </c:pt>
                      <c:pt idx="443">
                        <c:v>3768.754093850624</c:v>
                      </c:pt>
                      <c:pt idx="444">
                        <c:v>3768.754093850624</c:v>
                      </c:pt>
                      <c:pt idx="445">
                        <c:v>3768.754093850624</c:v>
                      </c:pt>
                      <c:pt idx="446">
                        <c:v>3860.0218665154325</c:v>
                      </c:pt>
                      <c:pt idx="447">
                        <c:v>3860.0218665154325</c:v>
                      </c:pt>
                      <c:pt idx="448">
                        <c:v>3860.0218665154325</c:v>
                      </c:pt>
                      <c:pt idx="449">
                        <c:v>3898.8859028195457</c:v>
                      </c:pt>
                      <c:pt idx="450">
                        <c:v>3898.8859028195457</c:v>
                      </c:pt>
                      <c:pt idx="451">
                        <c:v>3898.8859028195457</c:v>
                      </c:pt>
                      <c:pt idx="452">
                        <c:v>3909.174783883419</c:v>
                      </c:pt>
                      <c:pt idx="453">
                        <c:v>3909.174783883419</c:v>
                      </c:pt>
                      <c:pt idx="454">
                        <c:v>3909.174783883419</c:v>
                      </c:pt>
                      <c:pt idx="455">
                        <c:v>3943.2944718938288</c:v>
                      </c:pt>
                      <c:pt idx="456">
                        <c:v>3943.2944718938288</c:v>
                      </c:pt>
                      <c:pt idx="457">
                        <c:v>3943.2944718938288</c:v>
                      </c:pt>
                      <c:pt idx="458">
                        <c:v>3962.1928482427347</c:v>
                      </c:pt>
                      <c:pt idx="459">
                        <c:v>3962.1928482427347</c:v>
                      </c:pt>
                      <c:pt idx="460">
                        <c:v>3962.1928482427347</c:v>
                      </c:pt>
                      <c:pt idx="461">
                        <c:v>3977.5299028605004</c:v>
                      </c:pt>
                      <c:pt idx="462">
                        <c:v>3977.5299028605004</c:v>
                      </c:pt>
                      <c:pt idx="463">
                        <c:v>3977.5299028605004</c:v>
                      </c:pt>
                      <c:pt idx="464">
                        <c:v>3985.8978960156401</c:v>
                      </c:pt>
                      <c:pt idx="465">
                        <c:v>3985.8978960156401</c:v>
                      </c:pt>
                      <c:pt idx="466">
                        <c:v>3985.8978960156401</c:v>
                      </c:pt>
                      <c:pt idx="467">
                        <c:v>4001.0223842425785</c:v>
                      </c:pt>
                      <c:pt idx="468">
                        <c:v>4001.0223842425785</c:v>
                      </c:pt>
                      <c:pt idx="469">
                        <c:v>4001.0223842425785</c:v>
                      </c:pt>
                      <c:pt idx="470">
                        <c:v>4016.7867974680807</c:v>
                      </c:pt>
                      <c:pt idx="471">
                        <c:v>4016.7867974680807</c:v>
                      </c:pt>
                      <c:pt idx="472">
                        <c:v>4016.7867974680807</c:v>
                      </c:pt>
                      <c:pt idx="473">
                        <c:v>4026.3411559249066</c:v>
                      </c:pt>
                      <c:pt idx="474">
                        <c:v>4026.3411559249066</c:v>
                      </c:pt>
                      <c:pt idx="475">
                        <c:v>4026.3411559249066</c:v>
                      </c:pt>
                      <c:pt idx="476">
                        <c:v>4028.9631790494586</c:v>
                      </c:pt>
                      <c:pt idx="477">
                        <c:v>4028.9631790494586</c:v>
                      </c:pt>
                      <c:pt idx="478">
                        <c:v>4028.9631790494586</c:v>
                      </c:pt>
                      <c:pt idx="479">
                        <c:v>4036.6912472060339</c:v>
                      </c:pt>
                      <c:pt idx="480">
                        <c:v>4036.6912472060339</c:v>
                      </c:pt>
                      <c:pt idx="481">
                        <c:v>4036.6912472060339</c:v>
                      </c:pt>
                      <c:pt idx="482">
                        <c:v>4065.9441664882324</c:v>
                      </c:pt>
                      <c:pt idx="483">
                        <c:v>4065.9441664882324</c:v>
                      </c:pt>
                      <c:pt idx="484">
                        <c:v>4065.9441664882324</c:v>
                      </c:pt>
                      <c:pt idx="485">
                        <c:v>4070.4503513911659</c:v>
                      </c:pt>
                      <c:pt idx="486">
                        <c:v>4070.4503513911659</c:v>
                      </c:pt>
                      <c:pt idx="487">
                        <c:v>4070.4503513911659</c:v>
                      </c:pt>
                      <c:pt idx="488">
                        <c:v>4079.9646449785168</c:v>
                      </c:pt>
                      <c:pt idx="489">
                        <c:v>4079.9646449785168</c:v>
                      </c:pt>
                      <c:pt idx="490">
                        <c:v>4079.9646449785168</c:v>
                      </c:pt>
                      <c:pt idx="491">
                        <c:v>4103.2122854915797</c:v>
                      </c:pt>
                      <c:pt idx="492">
                        <c:v>4103.2122854915797</c:v>
                      </c:pt>
                      <c:pt idx="493">
                        <c:v>4103.2122854915797</c:v>
                      </c:pt>
                      <c:pt idx="494">
                        <c:v>4111.2775662995718</c:v>
                      </c:pt>
                      <c:pt idx="495">
                        <c:v>4111.2775662995718</c:v>
                      </c:pt>
                      <c:pt idx="496">
                        <c:v>4111.2775662995718</c:v>
                      </c:pt>
                      <c:pt idx="497">
                        <c:v>4146.4456183945867</c:v>
                      </c:pt>
                      <c:pt idx="498">
                        <c:v>4146.4456183945867</c:v>
                      </c:pt>
                      <c:pt idx="499">
                        <c:v>4146.4456183945867</c:v>
                      </c:pt>
                      <c:pt idx="500">
                        <c:v>4161.0559407965911</c:v>
                      </c:pt>
                      <c:pt idx="501">
                        <c:v>4161.0559407965911</c:v>
                      </c:pt>
                      <c:pt idx="502">
                        <c:v>4161.0559407965911</c:v>
                      </c:pt>
                      <c:pt idx="503">
                        <c:v>4236.6505591052564</c:v>
                      </c:pt>
                      <c:pt idx="504">
                        <c:v>4236.6505591052564</c:v>
                      </c:pt>
                      <c:pt idx="505">
                        <c:v>4236.6505591052564</c:v>
                      </c:pt>
                      <c:pt idx="506">
                        <c:v>4245.3713456943879</c:v>
                      </c:pt>
                      <c:pt idx="507">
                        <c:v>4245.3713456943879</c:v>
                      </c:pt>
                      <c:pt idx="508">
                        <c:v>4245.3713456943879</c:v>
                      </c:pt>
                      <c:pt idx="509">
                        <c:v>4297.1362699695583</c:v>
                      </c:pt>
                      <c:pt idx="510">
                        <c:v>4297.1362699695583</c:v>
                      </c:pt>
                      <c:pt idx="511">
                        <c:v>4297.1362699695583</c:v>
                      </c:pt>
                      <c:pt idx="512">
                        <c:v>4321.1139814375038</c:v>
                      </c:pt>
                      <c:pt idx="513">
                        <c:v>4321.1139814375038</c:v>
                      </c:pt>
                      <c:pt idx="514">
                        <c:v>4321.1139814375038</c:v>
                      </c:pt>
                      <c:pt idx="515">
                        <c:v>4325.6413116882168</c:v>
                      </c:pt>
                      <c:pt idx="516">
                        <c:v>4325.6413116882168</c:v>
                      </c:pt>
                      <c:pt idx="517">
                        <c:v>4325.6413116882168</c:v>
                      </c:pt>
                      <c:pt idx="518">
                        <c:v>4329.6433469835856</c:v>
                      </c:pt>
                      <c:pt idx="519">
                        <c:v>4329.6433469835856</c:v>
                      </c:pt>
                      <c:pt idx="520">
                        <c:v>4329.6433469835856</c:v>
                      </c:pt>
                      <c:pt idx="521">
                        <c:v>4447.1424800243267</c:v>
                      </c:pt>
                      <c:pt idx="522">
                        <c:v>4447.1424800243267</c:v>
                      </c:pt>
                      <c:pt idx="523">
                        <c:v>4447.1424800243267</c:v>
                      </c:pt>
                      <c:pt idx="524">
                        <c:v>4492.7396402263785</c:v>
                      </c:pt>
                      <c:pt idx="525">
                        <c:v>4492.7396402263785</c:v>
                      </c:pt>
                      <c:pt idx="526">
                        <c:v>4492.7396402263785</c:v>
                      </c:pt>
                      <c:pt idx="527">
                        <c:v>4507.5091091932427</c:v>
                      </c:pt>
                      <c:pt idx="528">
                        <c:v>4507.5091091932427</c:v>
                      </c:pt>
                      <c:pt idx="529">
                        <c:v>4507.5091091932427</c:v>
                      </c:pt>
                      <c:pt idx="530">
                        <c:v>4667.4669876604676</c:v>
                      </c:pt>
                      <c:pt idx="531">
                        <c:v>4667.4669876604676</c:v>
                      </c:pt>
                      <c:pt idx="532">
                        <c:v>4667.4669876604676</c:v>
                      </c:pt>
                      <c:pt idx="533">
                        <c:v>4670.8157430007814</c:v>
                      </c:pt>
                      <c:pt idx="534">
                        <c:v>4670.8157430007814</c:v>
                      </c:pt>
                      <c:pt idx="535">
                        <c:v>4670.8157430007814</c:v>
                      </c:pt>
                      <c:pt idx="536">
                        <c:v>4687.253468616078</c:v>
                      </c:pt>
                      <c:pt idx="537">
                        <c:v>4687.253468616078</c:v>
                      </c:pt>
                      <c:pt idx="538">
                        <c:v>4687.253468616078</c:v>
                      </c:pt>
                      <c:pt idx="539">
                        <c:v>4789.0983668223735</c:v>
                      </c:pt>
                      <c:pt idx="540">
                        <c:v>4789.0983668223735</c:v>
                      </c:pt>
                      <c:pt idx="541">
                        <c:v>4789.0983668223735</c:v>
                      </c:pt>
                      <c:pt idx="542">
                        <c:v>4954.02428910454</c:v>
                      </c:pt>
                      <c:pt idx="543">
                        <c:v>4954.02428910454</c:v>
                      </c:pt>
                      <c:pt idx="544">
                        <c:v>4954.02428910454</c:v>
                      </c:pt>
                      <c:pt idx="545">
                        <c:v>4962.3577819554084</c:v>
                      </c:pt>
                      <c:pt idx="546">
                        <c:v>4962.3577819554084</c:v>
                      </c:pt>
                      <c:pt idx="547">
                        <c:v>4962.3577819554084</c:v>
                      </c:pt>
                      <c:pt idx="548">
                        <c:v>4978.2245831806822</c:v>
                      </c:pt>
                      <c:pt idx="549">
                        <c:v>4978.2245831806822</c:v>
                      </c:pt>
                      <c:pt idx="550">
                        <c:v>4978.2245831806822</c:v>
                      </c:pt>
                      <c:pt idx="551">
                        <c:v>4997.277654442285</c:v>
                      </c:pt>
                      <c:pt idx="552">
                        <c:v>4997.277654442285</c:v>
                      </c:pt>
                      <c:pt idx="553">
                        <c:v>4997.277654442285</c:v>
                      </c:pt>
                      <c:pt idx="554">
                        <c:v>5004.6740745126472</c:v>
                      </c:pt>
                      <c:pt idx="555">
                        <c:v>5004.6740745126472</c:v>
                      </c:pt>
                      <c:pt idx="556">
                        <c:v>5004.6740745126472</c:v>
                      </c:pt>
                      <c:pt idx="557">
                        <c:v>5030.4268822809581</c:v>
                      </c:pt>
                      <c:pt idx="558">
                        <c:v>5030.4268822809581</c:v>
                      </c:pt>
                      <c:pt idx="559">
                        <c:v>5030.4268822809581</c:v>
                      </c:pt>
                      <c:pt idx="560">
                        <c:v>5031.8458464082096</c:v>
                      </c:pt>
                      <c:pt idx="561">
                        <c:v>5031.8458464082096</c:v>
                      </c:pt>
                      <c:pt idx="562">
                        <c:v>5031.8458464082096</c:v>
                      </c:pt>
                      <c:pt idx="563">
                        <c:v>5036.7415508754875</c:v>
                      </c:pt>
                      <c:pt idx="564">
                        <c:v>5036.7415508754875</c:v>
                      </c:pt>
                      <c:pt idx="565">
                        <c:v>5036.7415508754875</c:v>
                      </c:pt>
                      <c:pt idx="566">
                        <c:v>5046.2892318540671</c:v>
                      </c:pt>
                      <c:pt idx="567">
                        <c:v>5046.2892318540671</c:v>
                      </c:pt>
                      <c:pt idx="568">
                        <c:v>5046.2892318540671</c:v>
                      </c:pt>
                      <c:pt idx="569">
                        <c:v>5119.9540589496719</c:v>
                      </c:pt>
                      <c:pt idx="570">
                        <c:v>5119.9540589496719</c:v>
                      </c:pt>
                      <c:pt idx="571">
                        <c:v>5119.9540589496719</c:v>
                      </c:pt>
                      <c:pt idx="572">
                        <c:v>5128.1261794095981</c:v>
                      </c:pt>
                      <c:pt idx="573">
                        <c:v>5128.1261794095981</c:v>
                      </c:pt>
                      <c:pt idx="574">
                        <c:v>5128.1261794095981</c:v>
                      </c:pt>
                      <c:pt idx="575">
                        <c:v>5139.7227332966258</c:v>
                      </c:pt>
                      <c:pt idx="576">
                        <c:v>5139.7227332966258</c:v>
                      </c:pt>
                      <c:pt idx="577">
                        <c:v>5139.7227332966258</c:v>
                      </c:pt>
                      <c:pt idx="578">
                        <c:v>5162.1679635071396</c:v>
                      </c:pt>
                      <c:pt idx="579">
                        <c:v>5162.1679635071396</c:v>
                      </c:pt>
                      <c:pt idx="580">
                        <c:v>5162.1679635071396</c:v>
                      </c:pt>
                      <c:pt idx="581">
                        <c:v>5176.9118354740622</c:v>
                      </c:pt>
                      <c:pt idx="582">
                        <c:v>5176.9118354740622</c:v>
                      </c:pt>
                      <c:pt idx="583">
                        <c:v>5176.9118354740622</c:v>
                      </c:pt>
                      <c:pt idx="584">
                        <c:v>5217.1380773403362</c:v>
                      </c:pt>
                      <c:pt idx="585">
                        <c:v>5217.1380773403362</c:v>
                      </c:pt>
                      <c:pt idx="586">
                        <c:v>5217.1380773403362</c:v>
                      </c:pt>
                      <c:pt idx="587">
                        <c:v>5222.394365632892</c:v>
                      </c:pt>
                      <c:pt idx="588">
                        <c:v>5222.394365632892</c:v>
                      </c:pt>
                      <c:pt idx="589">
                        <c:v>5222.394365632892</c:v>
                      </c:pt>
                      <c:pt idx="590">
                        <c:v>5399.6892034525272</c:v>
                      </c:pt>
                      <c:pt idx="591">
                        <c:v>5399.6892034525272</c:v>
                      </c:pt>
                      <c:pt idx="592">
                        <c:v>5399.6892034525272</c:v>
                      </c:pt>
                      <c:pt idx="593">
                        <c:v>5453.8168421137016</c:v>
                      </c:pt>
                      <c:pt idx="594">
                        <c:v>5453.8168421137016</c:v>
                      </c:pt>
                      <c:pt idx="595">
                        <c:v>5453.8168421137016</c:v>
                      </c:pt>
                      <c:pt idx="596">
                        <c:v>5534.9637835838239</c:v>
                      </c:pt>
                      <c:pt idx="597">
                        <c:v>5534.9637835838239</c:v>
                      </c:pt>
                      <c:pt idx="598">
                        <c:v>5534.9637835838239</c:v>
                      </c:pt>
                      <c:pt idx="599">
                        <c:v>5593.4217668874571</c:v>
                      </c:pt>
                      <c:pt idx="600">
                        <c:v>5593.4217668874571</c:v>
                      </c:pt>
                      <c:pt idx="601">
                        <c:v>5593.4217668874571</c:v>
                      </c:pt>
                      <c:pt idx="602">
                        <c:v>5613.7435590157793</c:v>
                      </c:pt>
                      <c:pt idx="603">
                        <c:v>5613.7435590157793</c:v>
                      </c:pt>
                      <c:pt idx="604">
                        <c:v>5613.7435590157793</c:v>
                      </c:pt>
                      <c:pt idx="605">
                        <c:v>5618.8829914390317</c:v>
                      </c:pt>
                      <c:pt idx="606">
                        <c:v>5618.8829914390317</c:v>
                      </c:pt>
                      <c:pt idx="607">
                        <c:v>5618.8829914390317</c:v>
                      </c:pt>
                      <c:pt idx="608">
                        <c:v>5641.2213819976105</c:v>
                      </c:pt>
                      <c:pt idx="609">
                        <c:v>5641.2213819976105</c:v>
                      </c:pt>
                      <c:pt idx="610">
                        <c:v>5641.2213819976105</c:v>
                      </c:pt>
                      <c:pt idx="611">
                        <c:v>5674.2693347495551</c:v>
                      </c:pt>
                      <c:pt idx="612">
                        <c:v>5674.2693347495551</c:v>
                      </c:pt>
                      <c:pt idx="613">
                        <c:v>5674.2693347495551</c:v>
                      </c:pt>
                      <c:pt idx="614">
                        <c:v>5684.8954284648471</c:v>
                      </c:pt>
                      <c:pt idx="615">
                        <c:v>5684.8954284648471</c:v>
                      </c:pt>
                      <c:pt idx="616">
                        <c:v>5684.8954284648471</c:v>
                      </c:pt>
                      <c:pt idx="617">
                        <c:v>5690.8228033211135</c:v>
                      </c:pt>
                      <c:pt idx="618">
                        <c:v>5690.8228033211135</c:v>
                      </c:pt>
                      <c:pt idx="619">
                        <c:v>5690.8228033211135</c:v>
                      </c:pt>
                      <c:pt idx="620">
                        <c:v>5709.8736487566339</c:v>
                      </c:pt>
                      <c:pt idx="621">
                        <c:v>5709.8736487566339</c:v>
                      </c:pt>
                      <c:pt idx="622">
                        <c:v>5709.8736487566339</c:v>
                      </c:pt>
                      <c:pt idx="623">
                        <c:v>5716.585627306793</c:v>
                      </c:pt>
                      <c:pt idx="624">
                        <c:v>5716.585627306793</c:v>
                      </c:pt>
                      <c:pt idx="625">
                        <c:v>5716.585627306793</c:v>
                      </c:pt>
                      <c:pt idx="626">
                        <c:v>5763.7798177226532</c:v>
                      </c:pt>
                      <c:pt idx="627">
                        <c:v>5763.7798177226532</c:v>
                      </c:pt>
                      <c:pt idx="628">
                        <c:v>5763.7798177226532</c:v>
                      </c:pt>
                      <c:pt idx="629">
                        <c:v>5908.6287887455137</c:v>
                      </c:pt>
                      <c:pt idx="630">
                        <c:v>5908.6287887455137</c:v>
                      </c:pt>
                      <c:pt idx="631">
                        <c:v>5908.6287887455137</c:v>
                      </c:pt>
                      <c:pt idx="632">
                        <c:v>5974.5132407716164</c:v>
                      </c:pt>
                      <c:pt idx="633">
                        <c:v>5974.5132407716164</c:v>
                      </c:pt>
                      <c:pt idx="634">
                        <c:v>5974.5132407716164</c:v>
                      </c:pt>
                      <c:pt idx="635">
                        <c:v>5979.968740498507</c:v>
                      </c:pt>
                      <c:pt idx="636">
                        <c:v>5979.968740498507</c:v>
                      </c:pt>
                      <c:pt idx="637">
                        <c:v>5979.968740498507</c:v>
                      </c:pt>
                      <c:pt idx="638">
                        <c:v>6068.9639447336303</c:v>
                      </c:pt>
                      <c:pt idx="639">
                        <c:v>6068.9639447336303</c:v>
                      </c:pt>
                      <c:pt idx="640">
                        <c:v>6068.9639447336303</c:v>
                      </c:pt>
                      <c:pt idx="641">
                        <c:v>6361.9961742501318</c:v>
                      </c:pt>
                      <c:pt idx="642">
                        <c:v>6361.9961742501318</c:v>
                      </c:pt>
                      <c:pt idx="643">
                        <c:v>6361.9961742501318</c:v>
                      </c:pt>
                      <c:pt idx="644">
                        <c:v>6416.2595883023068</c:v>
                      </c:pt>
                      <c:pt idx="645">
                        <c:v>6416.2595883023068</c:v>
                      </c:pt>
                      <c:pt idx="646">
                        <c:v>6416.2595883023068</c:v>
                      </c:pt>
                      <c:pt idx="647">
                        <c:v>6423.9409141111601</c:v>
                      </c:pt>
                      <c:pt idx="648">
                        <c:v>6423.9409141111601</c:v>
                      </c:pt>
                      <c:pt idx="649">
                        <c:v>6423.9409141111601</c:v>
                      </c:pt>
                      <c:pt idx="650">
                        <c:v>6439.9702006404168</c:v>
                      </c:pt>
                      <c:pt idx="651">
                        <c:v>6439.9702006404168</c:v>
                      </c:pt>
                      <c:pt idx="652">
                        <c:v>6439.9702006404168</c:v>
                      </c:pt>
                      <c:pt idx="653">
                        <c:v>6462.5378512854395</c:v>
                      </c:pt>
                      <c:pt idx="654">
                        <c:v>6462.5378512854395</c:v>
                      </c:pt>
                      <c:pt idx="655">
                        <c:v>6462.5378512854395</c:v>
                      </c:pt>
                      <c:pt idx="656">
                        <c:v>6531.664218999922</c:v>
                      </c:pt>
                      <c:pt idx="657">
                        <c:v>6531.664218999922</c:v>
                      </c:pt>
                      <c:pt idx="658">
                        <c:v>6531.664218999922</c:v>
                      </c:pt>
                      <c:pt idx="659">
                        <c:v>6573.1447138633821</c:v>
                      </c:pt>
                      <c:pt idx="660">
                        <c:v>6573.1447138633821</c:v>
                      </c:pt>
                      <c:pt idx="661">
                        <c:v>6573.1447138633821</c:v>
                      </c:pt>
                      <c:pt idx="662">
                        <c:v>6599.4562039782659</c:v>
                      </c:pt>
                      <c:pt idx="663">
                        <c:v>6599.4562039782659</c:v>
                      </c:pt>
                      <c:pt idx="664">
                        <c:v>6599.4562039782659</c:v>
                      </c:pt>
                      <c:pt idx="665">
                        <c:v>6629.2555635635854</c:v>
                      </c:pt>
                      <c:pt idx="666">
                        <c:v>6629.2555635635854</c:v>
                      </c:pt>
                      <c:pt idx="667">
                        <c:v>6629.2555635635854</c:v>
                      </c:pt>
                      <c:pt idx="668">
                        <c:v>6632.3438972523081</c:v>
                      </c:pt>
                      <c:pt idx="669">
                        <c:v>6632.3438972523081</c:v>
                      </c:pt>
                      <c:pt idx="670">
                        <c:v>6632.3438972523081</c:v>
                      </c:pt>
                      <c:pt idx="671">
                        <c:v>6713.7512603740215</c:v>
                      </c:pt>
                      <c:pt idx="672">
                        <c:v>6713.7512603740215</c:v>
                      </c:pt>
                      <c:pt idx="673">
                        <c:v>6713.7512603740215</c:v>
                      </c:pt>
                      <c:pt idx="674">
                        <c:v>6718.3320104507002</c:v>
                      </c:pt>
                      <c:pt idx="675">
                        <c:v>6718.3320104507002</c:v>
                      </c:pt>
                      <c:pt idx="676">
                        <c:v>6718.3320104507002</c:v>
                      </c:pt>
                      <c:pt idx="677">
                        <c:v>6766.3942730385261</c:v>
                      </c:pt>
                      <c:pt idx="678">
                        <c:v>6766.3942730385261</c:v>
                      </c:pt>
                      <c:pt idx="679">
                        <c:v>6766.3942730385261</c:v>
                      </c:pt>
                      <c:pt idx="680">
                        <c:v>6847.4232457263051</c:v>
                      </c:pt>
                      <c:pt idx="681">
                        <c:v>6847.4232457263051</c:v>
                      </c:pt>
                      <c:pt idx="682">
                        <c:v>6847.4232457263051</c:v>
                      </c:pt>
                      <c:pt idx="683">
                        <c:v>6888.9927736330446</c:v>
                      </c:pt>
                      <c:pt idx="684">
                        <c:v>6888.9927736330446</c:v>
                      </c:pt>
                      <c:pt idx="685">
                        <c:v>6888.9927736330446</c:v>
                      </c:pt>
                      <c:pt idx="686">
                        <c:v>7047.0119575828794</c:v>
                      </c:pt>
                      <c:pt idx="687">
                        <c:v>7047.0119575828794</c:v>
                      </c:pt>
                      <c:pt idx="688">
                        <c:v>7047.0119575828794</c:v>
                      </c:pt>
                      <c:pt idx="689">
                        <c:v>7085.5042809313054</c:v>
                      </c:pt>
                      <c:pt idx="690">
                        <c:v>7085.5042809313054</c:v>
                      </c:pt>
                      <c:pt idx="691">
                        <c:v>7085.5042809313054</c:v>
                      </c:pt>
                      <c:pt idx="692">
                        <c:v>7099.2665635960821</c:v>
                      </c:pt>
                      <c:pt idx="693">
                        <c:v>7099.2665635960821</c:v>
                      </c:pt>
                      <c:pt idx="694">
                        <c:v>7099.2665635960821</c:v>
                      </c:pt>
                      <c:pt idx="695">
                        <c:v>7139.5217412014226</c:v>
                      </c:pt>
                      <c:pt idx="696">
                        <c:v>7139.5217412014226</c:v>
                      </c:pt>
                      <c:pt idx="697">
                        <c:v>7139.5217412014226</c:v>
                      </c:pt>
                      <c:pt idx="698">
                        <c:v>7144.8459171894774</c:v>
                      </c:pt>
                      <c:pt idx="699">
                        <c:v>7144.8459171894774</c:v>
                      </c:pt>
                      <c:pt idx="700">
                        <c:v>7144.8459171894774</c:v>
                      </c:pt>
                      <c:pt idx="701">
                        <c:v>7168.9404845267254</c:v>
                      </c:pt>
                      <c:pt idx="702">
                        <c:v>7168.9404845267254</c:v>
                      </c:pt>
                      <c:pt idx="703">
                        <c:v>7168.9404845267254</c:v>
                      </c:pt>
                      <c:pt idx="704">
                        <c:v>7185.3325807073425</c:v>
                      </c:pt>
                      <c:pt idx="705">
                        <c:v>7185.3325807073425</c:v>
                      </c:pt>
                      <c:pt idx="706">
                        <c:v>7185.3325807073425</c:v>
                      </c:pt>
                      <c:pt idx="707">
                        <c:v>7227.5910017864499</c:v>
                      </c:pt>
                      <c:pt idx="708">
                        <c:v>7227.5910017864499</c:v>
                      </c:pt>
                      <c:pt idx="709">
                        <c:v>7227.5910017864499</c:v>
                      </c:pt>
                      <c:pt idx="710">
                        <c:v>7227.8202618728919</c:v>
                      </c:pt>
                      <c:pt idx="711">
                        <c:v>7227.8202618728919</c:v>
                      </c:pt>
                      <c:pt idx="712">
                        <c:v>7227.8202618728919</c:v>
                      </c:pt>
                      <c:pt idx="713">
                        <c:v>7234.1772211629777</c:v>
                      </c:pt>
                      <c:pt idx="714">
                        <c:v>7234.1772211629777</c:v>
                      </c:pt>
                      <c:pt idx="715">
                        <c:v>7234.1772211629777</c:v>
                      </c:pt>
                      <c:pt idx="716">
                        <c:v>7240.757875974301</c:v>
                      </c:pt>
                      <c:pt idx="717">
                        <c:v>7240.757875974301</c:v>
                      </c:pt>
                      <c:pt idx="718">
                        <c:v>7240.757875974301</c:v>
                      </c:pt>
                      <c:pt idx="719">
                        <c:v>7321.7901874012014</c:v>
                      </c:pt>
                      <c:pt idx="720">
                        <c:v>7321.7901874012014</c:v>
                      </c:pt>
                      <c:pt idx="721">
                        <c:v>7321.7901874012014</c:v>
                      </c:pt>
                      <c:pt idx="722">
                        <c:v>7331.8297759438956</c:v>
                      </c:pt>
                      <c:pt idx="723">
                        <c:v>7331.8297759438956</c:v>
                      </c:pt>
                      <c:pt idx="724">
                        <c:v>7331.8297759438956</c:v>
                      </c:pt>
                      <c:pt idx="725">
                        <c:v>7424.3139625624963</c:v>
                      </c:pt>
                      <c:pt idx="726">
                        <c:v>7424.3139625624963</c:v>
                      </c:pt>
                      <c:pt idx="727">
                        <c:v>7424.3139625624963</c:v>
                      </c:pt>
                      <c:pt idx="728">
                        <c:v>7467.5996023784301</c:v>
                      </c:pt>
                      <c:pt idx="729">
                        <c:v>7467.5996023784301</c:v>
                      </c:pt>
                      <c:pt idx="730">
                        <c:v>7467.5996023784301</c:v>
                      </c:pt>
                      <c:pt idx="731">
                        <c:v>7519.5258990445436</c:v>
                      </c:pt>
                      <c:pt idx="732">
                        <c:v>7519.5258990445436</c:v>
                      </c:pt>
                      <c:pt idx="733">
                        <c:v>7519.5258990445436</c:v>
                      </c:pt>
                      <c:pt idx="734">
                        <c:v>7529.280581848745</c:v>
                      </c:pt>
                      <c:pt idx="735">
                        <c:v>7529.280581848745</c:v>
                      </c:pt>
                      <c:pt idx="736">
                        <c:v>7529.280581848745</c:v>
                      </c:pt>
                      <c:pt idx="737">
                        <c:v>7605.2535905913455</c:v>
                      </c:pt>
                      <c:pt idx="738">
                        <c:v>7605.2535905913455</c:v>
                      </c:pt>
                      <c:pt idx="739">
                        <c:v>7605.2535905913455</c:v>
                      </c:pt>
                      <c:pt idx="740">
                        <c:v>7652.9975600494508</c:v>
                      </c:pt>
                      <c:pt idx="741">
                        <c:v>7652.9975600494508</c:v>
                      </c:pt>
                      <c:pt idx="742">
                        <c:v>7652.9975600494508</c:v>
                      </c:pt>
                      <c:pt idx="743">
                        <c:v>7659.784103773356</c:v>
                      </c:pt>
                      <c:pt idx="744">
                        <c:v>7659.784103773356</c:v>
                      </c:pt>
                      <c:pt idx="745">
                        <c:v>7659.784103773356</c:v>
                      </c:pt>
                      <c:pt idx="746">
                        <c:v>7673.204722134551</c:v>
                      </c:pt>
                      <c:pt idx="747">
                        <c:v>7673.204722134551</c:v>
                      </c:pt>
                      <c:pt idx="748">
                        <c:v>7673.204722134551</c:v>
                      </c:pt>
                      <c:pt idx="749">
                        <c:v>7681.4747789420844</c:v>
                      </c:pt>
                      <c:pt idx="750">
                        <c:v>7681.4747789420844</c:v>
                      </c:pt>
                      <c:pt idx="751">
                        <c:v>7681.4747789420844</c:v>
                      </c:pt>
                      <c:pt idx="752">
                        <c:v>7683.3466986770145</c:v>
                      </c:pt>
                      <c:pt idx="753">
                        <c:v>7683.3466986770145</c:v>
                      </c:pt>
                      <c:pt idx="754">
                        <c:v>7683.3466986770145</c:v>
                      </c:pt>
                      <c:pt idx="755">
                        <c:v>7705.5281684968159</c:v>
                      </c:pt>
                      <c:pt idx="756">
                        <c:v>7705.5281684968159</c:v>
                      </c:pt>
                      <c:pt idx="757">
                        <c:v>7705.5281684968159</c:v>
                      </c:pt>
                      <c:pt idx="758">
                        <c:v>7721.7433115039157</c:v>
                      </c:pt>
                      <c:pt idx="759">
                        <c:v>7721.7433115039157</c:v>
                      </c:pt>
                      <c:pt idx="760">
                        <c:v>7721.7433115039157</c:v>
                      </c:pt>
                      <c:pt idx="761">
                        <c:v>7730.084594746073</c:v>
                      </c:pt>
                      <c:pt idx="762">
                        <c:v>7730.084594746073</c:v>
                      </c:pt>
                      <c:pt idx="763">
                        <c:v>7730.084594746073</c:v>
                      </c:pt>
                      <c:pt idx="764">
                        <c:v>7768.2252375735479</c:v>
                      </c:pt>
                      <c:pt idx="765">
                        <c:v>7768.2252375735479</c:v>
                      </c:pt>
                      <c:pt idx="766">
                        <c:v>7768.2252375735479</c:v>
                      </c:pt>
                      <c:pt idx="767">
                        <c:v>7792.0515928679197</c:v>
                      </c:pt>
                      <c:pt idx="768">
                        <c:v>7792.0515928679197</c:v>
                      </c:pt>
                      <c:pt idx="769">
                        <c:v>7792.0515928679197</c:v>
                      </c:pt>
                      <c:pt idx="770">
                        <c:v>7888.8817049115532</c:v>
                      </c:pt>
                      <c:pt idx="771">
                        <c:v>7888.8817049115532</c:v>
                      </c:pt>
                      <c:pt idx="772">
                        <c:v>7888.8817049115532</c:v>
                      </c:pt>
                      <c:pt idx="773">
                        <c:v>7911.2234342092561</c:v>
                      </c:pt>
                      <c:pt idx="774">
                        <c:v>7911.2234342092561</c:v>
                      </c:pt>
                      <c:pt idx="775">
                        <c:v>7911.2234342092561</c:v>
                      </c:pt>
                      <c:pt idx="776">
                        <c:v>7914.3173324631844</c:v>
                      </c:pt>
                      <c:pt idx="777">
                        <c:v>7914.3173324631844</c:v>
                      </c:pt>
                      <c:pt idx="778">
                        <c:v>7914.3173324631844</c:v>
                      </c:pt>
                      <c:pt idx="779">
                        <c:v>7927.3428666948321</c:v>
                      </c:pt>
                      <c:pt idx="780">
                        <c:v>7927.3428666948321</c:v>
                      </c:pt>
                      <c:pt idx="781">
                        <c:v>7927.3428666948321</c:v>
                      </c:pt>
                      <c:pt idx="782">
                        <c:v>7941.709461140862</c:v>
                      </c:pt>
                      <c:pt idx="783">
                        <c:v>7941.709461140862</c:v>
                      </c:pt>
                      <c:pt idx="784">
                        <c:v>7941.709461140862</c:v>
                      </c:pt>
                      <c:pt idx="785">
                        <c:v>7945.4399456542315</c:v>
                      </c:pt>
                      <c:pt idx="786">
                        <c:v>7945.4399456542315</c:v>
                      </c:pt>
                      <c:pt idx="787">
                        <c:v>7945.4399456542315</c:v>
                      </c:pt>
                      <c:pt idx="788">
                        <c:v>7949.8604362530086</c:v>
                      </c:pt>
                      <c:pt idx="789">
                        <c:v>7949.8604362530086</c:v>
                      </c:pt>
                      <c:pt idx="790">
                        <c:v>7949.8604362530086</c:v>
                      </c:pt>
                      <c:pt idx="791">
                        <c:v>8049.2769582038836</c:v>
                      </c:pt>
                      <c:pt idx="792">
                        <c:v>8049.2769582038836</c:v>
                      </c:pt>
                      <c:pt idx="793">
                        <c:v>8049.2769582038836</c:v>
                      </c:pt>
                      <c:pt idx="794">
                        <c:v>8056.7868954044279</c:v>
                      </c:pt>
                      <c:pt idx="795">
                        <c:v>8056.7868954044279</c:v>
                      </c:pt>
                      <c:pt idx="796">
                        <c:v>8056.7868954044279</c:v>
                      </c:pt>
                      <c:pt idx="797">
                        <c:v>8150.706739845893</c:v>
                      </c:pt>
                      <c:pt idx="798">
                        <c:v>8150.706739845893</c:v>
                      </c:pt>
                      <c:pt idx="799">
                        <c:v>8150.706739845893</c:v>
                      </c:pt>
                      <c:pt idx="800">
                        <c:v>8161.1158155181938</c:v>
                      </c:pt>
                      <c:pt idx="801">
                        <c:v>8161.1158155181938</c:v>
                      </c:pt>
                      <c:pt idx="802">
                        <c:v>8161.1158155181938</c:v>
                      </c:pt>
                      <c:pt idx="803">
                        <c:v>8179.3586860859614</c:v>
                      </c:pt>
                      <c:pt idx="804">
                        <c:v>8179.3586860859614</c:v>
                      </c:pt>
                      <c:pt idx="805">
                        <c:v>8179.3586860859614</c:v>
                      </c:pt>
                      <c:pt idx="806">
                        <c:v>8195.4859089628244</c:v>
                      </c:pt>
                      <c:pt idx="807">
                        <c:v>8195.4859089628244</c:v>
                      </c:pt>
                      <c:pt idx="808">
                        <c:v>8195.4859089628244</c:v>
                      </c:pt>
                      <c:pt idx="809">
                        <c:v>8228.0464058028174</c:v>
                      </c:pt>
                      <c:pt idx="810">
                        <c:v>8228.0464058028174</c:v>
                      </c:pt>
                      <c:pt idx="811">
                        <c:v>8228.0464058028174</c:v>
                      </c:pt>
                      <c:pt idx="812">
                        <c:v>8249.3898521027604</c:v>
                      </c:pt>
                      <c:pt idx="813">
                        <c:v>8249.3898521027604</c:v>
                      </c:pt>
                      <c:pt idx="814">
                        <c:v>8249.3898521027604</c:v>
                      </c:pt>
                      <c:pt idx="815">
                        <c:v>8278.6550134284098</c:v>
                      </c:pt>
                      <c:pt idx="816">
                        <c:v>8278.6550134284098</c:v>
                      </c:pt>
                      <c:pt idx="817">
                        <c:v>8278.6550134284098</c:v>
                      </c:pt>
                      <c:pt idx="818">
                        <c:v>8301.5609896378901</c:v>
                      </c:pt>
                      <c:pt idx="819">
                        <c:v>8301.5609896378901</c:v>
                      </c:pt>
                      <c:pt idx="820">
                        <c:v>8301.5609896378901</c:v>
                      </c:pt>
                      <c:pt idx="821">
                        <c:v>8316.52967003909</c:v>
                      </c:pt>
                      <c:pt idx="822">
                        <c:v>8316.52967003909</c:v>
                      </c:pt>
                      <c:pt idx="823">
                        <c:v>8316.52967003909</c:v>
                      </c:pt>
                      <c:pt idx="824">
                        <c:v>8340.8534974627819</c:v>
                      </c:pt>
                      <c:pt idx="825">
                        <c:v>8340.8534974627819</c:v>
                      </c:pt>
                      <c:pt idx="826">
                        <c:v>8340.8534974627819</c:v>
                      </c:pt>
                      <c:pt idx="827">
                        <c:v>8371.0045375690497</c:v>
                      </c:pt>
                      <c:pt idx="828">
                        <c:v>8371.0045375690497</c:v>
                      </c:pt>
                      <c:pt idx="829">
                        <c:v>8371.0045375690497</c:v>
                      </c:pt>
                      <c:pt idx="830">
                        <c:v>8416.2310977284542</c:v>
                      </c:pt>
                      <c:pt idx="831">
                        <c:v>8416.2310977284542</c:v>
                      </c:pt>
                      <c:pt idx="832">
                        <c:v>8416.2310977284542</c:v>
                      </c:pt>
                      <c:pt idx="833">
                        <c:v>8562.3554670962803</c:v>
                      </c:pt>
                      <c:pt idx="834">
                        <c:v>8562.3554670962803</c:v>
                      </c:pt>
                      <c:pt idx="835">
                        <c:v>8562.3554670962803</c:v>
                      </c:pt>
                      <c:pt idx="836">
                        <c:v>8587.7298844306588</c:v>
                      </c:pt>
                      <c:pt idx="837">
                        <c:v>8587.7298844306588</c:v>
                      </c:pt>
                      <c:pt idx="838">
                        <c:v>8587.7298844306588</c:v>
                      </c:pt>
                      <c:pt idx="839">
                        <c:v>8605.6756072164844</c:v>
                      </c:pt>
                      <c:pt idx="840">
                        <c:v>8605.6756072164844</c:v>
                      </c:pt>
                      <c:pt idx="841">
                        <c:v>8605.6756072164844</c:v>
                      </c:pt>
                      <c:pt idx="842">
                        <c:v>8606.7662619966468</c:v>
                      </c:pt>
                      <c:pt idx="843">
                        <c:v>8606.7662619966468</c:v>
                      </c:pt>
                      <c:pt idx="844">
                        <c:v>8606.7662619966468</c:v>
                      </c:pt>
                      <c:pt idx="845">
                        <c:v>8615.1064323257615</c:v>
                      </c:pt>
                      <c:pt idx="846">
                        <c:v>8615.1064323257615</c:v>
                      </c:pt>
                      <c:pt idx="847">
                        <c:v>8615.1064323257615</c:v>
                      </c:pt>
                      <c:pt idx="848">
                        <c:v>8616.5509934529564</c:v>
                      </c:pt>
                      <c:pt idx="849">
                        <c:v>8616.5509934529564</c:v>
                      </c:pt>
                      <c:pt idx="850">
                        <c:v>8616.5509934529564</c:v>
                      </c:pt>
                      <c:pt idx="851">
                        <c:v>8623.5790393067546</c:v>
                      </c:pt>
                      <c:pt idx="852">
                        <c:v>8623.5790393067546</c:v>
                      </c:pt>
                      <c:pt idx="853">
                        <c:v>8623.5790393067546</c:v>
                      </c:pt>
                      <c:pt idx="854">
                        <c:v>8672.688553066142</c:v>
                      </c:pt>
                      <c:pt idx="855">
                        <c:v>8672.688553066142</c:v>
                      </c:pt>
                      <c:pt idx="856">
                        <c:v>8672.688553066142</c:v>
                      </c:pt>
                      <c:pt idx="857">
                        <c:v>8676.5058447967094</c:v>
                      </c:pt>
                      <c:pt idx="858">
                        <c:v>8676.5058447967094</c:v>
                      </c:pt>
                      <c:pt idx="859">
                        <c:v>8676.5058447967094</c:v>
                      </c:pt>
                      <c:pt idx="860">
                        <c:v>8677.0856724910609</c:v>
                      </c:pt>
                      <c:pt idx="861">
                        <c:v>8677.0856724910609</c:v>
                      </c:pt>
                      <c:pt idx="862">
                        <c:v>8677.0856724910609</c:v>
                      </c:pt>
                      <c:pt idx="863">
                        <c:v>8687.5793295544754</c:v>
                      </c:pt>
                      <c:pt idx="864">
                        <c:v>8687.5793295544754</c:v>
                      </c:pt>
                      <c:pt idx="865">
                        <c:v>8687.5793295544754</c:v>
                      </c:pt>
                      <c:pt idx="866">
                        <c:v>8871.5271615330967</c:v>
                      </c:pt>
                      <c:pt idx="867">
                        <c:v>8871.5271615330967</c:v>
                      </c:pt>
                      <c:pt idx="868">
                        <c:v>8871.5271615330967</c:v>
                      </c:pt>
                      <c:pt idx="869">
                        <c:v>8877.9687022142971</c:v>
                      </c:pt>
                      <c:pt idx="870">
                        <c:v>8877.9687022142971</c:v>
                      </c:pt>
                      <c:pt idx="871">
                        <c:v>8877.9687022142971</c:v>
                      </c:pt>
                      <c:pt idx="872">
                        <c:v>8895.8877150871394</c:v>
                      </c:pt>
                      <c:pt idx="873">
                        <c:v>8895.8877150871394</c:v>
                      </c:pt>
                      <c:pt idx="874">
                        <c:v>8895.8877150871394</c:v>
                      </c:pt>
                      <c:pt idx="875">
                        <c:v>8982.3766391539739</c:v>
                      </c:pt>
                      <c:pt idx="876">
                        <c:v>8982.3766391539739</c:v>
                      </c:pt>
                      <c:pt idx="877">
                        <c:v>8982.3766391539739</c:v>
                      </c:pt>
                      <c:pt idx="878">
                        <c:v>9016.0767589479328</c:v>
                      </c:pt>
                      <c:pt idx="879">
                        <c:v>9016.0767589479328</c:v>
                      </c:pt>
                      <c:pt idx="880">
                        <c:v>9016.0767589479328</c:v>
                      </c:pt>
                      <c:pt idx="881">
                        <c:v>9034.4765502544797</c:v>
                      </c:pt>
                      <c:pt idx="882">
                        <c:v>9034.4765502544797</c:v>
                      </c:pt>
                      <c:pt idx="883">
                        <c:v>9034.4765502544797</c:v>
                      </c:pt>
                      <c:pt idx="884">
                        <c:v>9040.8212675011164</c:v>
                      </c:pt>
                      <c:pt idx="885">
                        <c:v>9040.8212675011164</c:v>
                      </c:pt>
                      <c:pt idx="886">
                        <c:v>9040.8212675011164</c:v>
                      </c:pt>
                      <c:pt idx="887">
                        <c:v>9099.5463499345842</c:v>
                      </c:pt>
                      <c:pt idx="888">
                        <c:v>9099.5463499345842</c:v>
                      </c:pt>
                      <c:pt idx="889">
                        <c:v>9099.5463499345842</c:v>
                      </c:pt>
                      <c:pt idx="890">
                        <c:v>9123.0811220122196</c:v>
                      </c:pt>
                      <c:pt idx="891">
                        <c:v>9123.0811220122196</c:v>
                      </c:pt>
                      <c:pt idx="892">
                        <c:v>9123.0811220122196</c:v>
                      </c:pt>
                      <c:pt idx="893">
                        <c:v>9475.8244749164987</c:v>
                      </c:pt>
                      <c:pt idx="894">
                        <c:v>9475.8244749164987</c:v>
                      </c:pt>
                      <c:pt idx="895">
                        <c:v>9475.8244749164987</c:v>
                      </c:pt>
                      <c:pt idx="896">
                        <c:v>9494.0706842233903</c:v>
                      </c:pt>
                      <c:pt idx="897">
                        <c:v>9494.0706842233903</c:v>
                      </c:pt>
                      <c:pt idx="898">
                        <c:v>9494.0706842233903</c:v>
                      </c:pt>
                      <c:pt idx="899">
                        <c:v>9501.326877250589</c:v>
                      </c:pt>
                      <c:pt idx="900">
                        <c:v>9501.326877250589</c:v>
                      </c:pt>
                      <c:pt idx="901">
                        <c:v>9501.326877250589</c:v>
                      </c:pt>
                      <c:pt idx="902">
                        <c:v>9503.7574793320928</c:v>
                      </c:pt>
                      <c:pt idx="903">
                        <c:v>9503.7574793320928</c:v>
                      </c:pt>
                      <c:pt idx="904">
                        <c:v>9503.7574793320928</c:v>
                      </c:pt>
                      <c:pt idx="905">
                        <c:v>9511.3052555760296</c:v>
                      </c:pt>
                      <c:pt idx="906">
                        <c:v>9511.3052555760296</c:v>
                      </c:pt>
                      <c:pt idx="907">
                        <c:v>9511.3052555760296</c:v>
                      </c:pt>
                      <c:pt idx="908">
                        <c:v>9517.3216634755736</c:v>
                      </c:pt>
                      <c:pt idx="909">
                        <c:v>9517.3216634755736</c:v>
                      </c:pt>
                      <c:pt idx="910">
                        <c:v>9517.3216634755736</c:v>
                      </c:pt>
                      <c:pt idx="911">
                        <c:v>9537.6490201691013</c:v>
                      </c:pt>
                      <c:pt idx="912">
                        <c:v>9537.6490201691013</c:v>
                      </c:pt>
                      <c:pt idx="913">
                        <c:v>9537.6490201691013</c:v>
                      </c:pt>
                      <c:pt idx="914">
                        <c:v>9544.5145807189165</c:v>
                      </c:pt>
                      <c:pt idx="915">
                        <c:v>9544.5145807189165</c:v>
                      </c:pt>
                      <c:pt idx="916">
                        <c:v>9544.5145807189165</c:v>
                      </c:pt>
                      <c:pt idx="917">
                        <c:v>9549.7753206636353</c:v>
                      </c:pt>
                      <c:pt idx="918">
                        <c:v>9549.7753206636353</c:v>
                      </c:pt>
                      <c:pt idx="919">
                        <c:v>9549.7753206636353</c:v>
                      </c:pt>
                      <c:pt idx="920">
                        <c:v>9563.7423793279522</c:v>
                      </c:pt>
                      <c:pt idx="921">
                        <c:v>9563.7423793279522</c:v>
                      </c:pt>
                      <c:pt idx="922">
                        <c:v>9563.7423793279522</c:v>
                      </c:pt>
                      <c:pt idx="923">
                        <c:v>9567.4149923631921</c:v>
                      </c:pt>
                      <c:pt idx="924">
                        <c:v>9567.4149923631921</c:v>
                      </c:pt>
                      <c:pt idx="925">
                        <c:v>9567.4149923631921</c:v>
                      </c:pt>
                      <c:pt idx="926">
                        <c:v>9581.0259188543951</c:v>
                      </c:pt>
                      <c:pt idx="927">
                        <c:v>9581.0259188543951</c:v>
                      </c:pt>
                      <c:pt idx="928">
                        <c:v>9581.0259188543951</c:v>
                      </c:pt>
                      <c:pt idx="929">
                        <c:v>9783.3969133134233</c:v>
                      </c:pt>
                      <c:pt idx="930">
                        <c:v>9783.3969133134233</c:v>
                      </c:pt>
                      <c:pt idx="931">
                        <c:v>9783.3969133134233</c:v>
                      </c:pt>
                      <c:pt idx="932">
                        <c:v>9794.918902026704</c:v>
                      </c:pt>
                      <c:pt idx="933">
                        <c:v>9794.918902026704</c:v>
                      </c:pt>
                      <c:pt idx="934">
                        <c:v>9794.918902026704</c:v>
                      </c:pt>
                      <c:pt idx="935">
                        <c:v>9797.388456064642</c:v>
                      </c:pt>
                      <c:pt idx="936">
                        <c:v>9797.388456064642</c:v>
                      </c:pt>
                      <c:pt idx="937">
                        <c:v>9797.388456064642</c:v>
                      </c:pt>
                      <c:pt idx="938">
                        <c:v>9827.0698468676183</c:v>
                      </c:pt>
                      <c:pt idx="939">
                        <c:v>9827.0698468676183</c:v>
                      </c:pt>
                      <c:pt idx="940">
                        <c:v>9827.0698468676183</c:v>
                      </c:pt>
                      <c:pt idx="941">
                        <c:v>9831.8264372047743</c:v>
                      </c:pt>
                      <c:pt idx="942">
                        <c:v>9831.8264372047743</c:v>
                      </c:pt>
                      <c:pt idx="943">
                        <c:v>9831.8264372047743</c:v>
                      </c:pt>
                      <c:pt idx="944">
                        <c:v>9834.7611888938409</c:v>
                      </c:pt>
                      <c:pt idx="945">
                        <c:v>9834.7611888938409</c:v>
                      </c:pt>
                      <c:pt idx="946">
                        <c:v>9834.7611888938409</c:v>
                      </c:pt>
                      <c:pt idx="947">
                        <c:v>9928.7967762915705</c:v>
                      </c:pt>
                      <c:pt idx="948">
                        <c:v>9928.7967762915705</c:v>
                      </c:pt>
                      <c:pt idx="949">
                        <c:v>9928.7967762915705</c:v>
                      </c:pt>
                      <c:pt idx="950">
                        <c:v>9964.0438452124927</c:v>
                      </c:pt>
                      <c:pt idx="951">
                        <c:v>9964.0438452124927</c:v>
                      </c:pt>
                      <c:pt idx="952">
                        <c:v>9964.0438452124927</c:v>
                      </c:pt>
                      <c:pt idx="953">
                        <c:v>10017.554930048964</c:v>
                      </c:pt>
                      <c:pt idx="954">
                        <c:v>10017.554930048964</c:v>
                      </c:pt>
                      <c:pt idx="955">
                        <c:v>10017.554930048964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320-416B-ADF4-8A6944F32A85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7184"/>
        <c:axId val="3319488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Line</c:v>
                </c:tx>
                <c:spPr>
                  <a:ln w="3175">
                    <a:noFill/>
                  </a:ln>
                </c:spPr>
                <c:marker>
                  <c:symbol val="none"/>
                </c:marker>
                <c:dPt>
                  <c:idx val="2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4-F320-416B-ADF4-8A6944F32A85}"/>
                    </c:ext>
                  </c:extLst>
                </c:dPt>
                <c:dPt>
                  <c:idx val="24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6-F320-416B-ADF4-8A6944F32A85}"/>
                    </c:ext>
                  </c:extLst>
                </c:dPt>
                <c:dPt>
                  <c:idx val="85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8-F320-416B-ADF4-8A6944F32A85}"/>
                    </c:ext>
                  </c:extLst>
                </c:dPt>
                <c:dPt>
                  <c:idx val="8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A-F320-416B-ADF4-8A6944F32A85}"/>
                    </c:ext>
                  </c:extLst>
                </c:dPt>
                <c:dPt>
                  <c:idx val="12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C-F320-416B-ADF4-8A6944F32A85}"/>
                    </c:ext>
                  </c:extLst>
                </c:dPt>
                <c:dPt>
                  <c:idx val="129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E-F320-416B-ADF4-8A6944F32A85}"/>
                    </c:ext>
                  </c:extLst>
                </c:dPt>
                <c:dPt>
                  <c:idx val="708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0-F320-416B-ADF4-8A6944F32A85}"/>
                    </c:ext>
                  </c:extLst>
                </c:dPt>
                <c:dPt>
                  <c:idx val="100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2-F320-416B-ADF4-8A6944F32A85}"/>
                    </c:ext>
                  </c:extLst>
                </c:dPt>
                <c:val>
                  <c:numRef>
                    <c:extLst>
                      <c:ext uri="{02D57815-91ED-43cb-92C2-25804820EDAC}">
                        <c15:formulaRef>
                          <c15:sqref>Sheet1!$E$2:$E$1004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3-F320-416B-ADF4-8A6944F32A85}"/>
                  </c:ext>
                </c:extLst>
              </c15:ser>
            </c15:filteredLineSeries>
          </c:ext>
        </c:extLst>
      </c:lineChart>
      <c:dateAx>
        <c:axId val="331917184"/>
        <c:scaling>
          <c:orientation val="minMax"/>
          <c:max val="1000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1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300054302805112E-2"/>
          <c:y val="3.8681355408256325E-2"/>
          <c:w val="0.90027665246279565"/>
          <c:h val="0.9020826539109240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A02226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20.389519564343512</c:v>
                </c:pt>
                <c:pt idx="2">
                  <c:v>20.389519564343512</c:v>
                </c:pt>
                <c:pt idx="3">
                  <c:v>20.389519564343512</c:v>
                </c:pt>
                <c:pt idx="4">
                  <c:v>20.389519564343512</c:v>
                </c:pt>
                <c:pt idx="5">
                  <c:v>22.378295168577392</c:v>
                </c:pt>
                <c:pt idx="6">
                  <c:v>22.378295168577392</c:v>
                </c:pt>
                <c:pt idx="7">
                  <c:v>22.378295168577392</c:v>
                </c:pt>
                <c:pt idx="8">
                  <c:v>44.166906684912519</c:v>
                </c:pt>
                <c:pt idx="9">
                  <c:v>44.166906684912519</c:v>
                </c:pt>
                <c:pt idx="10">
                  <c:v>44.166906684912519</c:v>
                </c:pt>
                <c:pt idx="11">
                  <c:v>54.699515704761119</c:v>
                </c:pt>
                <c:pt idx="12">
                  <c:v>54.699515704761119</c:v>
                </c:pt>
                <c:pt idx="13">
                  <c:v>54.699515704761119</c:v>
                </c:pt>
                <c:pt idx="14">
                  <c:v>88.44526493340112</c:v>
                </c:pt>
                <c:pt idx="15">
                  <c:v>88.44526493340112</c:v>
                </c:pt>
                <c:pt idx="16">
                  <c:v>88.44526493340112</c:v>
                </c:pt>
                <c:pt idx="17">
                  <c:v>91.354419622526663</c:v>
                </c:pt>
                <c:pt idx="18">
                  <c:v>91.354419622526663</c:v>
                </c:pt>
                <c:pt idx="19">
                  <c:v>91.354419622526663</c:v>
                </c:pt>
                <c:pt idx="20">
                  <c:v>128.36322988732434</c:v>
                </c:pt>
                <c:pt idx="21">
                  <c:v>128.36322988732434</c:v>
                </c:pt>
                <c:pt idx="22">
                  <c:v>128.36322988732434</c:v>
                </c:pt>
                <c:pt idx="23">
                  <c:v>151.77224279132847</c:v>
                </c:pt>
                <c:pt idx="24">
                  <c:v>151.77224279132847</c:v>
                </c:pt>
                <c:pt idx="25">
                  <c:v>151.77224279132847</c:v>
                </c:pt>
                <c:pt idx="26">
                  <c:v>251.95444891439803</c:v>
                </c:pt>
                <c:pt idx="27">
                  <c:v>251.95444891439803</c:v>
                </c:pt>
                <c:pt idx="28">
                  <c:v>251.95444891439803</c:v>
                </c:pt>
                <c:pt idx="29">
                  <c:v>303.85514858056871</c:v>
                </c:pt>
                <c:pt idx="30">
                  <c:v>303.85514858056871</c:v>
                </c:pt>
                <c:pt idx="31">
                  <c:v>303.85514858056871</c:v>
                </c:pt>
                <c:pt idx="32">
                  <c:v>307.3897603987258</c:v>
                </c:pt>
                <c:pt idx="33">
                  <c:v>307.3897603987258</c:v>
                </c:pt>
                <c:pt idx="34">
                  <c:v>307.3897603987258</c:v>
                </c:pt>
                <c:pt idx="35">
                  <c:v>324.78347831622511</c:v>
                </c:pt>
                <c:pt idx="36">
                  <c:v>324.78347831622511</c:v>
                </c:pt>
                <c:pt idx="37">
                  <c:v>324.78347831622511</c:v>
                </c:pt>
                <c:pt idx="38">
                  <c:v>347.11073974439529</c:v>
                </c:pt>
                <c:pt idx="39">
                  <c:v>347.11073974439529</c:v>
                </c:pt>
                <c:pt idx="40">
                  <c:v>347.11073974439529</c:v>
                </c:pt>
                <c:pt idx="41">
                  <c:v>374.34372185721179</c:v>
                </c:pt>
                <c:pt idx="42">
                  <c:v>374.34372185721179</c:v>
                </c:pt>
                <c:pt idx="43">
                  <c:v>374.34372185721179</c:v>
                </c:pt>
                <c:pt idx="44">
                  <c:v>444.96250595964966</c:v>
                </c:pt>
                <c:pt idx="45">
                  <c:v>444.96250595964966</c:v>
                </c:pt>
                <c:pt idx="46">
                  <c:v>444.96250595964966</c:v>
                </c:pt>
                <c:pt idx="47">
                  <c:v>448.95897668981405</c:v>
                </c:pt>
                <c:pt idx="48">
                  <c:v>448.95897668981405</c:v>
                </c:pt>
                <c:pt idx="49">
                  <c:v>448.95897668981405</c:v>
                </c:pt>
                <c:pt idx="50">
                  <c:v>457.50726175759274</c:v>
                </c:pt>
                <c:pt idx="51">
                  <c:v>457.50726175759274</c:v>
                </c:pt>
                <c:pt idx="52">
                  <c:v>457.50726175759274</c:v>
                </c:pt>
                <c:pt idx="53">
                  <c:v>465.20528126206148</c:v>
                </c:pt>
                <c:pt idx="54">
                  <c:v>465.20528126206148</c:v>
                </c:pt>
                <c:pt idx="55">
                  <c:v>465.20528126206148</c:v>
                </c:pt>
                <c:pt idx="56">
                  <c:v>468.32588942897348</c:v>
                </c:pt>
                <c:pt idx="57">
                  <c:v>468.32588942897348</c:v>
                </c:pt>
                <c:pt idx="58">
                  <c:v>468.32588942897348</c:v>
                </c:pt>
                <c:pt idx="59">
                  <c:v>518.92114209807289</c:v>
                </c:pt>
                <c:pt idx="60">
                  <c:v>518.92114209807289</c:v>
                </c:pt>
                <c:pt idx="61">
                  <c:v>518.92114209807289</c:v>
                </c:pt>
                <c:pt idx="62">
                  <c:v>543.33511547808325</c:v>
                </c:pt>
                <c:pt idx="63">
                  <c:v>543.33511547808325</c:v>
                </c:pt>
                <c:pt idx="64">
                  <c:v>543.33511547808325</c:v>
                </c:pt>
                <c:pt idx="65">
                  <c:v>545.53200582098066</c:v>
                </c:pt>
                <c:pt idx="66">
                  <c:v>545.53200582098066</c:v>
                </c:pt>
                <c:pt idx="67">
                  <c:v>545.53200582098066</c:v>
                </c:pt>
                <c:pt idx="68">
                  <c:v>547.00105103507622</c:v>
                </c:pt>
                <c:pt idx="69">
                  <c:v>547.00105103507622</c:v>
                </c:pt>
                <c:pt idx="70">
                  <c:v>547.00105103507622</c:v>
                </c:pt>
                <c:pt idx="71">
                  <c:v>558.54418509613595</c:v>
                </c:pt>
                <c:pt idx="72">
                  <c:v>558.54418509613595</c:v>
                </c:pt>
                <c:pt idx="73">
                  <c:v>558.54418509613595</c:v>
                </c:pt>
                <c:pt idx="74">
                  <c:v>577.08197761976419</c:v>
                </c:pt>
                <c:pt idx="75">
                  <c:v>577.08197761976419</c:v>
                </c:pt>
                <c:pt idx="76">
                  <c:v>577.08197761976419</c:v>
                </c:pt>
                <c:pt idx="77">
                  <c:v>595.47954310022885</c:v>
                </c:pt>
                <c:pt idx="78">
                  <c:v>595.47954310022885</c:v>
                </c:pt>
                <c:pt idx="79">
                  <c:v>595.47954310022885</c:v>
                </c:pt>
                <c:pt idx="80">
                  <c:v>618.60587609182369</c:v>
                </c:pt>
                <c:pt idx="81">
                  <c:v>618.60587609182369</c:v>
                </c:pt>
                <c:pt idx="82">
                  <c:v>618.60587609182369</c:v>
                </c:pt>
                <c:pt idx="83">
                  <c:v>624.10589234035399</c:v>
                </c:pt>
                <c:pt idx="84">
                  <c:v>624.10589234035399</c:v>
                </c:pt>
                <c:pt idx="85">
                  <c:v>624.10589234035399</c:v>
                </c:pt>
                <c:pt idx="86">
                  <c:v>1309.7894234976907</c:v>
                </c:pt>
                <c:pt idx="87">
                  <c:v>1309.7894234976907</c:v>
                </c:pt>
                <c:pt idx="88">
                  <c:v>1309.7894234976907</c:v>
                </c:pt>
                <c:pt idx="89">
                  <c:v>1509.0898908766515</c:v>
                </c:pt>
                <c:pt idx="90">
                  <c:v>1509.0898908766515</c:v>
                </c:pt>
                <c:pt idx="91">
                  <c:v>1509.0898908766515</c:v>
                </c:pt>
                <c:pt idx="92">
                  <c:v>1513.0173609982751</c:v>
                </c:pt>
                <c:pt idx="93">
                  <c:v>1513.0173609982751</c:v>
                </c:pt>
                <c:pt idx="94">
                  <c:v>1513.0173609982751</c:v>
                </c:pt>
                <c:pt idx="95">
                  <c:v>1528.99990517981</c:v>
                </c:pt>
                <c:pt idx="96">
                  <c:v>1528.99990517981</c:v>
                </c:pt>
                <c:pt idx="97">
                  <c:v>1528.99990517981</c:v>
                </c:pt>
                <c:pt idx="98">
                  <c:v>1541.5246285430153</c:v>
                </c:pt>
                <c:pt idx="99">
                  <c:v>1541.5246285430153</c:v>
                </c:pt>
                <c:pt idx="100">
                  <c:v>1541.5246285430153</c:v>
                </c:pt>
                <c:pt idx="101">
                  <c:v>1546.5672375317024</c:v>
                </c:pt>
                <c:pt idx="102">
                  <c:v>1546.5672375317024</c:v>
                </c:pt>
                <c:pt idx="103">
                  <c:v>1546.5672375317024</c:v>
                </c:pt>
                <c:pt idx="104">
                  <c:v>1553.5207182117545</c:v>
                </c:pt>
                <c:pt idx="105">
                  <c:v>1553.5207182117545</c:v>
                </c:pt>
                <c:pt idx="106">
                  <c:v>1553.5207182117545</c:v>
                </c:pt>
                <c:pt idx="107">
                  <c:v>1560.3484397181758</c:v>
                </c:pt>
                <c:pt idx="108">
                  <c:v>1560.3484397181758</c:v>
                </c:pt>
                <c:pt idx="109">
                  <c:v>1560.3484397181758</c:v>
                </c:pt>
                <c:pt idx="110">
                  <c:v>1591.9629604733361</c:v>
                </c:pt>
                <c:pt idx="111">
                  <c:v>1591.9629604733361</c:v>
                </c:pt>
                <c:pt idx="112">
                  <c:v>1591.9629604733361</c:v>
                </c:pt>
                <c:pt idx="113">
                  <c:v>1629.3434836938218</c:v>
                </c:pt>
                <c:pt idx="114">
                  <c:v>1629.3434836938218</c:v>
                </c:pt>
                <c:pt idx="115">
                  <c:v>1629.3434836938218</c:v>
                </c:pt>
                <c:pt idx="116">
                  <c:v>1636.7365650250615</c:v>
                </c:pt>
                <c:pt idx="117">
                  <c:v>1636.7365650250615</c:v>
                </c:pt>
                <c:pt idx="118">
                  <c:v>1636.7365650250615</c:v>
                </c:pt>
                <c:pt idx="119">
                  <c:v>1639.5644770621952</c:v>
                </c:pt>
                <c:pt idx="120">
                  <c:v>1639.5644770621952</c:v>
                </c:pt>
                <c:pt idx="121">
                  <c:v>1639.5644770621952</c:v>
                </c:pt>
                <c:pt idx="122">
                  <c:v>1648.7560258676613</c:v>
                </c:pt>
                <c:pt idx="123">
                  <c:v>1648.7560258676613</c:v>
                </c:pt>
                <c:pt idx="124">
                  <c:v>1648.7560258676613</c:v>
                </c:pt>
                <c:pt idx="125">
                  <c:v>1674.0002323762437</c:v>
                </c:pt>
                <c:pt idx="126">
                  <c:v>1674.0002323762437</c:v>
                </c:pt>
                <c:pt idx="127">
                  <c:v>1674.0002323762437</c:v>
                </c:pt>
                <c:pt idx="128">
                  <c:v>1689.4508041241893</c:v>
                </c:pt>
                <c:pt idx="129">
                  <c:v>1689.4508041241893</c:v>
                </c:pt>
                <c:pt idx="130">
                  <c:v>1689.4508041241893</c:v>
                </c:pt>
                <c:pt idx="131">
                  <c:v>1707.9941612130226</c:v>
                </c:pt>
                <c:pt idx="132">
                  <c:v>1707.9941612130226</c:v>
                </c:pt>
                <c:pt idx="133">
                  <c:v>1707.9941612130226</c:v>
                </c:pt>
                <c:pt idx="134">
                  <c:v>1721.1510191835055</c:v>
                </c:pt>
                <c:pt idx="135">
                  <c:v>1721.1510191835055</c:v>
                </c:pt>
                <c:pt idx="136">
                  <c:v>1721.1510191835055</c:v>
                </c:pt>
                <c:pt idx="137">
                  <c:v>1723.1075203095509</c:v>
                </c:pt>
                <c:pt idx="138">
                  <c:v>1723.1075203095509</c:v>
                </c:pt>
                <c:pt idx="139">
                  <c:v>1723.1075203095509</c:v>
                </c:pt>
                <c:pt idx="140">
                  <c:v>1725.6994947819967</c:v>
                </c:pt>
                <c:pt idx="141">
                  <c:v>1725.6994947819967</c:v>
                </c:pt>
                <c:pt idx="142">
                  <c:v>1725.6994947819967</c:v>
                </c:pt>
                <c:pt idx="143">
                  <c:v>1732.3113111584676</c:v>
                </c:pt>
                <c:pt idx="144">
                  <c:v>1732.3113111584676</c:v>
                </c:pt>
                <c:pt idx="145">
                  <c:v>1732.3113111584676</c:v>
                </c:pt>
                <c:pt idx="146">
                  <c:v>1766.750405211639</c:v>
                </c:pt>
                <c:pt idx="147">
                  <c:v>1766.750405211639</c:v>
                </c:pt>
                <c:pt idx="148">
                  <c:v>1766.750405211639</c:v>
                </c:pt>
                <c:pt idx="149">
                  <c:v>1827.0068559894983</c:v>
                </c:pt>
                <c:pt idx="150">
                  <c:v>1827.0068559894983</c:v>
                </c:pt>
                <c:pt idx="151">
                  <c:v>1827.0068559894983</c:v>
                </c:pt>
                <c:pt idx="152">
                  <c:v>1833.9147072348705</c:v>
                </c:pt>
                <c:pt idx="153">
                  <c:v>1833.9147072348705</c:v>
                </c:pt>
                <c:pt idx="154">
                  <c:v>1833.9147072348705</c:v>
                </c:pt>
                <c:pt idx="155">
                  <c:v>1908.0558611120146</c:v>
                </c:pt>
                <c:pt idx="156">
                  <c:v>1908.0558611120146</c:v>
                </c:pt>
                <c:pt idx="157">
                  <c:v>1908.0558611120146</c:v>
                </c:pt>
                <c:pt idx="158">
                  <c:v>1909.590568195528</c:v>
                </c:pt>
                <c:pt idx="159">
                  <c:v>1909.590568195528</c:v>
                </c:pt>
                <c:pt idx="160">
                  <c:v>1909.590568195528</c:v>
                </c:pt>
                <c:pt idx="161">
                  <c:v>2007.1040088463239</c:v>
                </c:pt>
                <c:pt idx="162">
                  <c:v>2007.1040088463239</c:v>
                </c:pt>
                <c:pt idx="163">
                  <c:v>2007.1040088463239</c:v>
                </c:pt>
                <c:pt idx="164">
                  <c:v>2014.983433176473</c:v>
                </c:pt>
                <c:pt idx="165">
                  <c:v>2014.983433176473</c:v>
                </c:pt>
                <c:pt idx="166">
                  <c:v>2014.983433176473</c:v>
                </c:pt>
                <c:pt idx="167">
                  <c:v>2021.0688416845592</c:v>
                </c:pt>
                <c:pt idx="168">
                  <c:v>2021.0688416845592</c:v>
                </c:pt>
                <c:pt idx="169">
                  <c:v>2021.0688416845592</c:v>
                </c:pt>
                <c:pt idx="170">
                  <c:v>2023.4983308530218</c:v>
                </c:pt>
                <c:pt idx="171">
                  <c:v>2023.4983308530218</c:v>
                </c:pt>
                <c:pt idx="172">
                  <c:v>2023.4983308530218</c:v>
                </c:pt>
                <c:pt idx="173">
                  <c:v>2032.9302688753398</c:v>
                </c:pt>
                <c:pt idx="174">
                  <c:v>2032.9302688753398</c:v>
                </c:pt>
                <c:pt idx="175">
                  <c:v>2032.9302688753398</c:v>
                </c:pt>
                <c:pt idx="176">
                  <c:v>2043.4806845038443</c:v>
                </c:pt>
                <c:pt idx="177">
                  <c:v>2043.4806845038443</c:v>
                </c:pt>
                <c:pt idx="178">
                  <c:v>2043.4806845038443</c:v>
                </c:pt>
                <c:pt idx="179">
                  <c:v>2046.1950794107977</c:v>
                </c:pt>
                <c:pt idx="180">
                  <c:v>2046.1950794107977</c:v>
                </c:pt>
                <c:pt idx="181">
                  <c:v>2046.1950794107977</c:v>
                </c:pt>
                <c:pt idx="182">
                  <c:v>2063.0857606337736</c:v>
                </c:pt>
                <c:pt idx="183">
                  <c:v>2063.0857606337736</c:v>
                </c:pt>
                <c:pt idx="184">
                  <c:v>2063.0857606337736</c:v>
                </c:pt>
                <c:pt idx="185">
                  <c:v>2065.9225759752353</c:v>
                </c:pt>
                <c:pt idx="186">
                  <c:v>2065.9225759752353</c:v>
                </c:pt>
                <c:pt idx="187">
                  <c:v>2065.9225759752353</c:v>
                </c:pt>
                <c:pt idx="188">
                  <c:v>2091.28252544008</c:v>
                </c:pt>
                <c:pt idx="189">
                  <c:v>2091.28252544008</c:v>
                </c:pt>
                <c:pt idx="190">
                  <c:v>2091.28252544008</c:v>
                </c:pt>
                <c:pt idx="191">
                  <c:v>2135.1824932546351</c:v>
                </c:pt>
                <c:pt idx="192">
                  <c:v>2135.1824932546351</c:v>
                </c:pt>
                <c:pt idx="193">
                  <c:v>2135.1824932546351</c:v>
                </c:pt>
                <c:pt idx="194">
                  <c:v>2136.8796856421318</c:v>
                </c:pt>
                <c:pt idx="195">
                  <c:v>2136.8796856421318</c:v>
                </c:pt>
                <c:pt idx="196">
                  <c:v>2136.8796856421318</c:v>
                </c:pt>
                <c:pt idx="197">
                  <c:v>2160.090600024841</c:v>
                </c:pt>
                <c:pt idx="198">
                  <c:v>2160.090600024841</c:v>
                </c:pt>
                <c:pt idx="199">
                  <c:v>2160.090600024841</c:v>
                </c:pt>
                <c:pt idx="200">
                  <c:v>2169.2175998739303</c:v>
                </c:pt>
                <c:pt idx="201">
                  <c:v>2169.2175998739303</c:v>
                </c:pt>
                <c:pt idx="202">
                  <c:v>2169.2175998739303</c:v>
                </c:pt>
                <c:pt idx="203">
                  <c:v>2182.0583905407743</c:v>
                </c:pt>
                <c:pt idx="204">
                  <c:v>2182.0583905407743</c:v>
                </c:pt>
                <c:pt idx="205">
                  <c:v>2182.0583905407743</c:v>
                </c:pt>
                <c:pt idx="206">
                  <c:v>2187.5472776588949</c:v>
                </c:pt>
                <c:pt idx="207">
                  <c:v>2187.5472776588949</c:v>
                </c:pt>
                <c:pt idx="208">
                  <c:v>2187.5472776588949</c:v>
                </c:pt>
                <c:pt idx="209">
                  <c:v>2200.3902941518209</c:v>
                </c:pt>
                <c:pt idx="210">
                  <c:v>2200.3902941518209</c:v>
                </c:pt>
                <c:pt idx="211">
                  <c:v>2200.3902941518209</c:v>
                </c:pt>
                <c:pt idx="212">
                  <c:v>2207.5941802660941</c:v>
                </c:pt>
                <c:pt idx="213">
                  <c:v>2207.5941802660941</c:v>
                </c:pt>
                <c:pt idx="214">
                  <c:v>2207.5941802660941</c:v>
                </c:pt>
                <c:pt idx="215">
                  <c:v>2208.4566878728547</c:v>
                </c:pt>
                <c:pt idx="216">
                  <c:v>2208.4566878728547</c:v>
                </c:pt>
                <c:pt idx="217">
                  <c:v>2208.4566878728547</c:v>
                </c:pt>
                <c:pt idx="218">
                  <c:v>2214.0312692951306</c:v>
                </c:pt>
                <c:pt idx="219">
                  <c:v>2214.0312692951306</c:v>
                </c:pt>
                <c:pt idx="220">
                  <c:v>2214.0312692951306</c:v>
                </c:pt>
                <c:pt idx="221">
                  <c:v>2220.2502273681353</c:v>
                </c:pt>
                <c:pt idx="222">
                  <c:v>2220.2502273681353</c:v>
                </c:pt>
                <c:pt idx="223">
                  <c:v>2220.2502273681353</c:v>
                </c:pt>
                <c:pt idx="224">
                  <c:v>2335.4934856748068</c:v>
                </c:pt>
                <c:pt idx="225">
                  <c:v>2335.4934856748068</c:v>
                </c:pt>
                <c:pt idx="226">
                  <c:v>2335.4934856748068</c:v>
                </c:pt>
                <c:pt idx="227">
                  <c:v>2354.8425918053108</c:v>
                </c:pt>
                <c:pt idx="228">
                  <c:v>2354.8425918053108</c:v>
                </c:pt>
                <c:pt idx="229">
                  <c:v>2354.8425918053108</c:v>
                </c:pt>
                <c:pt idx="230">
                  <c:v>2362.2601572234521</c:v>
                </c:pt>
                <c:pt idx="231">
                  <c:v>2362.2601572234521</c:v>
                </c:pt>
                <c:pt idx="232">
                  <c:v>2362.2601572234521</c:v>
                </c:pt>
                <c:pt idx="233">
                  <c:v>2445.9634599487094</c:v>
                </c:pt>
                <c:pt idx="234">
                  <c:v>2445.9634599487094</c:v>
                </c:pt>
                <c:pt idx="235">
                  <c:v>2445.9634599487094</c:v>
                </c:pt>
                <c:pt idx="236">
                  <c:v>2466.0237175124003</c:v>
                </c:pt>
                <c:pt idx="237">
                  <c:v>2466.0237175124003</c:v>
                </c:pt>
                <c:pt idx="238">
                  <c:v>2466.0237175124003</c:v>
                </c:pt>
                <c:pt idx="239">
                  <c:v>2467.1911632923898</c:v>
                </c:pt>
                <c:pt idx="240">
                  <c:v>2467.1911632923898</c:v>
                </c:pt>
                <c:pt idx="241">
                  <c:v>2467.1911632923898</c:v>
                </c:pt>
                <c:pt idx="242">
                  <c:v>2477.6636750080252</c:v>
                </c:pt>
                <c:pt idx="243">
                  <c:v>2477.6636750080252</c:v>
                </c:pt>
                <c:pt idx="244">
                  <c:v>2477.6636750080252</c:v>
                </c:pt>
                <c:pt idx="245">
                  <c:v>2481.8882929115907</c:v>
                </c:pt>
                <c:pt idx="246">
                  <c:v>2481.8882929115907</c:v>
                </c:pt>
                <c:pt idx="247">
                  <c:v>2481.8882929115907</c:v>
                </c:pt>
                <c:pt idx="248">
                  <c:v>2484.3133304278895</c:v>
                </c:pt>
                <c:pt idx="249">
                  <c:v>2484.3133304278895</c:v>
                </c:pt>
                <c:pt idx="250">
                  <c:v>2484.3133304278895</c:v>
                </c:pt>
                <c:pt idx="251">
                  <c:v>2490.1728175886569</c:v>
                </c:pt>
                <c:pt idx="252">
                  <c:v>2490.1728175886569</c:v>
                </c:pt>
                <c:pt idx="253">
                  <c:v>2490.1728175886569</c:v>
                </c:pt>
                <c:pt idx="254">
                  <c:v>2497.4123169202412</c:v>
                </c:pt>
                <c:pt idx="255">
                  <c:v>2497.4123169202412</c:v>
                </c:pt>
                <c:pt idx="256">
                  <c:v>2497.4123169202412</c:v>
                </c:pt>
                <c:pt idx="257">
                  <c:v>2521.1318325626789</c:v>
                </c:pt>
                <c:pt idx="258">
                  <c:v>2521.1318325626789</c:v>
                </c:pt>
                <c:pt idx="259">
                  <c:v>2521.1318325626789</c:v>
                </c:pt>
                <c:pt idx="260">
                  <c:v>2528.7296898934596</c:v>
                </c:pt>
                <c:pt idx="261">
                  <c:v>2528.7296898934596</c:v>
                </c:pt>
                <c:pt idx="262">
                  <c:v>2528.7296898934596</c:v>
                </c:pt>
                <c:pt idx="263">
                  <c:v>2532.7628867539765</c:v>
                </c:pt>
                <c:pt idx="264">
                  <c:v>2532.7628867539765</c:v>
                </c:pt>
                <c:pt idx="265">
                  <c:v>2532.7628867539765</c:v>
                </c:pt>
                <c:pt idx="266">
                  <c:v>2538.149385872327</c:v>
                </c:pt>
                <c:pt idx="267">
                  <c:v>2538.149385872327</c:v>
                </c:pt>
                <c:pt idx="268">
                  <c:v>2538.149385872327</c:v>
                </c:pt>
                <c:pt idx="269">
                  <c:v>2551.2327915821052</c:v>
                </c:pt>
                <c:pt idx="270">
                  <c:v>2551.2327915821052</c:v>
                </c:pt>
                <c:pt idx="271">
                  <c:v>2551.2327915821052</c:v>
                </c:pt>
                <c:pt idx="272">
                  <c:v>2566.7378960690589</c:v>
                </c:pt>
                <c:pt idx="273">
                  <c:v>2566.7378960690589</c:v>
                </c:pt>
                <c:pt idx="274">
                  <c:v>2566.7378960690589</c:v>
                </c:pt>
                <c:pt idx="275">
                  <c:v>2577.7546222617343</c:v>
                </c:pt>
                <c:pt idx="276">
                  <c:v>2577.7546222617343</c:v>
                </c:pt>
                <c:pt idx="277">
                  <c:v>2577.7546222617343</c:v>
                </c:pt>
                <c:pt idx="278">
                  <c:v>2592.5853014458535</c:v>
                </c:pt>
                <c:pt idx="279">
                  <c:v>2592.5853014458535</c:v>
                </c:pt>
                <c:pt idx="280">
                  <c:v>2592.5853014458535</c:v>
                </c:pt>
                <c:pt idx="281">
                  <c:v>2621.8460111193381</c:v>
                </c:pt>
                <c:pt idx="282">
                  <c:v>2621.8460111193381</c:v>
                </c:pt>
                <c:pt idx="283">
                  <c:v>2621.8460111193381</c:v>
                </c:pt>
                <c:pt idx="284">
                  <c:v>2625.5408824153969</c:v>
                </c:pt>
                <c:pt idx="285">
                  <c:v>2625.5408824153969</c:v>
                </c:pt>
                <c:pt idx="286">
                  <c:v>2625.5408824153969</c:v>
                </c:pt>
                <c:pt idx="287">
                  <c:v>2630.0682126661095</c:v>
                </c:pt>
                <c:pt idx="288">
                  <c:v>2630.0682126661095</c:v>
                </c:pt>
                <c:pt idx="289">
                  <c:v>2630.0682126661095</c:v>
                </c:pt>
                <c:pt idx="290">
                  <c:v>2654.651348828349</c:v>
                </c:pt>
                <c:pt idx="291">
                  <c:v>2654.651348828349</c:v>
                </c:pt>
                <c:pt idx="292">
                  <c:v>2654.651348828349</c:v>
                </c:pt>
                <c:pt idx="293">
                  <c:v>2664.9391169791816</c:v>
                </c:pt>
                <c:pt idx="294">
                  <c:v>2664.9391169791816</c:v>
                </c:pt>
                <c:pt idx="295">
                  <c:v>2664.9391169791816</c:v>
                </c:pt>
                <c:pt idx="296">
                  <c:v>2710.8567961370354</c:v>
                </c:pt>
                <c:pt idx="297">
                  <c:v>2710.8567961370354</c:v>
                </c:pt>
                <c:pt idx="298">
                  <c:v>2710.8567961370354</c:v>
                </c:pt>
                <c:pt idx="299">
                  <c:v>2714.0909214341282</c:v>
                </c:pt>
                <c:pt idx="300">
                  <c:v>2714.0909214341282</c:v>
                </c:pt>
                <c:pt idx="301">
                  <c:v>2714.0909214341282</c:v>
                </c:pt>
                <c:pt idx="302">
                  <c:v>2716.8865589930733</c:v>
                </c:pt>
                <c:pt idx="303">
                  <c:v>2716.8865589930733</c:v>
                </c:pt>
                <c:pt idx="304">
                  <c:v>2716.8865589930733</c:v>
                </c:pt>
                <c:pt idx="305">
                  <c:v>2774.4553247769627</c:v>
                </c:pt>
                <c:pt idx="306">
                  <c:v>2774.4553247769627</c:v>
                </c:pt>
                <c:pt idx="307">
                  <c:v>2774.4553247769627</c:v>
                </c:pt>
                <c:pt idx="308">
                  <c:v>2780.8044936757619</c:v>
                </c:pt>
                <c:pt idx="309">
                  <c:v>2780.8044936757619</c:v>
                </c:pt>
                <c:pt idx="310">
                  <c:v>2780.8044936757619</c:v>
                </c:pt>
                <c:pt idx="311">
                  <c:v>2788.1007515724364</c:v>
                </c:pt>
                <c:pt idx="312">
                  <c:v>2788.1007515724364</c:v>
                </c:pt>
                <c:pt idx="313">
                  <c:v>2788.1007515724364</c:v>
                </c:pt>
                <c:pt idx="314">
                  <c:v>2803.539081276931</c:v>
                </c:pt>
                <c:pt idx="315">
                  <c:v>2803.539081276931</c:v>
                </c:pt>
                <c:pt idx="316">
                  <c:v>2803.539081276931</c:v>
                </c:pt>
                <c:pt idx="317">
                  <c:v>2818.7615058514757</c:v>
                </c:pt>
                <c:pt idx="318">
                  <c:v>2818.7615058514757</c:v>
                </c:pt>
                <c:pt idx="319">
                  <c:v>2818.7615058514757</c:v>
                </c:pt>
                <c:pt idx="320">
                  <c:v>2822.0156635833055</c:v>
                </c:pt>
                <c:pt idx="321">
                  <c:v>2822.0156635833055</c:v>
                </c:pt>
                <c:pt idx="322">
                  <c:v>2822.0156635833055</c:v>
                </c:pt>
                <c:pt idx="323">
                  <c:v>2834.5615322942895</c:v>
                </c:pt>
                <c:pt idx="324">
                  <c:v>2834.5615322942895</c:v>
                </c:pt>
                <c:pt idx="325">
                  <c:v>2834.5615322942895</c:v>
                </c:pt>
                <c:pt idx="326">
                  <c:v>2877.822688023321</c:v>
                </c:pt>
                <c:pt idx="327">
                  <c:v>2877.822688023321</c:v>
                </c:pt>
                <c:pt idx="328">
                  <c:v>2877.822688023321</c:v>
                </c:pt>
                <c:pt idx="329">
                  <c:v>2888.1238111306457</c:v>
                </c:pt>
                <c:pt idx="330">
                  <c:v>2888.1238111306457</c:v>
                </c:pt>
                <c:pt idx="331">
                  <c:v>2888.1238111306457</c:v>
                </c:pt>
                <c:pt idx="332">
                  <c:v>2938.9972920599898</c:v>
                </c:pt>
                <c:pt idx="333">
                  <c:v>2938.9972920599898</c:v>
                </c:pt>
                <c:pt idx="334">
                  <c:v>2938.9972920599898</c:v>
                </c:pt>
                <c:pt idx="335">
                  <c:v>2951.8403085529162</c:v>
                </c:pt>
                <c:pt idx="336">
                  <c:v>2951.8403085529162</c:v>
                </c:pt>
                <c:pt idx="337">
                  <c:v>2951.8403085529162</c:v>
                </c:pt>
                <c:pt idx="338">
                  <c:v>2964.1569171774586</c:v>
                </c:pt>
                <c:pt idx="339">
                  <c:v>2964.1569171774586</c:v>
                </c:pt>
                <c:pt idx="340">
                  <c:v>2964.1569171774586</c:v>
                </c:pt>
                <c:pt idx="341">
                  <c:v>2972.9300106795149</c:v>
                </c:pt>
                <c:pt idx="342">
                  <c:v>2972.9300106795149</c:v>
                </c:pt>
                <c:pt idx="343">
                  <c:v>2972.9300106795149</c:v>
                </c:pt>
                <c:pt idx="344">
                  <c:v>3041.5210672212852</c:v>
                </c:pt>
                <c:pt idx="345">
                  <c:v>3041.5210672212852</c:v>
                </c:pt>
                <c:pt idx="346">
                  <c:v>3041.5210672212852</c:v>
                </c:pt>
                <c:pt idx="347">
                  <c:v>3043.7212963033057</c:v>
                </c:pt>
                <c:pt idx="348">
                  <c:v>3043.7212963033057</c:v>
                </c:pt>
                <c:pt idx="349">
                  <c:v>3043.7212963033057</c:v>
                </c:pt>
                <c:pt idx="350">
                  <c:v>3095.4072037525666</c:v>
                </c:pt>
                <c:pt idx="351">
                  <c:v>3095.4072037525666</c:v>
                </c:pt>
                <c:pt idx="352">
                  <c:v>3095.4072037525666</c:v>
                </c:pt>
                <c:pt idx="353">
                  <c:v>3118.5724887005963</c:v>
                </c:pt>
                <c:pt idx="354">
                  <c:v>3118.5724887005963</c:v>
                </c:pt>
                <c:pt idx="355">
                  <c:v>3118.5724887005963</c:v>
                </c:pt>
                <c:pt idx="356">
                  <c:v>3123.7330664716274</c:v>
                </c:pt>
                <c:pt idx="357">
                  <c:v>3123.7330664716274</c:v>
                </c:pt>
                <c:pt idx="358">
                  <c:v>3123.7330664716274</c:v>
                </c:pt>
                <c:pt idx="359">
                  <c:v>3152.2436727554905</c:v>
                </c:pt>
                <c:pt idx="360">
                  <c:v>3152.2436727554905</c:v>
                </c:pt>
                <c:pt idx="361">
                  <c:v>3152.2436727554905</c:v>
                </c:pt>
                <c:pt idx="362">
                  <c:v>3181.3496875162782</c:v>
                </c:pt>
                <c:pt idx="363">
                  <c:v>3181.3496875162782</c:v>
                </c:pt>
                <c:pt idx="364">
                  <c:v>3181.3496875162782</c:v>
                </c:pt>
                <c:pt idx="365">
                  <c:v>3184.7474110303947</c:v>
                </c:pt>
                <c:pt idx="366">
                  <c:v>3184.7474110303947</c:v>
                </c:pt>
                <c:pt idx="367">
                  <c:v>3184.7474110303947</c:v>
                </c:pt>
                <c:pt idx="368">
                  <c:v>3194.7046440080558</c:v>
                </c:pt>
                <c:pt idx="369">
                  <c:v>3194.7046440080558</c:v>
                </c:pt>
                <c:pt idx="370">
                  <c:v>3194.7046440080558</c:v>
                </c:pt>
                <c:pt idx="371">
                  <c:v>3211.6598741874086</c:v>
                </c:pt>
                <c:pt idx="372">
                  <c:v>3211.6598741874086</c:v>
                </c:pt>
                <c:pt idx="373">
                  <c:v>3211.6598741874086</c:v>
                </c:pt>
                <c:pt idx="374">
                  <c:v>3212.6603830112508</c:v>
                </c:pt>
                <c:pt idx="375">
                  <c:v>3212.6603830112508</c:v>
                </c:pt>
                <c:pt idx="376">
                  <c:v>3212.6603830112508</c:v>
                </c:pt>
                <c:pt idx="377">
                  <c:v>3221.4112182524882</c:v>
                </c:pt>
                <c:pt idx="378">
                  <c:v>3221.4112182524882</c:v>
                </c:pt>
                <c:pt idx="379">
                  <c:v>3221.4112182524882</c:v>
                </c:pt>
                <c:pt idx="380">
                  <c:v>3247.1796068033732</c:v>
                </c:pt>
                <c:pt idx="381">
                  <c:v>3247.1796068033732</c:v>
                </c:pt>
                <c:pt idx="382">
                  <c:v>3247.1796068033732</c:v>
                </c:pt>
                <c:pt idx="383">
                  <c:v>3248.3281330616664</c:v>
                </c:pt>
                <c:pt idx="384">
                  <c:v>3248.3281330616664</c:v>
                </c:pt>
                <c:pt idx="385">
                  <c:v>3248.3281330616664</c:v>
                </c:pt>
                <c:pt idx="386">
                  <c:v>3310.8081840954069</c:v>
                </c:pt>
                <c:pt idx="387">
                  <c:v>3310.8081840954069</c:v>
                </c:pt>
                <c:pt idx="388">
                  <c:v>3310.8081840954069</c:v>
                </c:pt>
                <c:pt idx="389">
                  <c:v>3348.9254557490217</c:v>
                </c:pt>
                <c:pt idx="390">
                  <c:v>3348.9254557490217</c:v>
                </c:pt>
                <c:pt idx="391">
                  <c:v>3348.9254557490217</c:v>
                </c:pt>
                <c:pt idx="392">
                  <c:v>3364.6920948006064</c:v>
                </c:pt>
                <c:pt idx="393">
                  <c:v>3364.6920948006064</c:v>
                </c:pt>
                <c:pt idx="394">
                  <c:v>3364.6920948006064</c:v>
                </c:pt>
                <c:pt idx="395">
                  <c:v>3379.873341592634</c:v>
                </c:pt>
                <c:pt idx="396">
                  <c:v>3379.873341592634</c:v>
                </c:pt>
                <c:pt idx="397">
                  <c:v>3379.873341592634</c:v>
                </c:pt>
                <c:pt idx="398">
                  <c:v>3381.5894535018274</c:v>
                </c:pt>
                <c:pt idx="399">
                  <c:v>3381.5894535018274</c:v>
                </c:pt>
                <c:pt idx="400">
                  <c:v>3381.5894535018274</c:v>
                </c:pt>
                <c:pt idx="401">
                  <c:v>3385.6727314491891</c:v>
                </c:pt>
                <c:pt idx="402">
                  <c:v>3385.6727314491891</c:v>
                </c:pt>
                <c:pt idx="403">
                  <c:v>3385.6727314491891</c:v>
                </c:pt>
                <c:pt idx="404">
                  <c:v>3395.4518983402932</c:v>
                </c:pt>
                <c:pt idx="405">
                  <c:v>3395.4518983402932</c:v>
                </c:pt>
                <c:pt idx="406">
                  <c:v>3395.4518983402932</c:v>
                </c:pt>
                <c:pt idx="407">
                  <c:v>3404.7992549714968</c:v>
                </c:pt>
                <c:pt idx="408">
                  <c:v>3404.7992549714968</c:v>
                </c:pt>
                <c:pt idx="409">
                  <c:v>3404.7992549714968</c:v>
                </c:pt>
                <c:pt idx="410">
                  <c:v>3464.1097296645216</c:v>
                </c:pt>
                <c:pt idx="411">
                  <c:v>3464.1097296645216</c:v>
                </c:pt>
                <c:pt idx="412">
                  <c:v>3464.1097296645216</c:v>
                </c:pt>
                <c:pt idx="413">
                  <c:v>3502.9737659686357</c:v>
                </c:pt>
                <c:pt idx="414">
                  <c:v>3502.9737659686357</c:v>
                </c:pt>
                <c:pt idx="415">
                  <c:v>3502.9737659686357</c:v>
                </c:pt>
                <c:pt idx="416">
                  <c:v>3638.0146343613269</c:v>
                </c:pt>
                <c:pt idx="417">
                  <c:v>3638.0146343613269</c:v>
                </c:pt>
                <c:pt idx="418">
                  <c:v>3638.0146343613269</c:v>
                </c:pt>
                <c:pt idx="419">
                  <c:v>3729.2824070261345</c:v>
                </c:pt>
                <c:pt idx="420">
                  <c:v>3729.2824070261345</c:v>
                </c:pt>
                <c:pt idx="421">
                  <c:v>3729.2824070261345</c:v>
                </c:pt>
                <c:pt idx="422">
                  <c:v>3748.570302939384</c:v>
                </c:pt>
                <c:pt idx="423">
                  <c:v>3748.570302939384</c:v>
                </c:pt>
                <c:pt idx="424">
                  <c:v>3748.570302939384</c:v>
                </c:pt>
                <c:pt idx="425">
                  <c:v>3762.2880690825209</c:v>
                </c:pt>
                <c:pt idx="426">
                  <c:v>3762.2880690825209</c:v>
                </c:pt>
                <c:pt idx="427">
                  <c:v>3762.2880690825209</c:v>
                </c:pt>
                <c:pt idx="428">
                  <c:v>3777.6251237002866</c:v>
                </c:pt>
                <c:pt idx="429">
                  <c:v>3777.6251237002866</c:v>
                </c:pt>
                <c:pt idx="430">
                  <c:v>3777.6251237002866</c:v>
                </c:pt>
                <c:pt idx="431">
                  <c:v>3787.1794821571125</c:v>
                </c:pt>
                <c:pt idx="432">
                  <c:v>3787.1794821571125</c:v>
                </c:pt>
                <c:pt idx="433">
                  <c:v>3787.1794821571125</c:v>
                </c:pt>
                <c:pt idx="434">
                  <c:v>3821.2991701675219</c:v>
                </c:pt>
                <c:pt idx="435">
                  <c:v>3821.2991701675219</c:v>
                </c:pt>
                <c:pt idx="436">
                  <c:v>3821.2991701675219</c:v>
                </c:pt>
                <c:pt idx="437">
                  <c:v>3840.1975465164278</c:v>
                </c:pt>
                <c:pt idx="438">
                  <c:v>3840.1975465164278</c:v>
                </c:pt>
                <c:pt idx="439">
                  <c:v>3840.1975465164278</c:v>
                </c:pt>
                <c:pt idx="440">
                  <c:v>3881.6680251625203</c:v>
                </c:pt>
                <c:pt idx="441">
                  <c:v>3881.6680251625203</c:v>
                </c:pt>
                <c:pt idx="442">
                  <c:v>3881.6680251625203</c:v>
                </c:pt>
                <c:pt idx="443">
                  <c:v>3908.5259555805255</c:v>
                </c:pt>
                <c:pt idx="444">
                  <c:v>3908.5259555805255</c:v>
                </c:pt>
                <c:pt idx="445">
                  <c:v>3908.5259555805255</c:v>
                </c:pt>
                <c:pt idx="446">
                  <c:v>3921.8441859419513</c:v>
                </c:pt>
                <c:pt idx="447">
                  <c:v>3921.8441859419513</c:v>
                </c:pt>
                <c:pt idx="448">
                  <c:v>3921.8441859419513</c:v>
                </c:pt>
                <c:pt idx="449">
                  <c:v>3924.4662090665033</c:v>
                </c:pt>
                <c:pt idx="450">
                  <c:v>3924.4662090665033</c:v>
                </c:pt>
                <c:pt idx="451">
                  <c:v>3924.4662090665033</c:v>
                </c:pt>
                <c:pt idx="452">
                  <c:v>3953.7191283487009</c:v>
                </c:pt>
                <c:pt idx="453">
                  <c:v>3953.7191283487009</c:v>
                </c:pt>
                <c:pt idx="454">
                  <c:v>3953.7191283487009</c:v>
                </c:pt>
                <c:pt idx="455">
                  <c:v>3967.0039713188971</c:v>
                </c:pt>
                <c:pt idx="456">
                  <c:v>3967.0039713188971</c:v>
                </c:pt>
                <c:pt idx="457">
                  <c:v>3967.0039713188971</c:v>
                </c:pt>
                <c:pt idx="458">
                  <c:v>3990.9816827868426</c:v>
                </c:pt>
                <c:pt idx="459">
                  <c:v>3990.9816827868426</c:v>
                </c:pt>
                <c:pt idx="460">
                  <c:v>3990.9816827868426</c:v>
                </c:pt>
                <c:pt idx="461">
                  <c:v>4005.750038840667</c:v>
                </c:pt>
                <c:pt idx="462">
                  <c:v>4005.750038840667</c:v>
                </c:pt>
                <c:pt idx="463">
                  <c:v>4005.750038840667</c:v>
                </c:pt>
                <c:pt idx="464">
                  <c:v>4014.4708254297971</c:v>
                </c:pt>
                <c:pt idx="465">
                  <c:v>4014.4708254297971</c:v>
                </c:pt>
                <c:pt idx="466">
                  <c:v>4014.4708254297971</c:v>
                </c:pt>
                <c:pt idx="467">
                  <c:v>4037.7184659428594</c:v>
                </c:pt>
                <c:pt idx="468">
                  <c:v>4037.7184659428594</c:v>
                </c:pt>
                <c:pt idx="469">
                  <c:v>4037.7184659428594</c:v>
                </c:pt>
                <c:pt idx="470">
                  <c:v>4052.4879349097241</c:v>
                </c:pt>
                <c:pt idx="471">
                  <c:v>4052.4879349097241</c:v>
                </c:pt>
                <c:pt idx="472">
                  <c:v>4052.4879349097241</c:v>
                </c:pt>
                <c:pt idx="473">
                  <c:v>4053.7833656894268</c:v>
                </c:pt>
                <c:pt idx="474">
                  <c:v>4053.7833656894268</c:v>
                </c:pt>
                <c:pt idx="475">
                  <c:v>4053.7833656894268</c:v>
                </c:pt>
                <c:pt idx="476">
                  <c:v>4129.3779839980925</c:v>
                </c:pt>
                <c:pt idx="477">
                  <c:v>4129.3779839980925</c:v>
                </c:pt>
                <c:pt idx="478">
                  <c:v>4129.3779839980925</c:v>
                </c:pt>
                <c:pt idx="479">
                  <c:v>4246.8771170388336</c:v>
                </c:pt>
                <c:pt idx="480">
                  <c:v>4246.8771170388336</c:v>
                </c:pt>
                <c:pt idx="481">
                  <c:v>4246.8771170388336</c:v>
                </c:pt>
                <c:pt idx="482">
                  <c:v>4255.1282543246707</c:v>
                </c:pt>
                <c:pt idx="483">
                  <c:v>4255.1282543246707</c:v>
                </c:pt>
                <c:pt idx="484">
                  <c:v>4255.1282543246707</c:v>
                </c:pt>
                <c:pt idx="485">
                  <c:v>4300.7254145267225</c:v>
                </c:pt>
                <c:pt idx="486">
                  <c:v>4300.7254145267225</c:v>
                </c:pt>
                <c:pt idx="487">
                  <c:v>4300.7254145267225</c:v>
                </c:pt>
                <c:pt idx="488">
                  <c:v>4318.0768417486634</c:v>
                </c:pt>
                <c:pt idx="489">
                  <c:v>4318.0768417486634</c:v>
                </c:pt>
                <c:pt idx="490">
                  <c:v>4318.0768417486634</c:v>
                </c:pt>
                <c:pt idx="491">
                  <c:v>4326.4103345995327</c:v>
                </c:pt>
                <c:pt idx="492">
                  <c:v>4326.4103345995327</c:v>
                </c:pt>
                <c:pt idx="493">
                  <c:v>4326.4103345995327</c:v>
                </c:pt>
                <c:pt idx="494">
                  <c:v>4486.3682130667585</c:v>
                </c:pt>
                <c:pt idx="495">
                  <c:v>4486.3682130667585</c:v>
                </c:pt>
                <c:pt idx="496">
                  <c:v>4486.3682130667585</c:v>
                </c:pt>
                <c:pt idx="497">
                  <c:v>4496.6570941306318</c:v>
                </c:pt>
                <c:pt idx="498">
                  <c:v>4496.6570941306318</c:v>
                </c:pt>
                <c:pt idx="499">
                  <c:v>4496.6570941306318</c:v>
                </c:pt>
                <c:pt idx="500">
                  <c:v>4505.0250872857714</c:v>
                </c:pt>
                <c:pt idx="501">
                  <c:v>4505.0250872857714</c:v>
                </c:pt>
                <c:pt idx="502">
                  <c:v>4505.0250872857714</c:v>
                </c:pt>
                <c:pt idx="503">
                  <c:v>4520.1495755127098</c:v>
                </c:pt>
                <c:pt idx="504">
                  <c:v>4520.1495755127098</c:v>
                </c:pt>
                <c:pt idx="505">
                  <c:v>4520.1495755127098</c:v>
                </c:pt>
                <c:pt idx="506">
                  <c:v>4535.9139887382125</c:v>
                </c:pt>
                <c:pt idx="507">
                  <c:v>4535.9139887382125</c:v>
                </c:pt>
                <c:pt idx="508">
                  <c:v>4535.9139887382125</c:v>
                </c:pt>
                <c:pt idx="509">
                  <c:v>4543.6420568947879</c:v>
                </c:pt>
                <c:pt idx="510">
                  <c:v>4543.6420568947879</c:v>
                </c:pt>
                <c:pt idx="511">
                  <c:v>4543.6420568947879</c:v>
                </c:pt>
                <c:pt idx="512">
                  <c:v>4548.1482417977222</c:v>
                </c:pt>
                <c:pt idx="513">
                  <c:v>4548.1482417977222</c:v>
                </c:pt>
                <c:pt idx="514">
                  <c:v>4548.1482417977222</c:v>
                </c:pt>
                <c:pt idx="515">
                  <c:v>4557.6625353850732</c:v>
                </c:pt>
                <c:pt idx="516">
                  <c:v>4557.6625353850732</c:v>
                </c:pt>
                <c:pt idx="517">
                  <c:v>4557.6625353850732</c:v>
                </c:pt>
                <c:pt idx="518">
                  <c:v>4565.8346558449994</c:v>
                </c:pt>
                <c:pt idx="519">
                  <c:v>4565.8346558449994</c:v>
                </c:pt>
                <c:pt idx="520">
                  <c:v>4565.8346558449994</c:v>
                </c:pt>
                <c:pt idx="521">
                  <c:v>4573.8999366529924</c:v>
                </c:pt>
                <c:pt idx="522">
                  <c:v>4573.8999366529924</c:v>
                </c:pt>
                <c:pt idx="523">
                  <c:v>4573.8999366529924</c:v>
                </c:pt>
                <c:pt idx="524">
                  <c:v>4588.5102590549968</c:v>
                </c:pt>
                <c:pt idx="525">
                  <c:v>4588.5102590549968</c:v>
                </c:pt>
                <c:pt idx="526">
                  <c:v>4588.5102590549968</c:v>
                </c:pt>
                <c:pt idx="527">
                  <c:v>4623.6783111500108</c:v>
                </c:pt>
                <c:pt idx="528">
                  <c:v>4623.6783111500108</c:v>
                </c:pt>
                <c:pt idx="529">
                  <c:v>4623.6783111500108</c:v>
                </c:pt>
                <c:pt idx="530">
                  <c:v>4675.4432354251821</c:v>
                </c:pt>
                <c:pt idx="531">
                  <c:v>4675.4432354251821</c:v>
                </c:pt>
                <c:pt idx="532">
                  <c:v>4675.4432354251821</c:v>
                </c:pt>
                <c:pt idx="533">
                  <c:v>4679.9705656758942</c:v>
                </c:pt>
                <c:pt idx="534">
                  <c:v>4679.9705656758942</c:v>
                </c:pt>
                <c:pt idx="535">
                  <c:v>4679.9705656758942</c:v>
                </c:pt>
                <c:pt idx="536">
                  <c:v>4683.972600971264</c:v>
                </c:pt>
                <c:pt idx="537">
                  <c:v>4683.972600971264</c:v>
                </c:pt>
                <c:pt idx="538">
                  <c:v>4683.972600971264</c:v>
                </c:pt>
                <c:pt idx="539">
                  <c:v>4724.1988428375389</c:v>
                </c:pt>
                <c:pt idx="540">
                  <c:v>4724.1988428375389</c:v>
                </c:pt>
                <c:pt idx="541">
                  <c:v>4724.1988428375389</c:v>
                </c:pt>
                <c:pt idx="542">
                  <c:v>4727.5475981778527</c:v>
                </c:pt>
                <c:pt idx="543">
                  <c:v>4727.5475981778527</c:v>
                </c:pt>
                <c:pt idx="544">
                  <c:v>4727.5475981778527</c:v>
                </c:pt>
                <c:pt idx="545">
                  <c:v>4892.4735204600183</c:v>
                </c:pt>
                <c:pt idx="546">
                  <c:v>4892.4735204600183</c:v>
                </c:pt>
                <c:pt idx="547">
                  <c:v>4892.4735204600183</c:v>
                </c:pt>
                <c:pt idx="548">
                  <c:v>4908.9112460753149</c:v>
                </c:pt>
                <c:pt idx="549">
                  <c:v>4908.9112460753149</c:v>
                </c:pt>
                <c:pt idx="550">
                  <c:v>4908.9112460753149</c:v>
                </c:pt>
                <c:pt idx="551">
                  <c:v>5010.7561442816104</c:v>
                </c:pt>
                <c:pt idx="552">
                  <c:v>5010.7561442816104</c:v>
                </c:pt>
                <c:pt idx="553">
                  <c:v>5010.7561442816104</c:v>
                </c:pt>
                <c:pt idx="554">
                  <c:v>5064.8837829427848</c:v>
                </c:pt>
                <c:pt idx="555">
                  <c:v>5064.8837829427848</c:v>
                </c:pt>
                <c:pt idx="556">
                  <c:v>5064.8837829427848</c:v>
                </c:pt>
                <c:pt idx="557">
                  <c:v>5080.7505841680577</c:v>
                </c:pt>
                <c:pt idx="558">
                  <c:v>5080.7505841680577</c:v>
                </c:pt>
                <c:pt idx="559">
                  <c:v>5080.7505841680577</c:v>
                </c:pt>
                <c:pt idx="560">
                  <c:v>5099.8036554296614</c:v>
                </c:pt>
                <c:pt idx="561">
                  <c:v>5099.8036554296614</c:v>
                </c:pt>
                <c:pt idx="562">
                  <c:v>5099.8036554296614</c:v>
                </c:pt>
                <c:pt idx="563">
                  <c:v>5107.2000755000236</c:v>
                </c:pt>
                <c:pt idx="564">
                  <c:v>5107.2000755000236</c:v>
                </c:pt>
                <c:pt idx="565">
                  <c:v>5107.2000755000236</c:v>
                </c:pt>
                <c:pt idx="566">
                  <c:v>5132.9528832683345</c:v>
                </c:pt>
                <c:pt idx="567">
                  <c:v>5132.9528832683345</c:v>
                </c:pt>
                <c:pt idx="568">
                  <c:v>5132.9528832683345</c:v>
                </c:pt>
                <c:pt idx="569">
                  <c:v>5134.371847395586</c:v>
                </c:pt>
                <c:pt idx="570">
                  <c:v>5134.371847395586</c:v>
                </c:pt>
                <c:pt idx="571">
                  <c:v>5134.371847395586</c:v>
                </c:pt>
                <c:pt idx="572">
                  <c:v>5139.2675518628639</c:v>
                </c:pt>
                <c:pt idx="573">
                  <c:v>5139.2675518628639</c:v>
                </c:pt>
                <c:pt idx="574">
                  <c:v>5139.2675518628639</c:v>
                </c:pt>
                <c:pt idx="575">
                  <c:v>5159.5893439911852</c:v>
                </c:pt>
                <c:pt idx="576">
                  <c:v>5159.5893439911852</c:v>
                </c:pt>
                <c:pt idx="577">
                  <c:v>5159.5893439911852</c:v>
                </c:pt>
                <c:pt idx="578">
                  <c:v>5169.1370249697657</c:v>
                </c:pt>
                <c:pt idx="579">
                  <c:v>5169.1370249697657</c:v>
                </c:pt>
                <c:pt idx="580">
                  <c:v>5169.1370249697657</c:v>
                </c:pt>
                <c:pt idx="581">
                  <c:v>5242.8018520653695</c:v>
                </c:pt>
                <c:pt idx="582">
                  <c:v>5242.8018520653695</c:v>
                </c:pt>
                <c:pt idx="583">
                  <c:v>5242.8018520653695</c:v>
                </c:pt>
                <c:pt idx="584">
                  <c:v>5265.2470822758833</c:v>
                </c:pt>
                <c:pt idx="585">
                  <c:v>5265.2470822758833</c:v>
                </c:pt>
                <c:pt idx="586">
                  <c:v>5265.2470822758833</c:v>
                </c:pt>
                <c:pt idx="587">
                  <c:v>5276.8436361629101</c:v>
                </c:pt>
                <c:pt idx="588">
                  <c:v>5276.8436361629101</c:v>
                </c:pt>
                <c:pt idx="589">
                  <c:v>5276.8436361629101</c:v>
                </c:pt>
                <c:pt idx="590">
                  <c:v>5291.5875081298327</c:v>
                </c:pt>
                <c:pt idx="591">
                  <c:v>5291.5875081298327</c:v>
                </c:pt>
                <c:pt idx="592">
                  <c:v>5291.5875081298327</c:v>
                </c:pt>
                <c:pt idx="593">
                  <c:v>5296.8437964223876</c:v>
                </c:pt>
                <c:pt idx="594">
                  <c:v>5296.8437964223876</c:v>
                </c:pt>
                <c:pt idx="595">
                  <c:v>5296.8437964223876</c:v>
                </c:pt>
                <c:pt idx="596">
                  <c:v>5474.1386342420219</c:v>
                </c:pt>
                <c:pt idx="597">
                  <c:v>5474.1386342420219</c:v>
                </c:pt>
                <c:pt idx="598">
                  <c:v>5474.1386342420219</c:v>
                </c:pt>
                <c:pt idx="599">
                  <c:v>5555.2855757121451</c:v>
                </c:pt>
                <c:pt idx="600">
                  <c:v>5555.2855757121451</c:v>
                </c:pt>
                <c:pt idx="601">
                  <c:v>5555.2855757121451</c:v>
                </c:pt>
                <c:pt idx="602">
                  <c:v>5613.7435590157793</c:v>
                </c:pt>
                <c:pt idx="603">
                  <c:v>5613.7435590157793</c:v>
                </c:pt>
                <c:pt idx="604">
                  <c:v>5613.7435590157793</c:v>
                </c:pt>
                <c:pt idx="605">
                  <c:v>5618.8829914390317</c:v>
                </c:pt>
                <c:pt idx="606">
                  <c:v>5618.8829914390317</c:v>
                </c:pt>
                <c:pt idx="607">
                  <c:v>5618.8829914390317</c:v>
                </c:pt>
                <c:pt idx="608">
                  <c:v>5641.2213819976105</c:v>
                </c:pt>
                <c:pt idx="609">
                  <c:v>5641.2213819976105</c:v>
                </c:pt>
                <c:pt idx="610">
                  <c:v>5641.2213819976105</c:v>
                </c:pt>
                <c:pt idx="611">
                  <c:v>5674.2693347495551</c:v>
                </c:pt>
                <c:pt idx="612">
                  <c:v>5674.2693347495551</c:v>
                </c:pt>
                <c:pt idx="613">
                  <c:v>5674.2693347495551</c:v>
                </c:pt>
                <c:pt idx="614">
                  <c:v>5684.8954284648471</c:v>
                </c:pt>
                <c:pt idx="615">
                  <c:v>5684.8954284648471</c:v>
                </c:pt>
                <c:pt idx="616">
                  <c:v>5684.8954284648471</c:v>
                </c:pt>
                <c:pt idx="617">
                  <c:v>5690.8228033211135</c:v>
                </c:pt>
                <c:pt idx="618">
                  <c:v>5690.8228033211135</c:v>
                </c:pt>
                <c:pt idx="619">
                  <c:v>5690.8228033211135</c:v>
                </c:pt>
                <c:pt idx="620">
                  <c:v>5709.8736487566339</c:v>
                </c:pt>
                <c:pt idx="621">
                  <c:v>5709.8736487566339</c:v>
                </c:pt>
                <c:pt idx="622">
                  <c:v>5709.8736487566339</c:v>
                </c:pt>
                <c:pt idx="623">
                  <c:v>5716.585627306793</c:v>
                </c:pt>
                <c:pt idx="624">
                  <c:v>5716.585627306793</c:v>
                </c:pt>
                <c:pt idx="625">
                  <c:v>5716.585627306793</c:v>
                </c:pt>
                <c:pt idx="626">
                  <c:v>5763.7798177226532</c:v>
                </c:pt>
                <c:pt idx="627">
                  <c:v>5763.7798177226532</c:v>
                </c:pt>
                <c:pt idx="628">
                  <c:v>5763.7798177226532</c:v>
                </c:pt>
                <c:pt idx="629">
                  <c:v>5908.6287887455137</c:v>
                </c:pt>
                <c:pt idx="630">
                  <c:v>5908.6287887455137</c:v>
                </c:pt>
                <c:pt idx="631">
                  <c:v>5908.6287887455137</c:v>
                </c:pt>
                <c:pt idx="632">
                  <c:v>5974.5132407716164</c:v>
                </c:pt>
                <c:pt idx="633">
                  <c:v>5974.5132407716164</c:v>
                </c:pt>
                <c:pt idx="634">
                  <c:v>5974.5132407716164</c:v>
                </c:pt>
                <c:pt idx="635">
                  <c:v>5979.968740498507</c:v>
                </c:pt>
                <c:pt idx="636">
                  <c:v>5979.968740498507</c:v>
                </c:pt>
                <c:pt idx="637">
                  <c:v>5979.968740498507</c:v>
                </c:pt>
                <c:pt idx="638">
                  <c:v>6068.9639447336303</c:v>
                </c:pt>
                <c:pt idx="639">
                  <c:v>6068.9639447336303</c:v>
                </c:pt>
                <c:pt idx="640">
                  <c:v>6068.9639447336303</c:v>
                </c:pt>
                <c:pt idx="641">
                  <c:v>6361.9961742501318</c:v>
                </c:pt>
                <c:pt idx="642">
                  <c:v>6361.9961742501318</c:v>
                </c:pt>
                <c:pt idx="643">
                  <c:v>6361.9961742501318</c:v>
                </c:pt>
                <c:pt idx="644">
                  <c:v>6416.2595883023068</c:v>
                </c:pt>
                <c:pt idx="645">
                  <c:v>6416.2595883023068</c:v>
                </c:pt>
                <c:pt idx="646">
                  <c:v>6416.2595883023068</c:v>
                </c:pt>
                <c:pt idx="647">
                  <c:v>6497.6669514240193</c:v>
                </c:pt>
                <c:pt idx="648">
                  <c:v>6497.6669514240193</c:v>
                </c:pt>
                <c:pt idx="649">
                  <c:v>6497.6669514240193</c:v>
                </c:pt>
                <c:pt idx="650">
                  <c:v>6505.3482772328734</c:v>
                </c:pt>
                <c:pt idx="651">
                  <c:v>6505.3482772328734</c:v>
                </c:pt>
                <c:pt idx="652">
                  <c:v>6505.3482772328734</c:v>
                </c:pt>
                <c:pt idx="653">
                  <c:v>6521.3775637621293</c:v>
                </c:pt>
                <c:pt idx="654">
                  <c:v>6521.3775637621293</c:v>
                </c:pt>
                <c:pt idx="655">
                  <c:v>6521.3775637621293</c:v>
                </c:pt>
                <c:pt idx="656">
                  <c:v>6543.945214407152</c:v>
                </c:pt>
                <c:pt idx="657">
                  <c:v>6543.945214407152</c:v>
                </c:pt>
                <c:pt idx="658">
                  <c:v>6543.945214407152</c:v>
                </c:pt>
                <c:pt idx="659">
                  <c:v>6613.0715821216345</c:v>
                </c:pt>
                <c:pt idx="660">
                  <c:v>6613.0715821216345</c:v>
                </c:pt>
                <c:pt idx="661">
                  <c:v>6613.0715821216345</c:v>
                </c:pt>
                <c:pt idx="662">
                  <c:v>6654.5520769850955</c:v>
                </c:pt>
                <c:pt idx="663">
                  <c:v>6654.5520769850955</c:v>
                </c:pt>
                <c:pt idx="664">
                  <c:v>6654.5520769850955</c:v>
                </c:pt>
                <c:pt idx="665">
                  <c:v>6680.8635670999784</c:v>
                </c:pt>
                <c:pt idx="666">
                  <c:v>6680.8635670999784</c:v>
                </c:pt>
                <c:pt idx="667">
                  <c:v>6680.8635670999784</c:v>
                </c:pt>
                <c:pt idx="668">
                  <c:v>6710.6629266852979</c:v>
                </c:pt>
                <c:pt idx="669">
                  <c:v>6710.6629266852979</c:v>
                </c:pt>
                <c:pt idx="670">
                  <c:v>6710.6629266852979</c:v>
                </c:pt>
                <c:pt idx="671">
                  <c:v>6713.7512603740215</c:v>
                </c:pt>
                <c:pt idx="672">
                  <c:v>6713.7512603740215</c:v>
                </c:pt>
                <c:pt idx="673">
                  <c:v>6713.7512603740215</c:v>
                </c:pt>
                <c:pt idx="674">
                  <c:v>6718.3320104507002</c:v>
                </c:pt>
                <c:pt idx="675">
                  <c:v>6718.3320104507002</c:v>
                </c:pt>
                <c:pt idx="676">
                  <c:v>6718.3320104507002</c:v>
                </c:pt>
                <c:pt idx="677">
                  <c:v>6753.5790793716242</c:v>
                </c:pt>
                <c:pt idx="678">
                  <c:v>6753.5790793716242</c:v>
                </c:pt>
                <c:pt idx="679">
                  <c:v>6753.5790793716242</c:v>
                </c:pt>
                <c:pt idx="680">
                  <c:v>6764.0727364350396</c:v>
                </c:pt>
                <c:pt idx="681">
                  <c:v>6764.0727364350396</c:v>
                </c:pt>
                <c:pt idx="682">
                  <c:v>6764.0727364350396</c:v>
                </c:pt>
                <c:pt idx="683">
                  <c:v>6769.3334763797584</c:v>
                </c:pt>
                <c:pt idx="684">
                  <c:v>6769.3334763797584</c:v>
                </c:pt>
                <c:pt idx="685">
                  <c:v>6769.3334763797584</c:v>
                </c:pt>
                <c:pt idx="686">
                  <c:v>6793.6573038034485</c:v>
                </c:pt>
                <c:pt idx="687">
                  <c:v>6793.6573038034485</c:v>
                </c:pt>
                <c:pt idx="688">
                  <c:v>6793.6573038034485</c:v>
                </c:pt>
                <c:pt idx="689">
                  <c:v>6796.7512020573777</c:v>
                </c:pt>
                <c:pt idx="690">
                  <c:v>6796.7512020573777</c:v>
                </c:pt>
                <c:pt idx="691">
                  <c:v>6796.7512020573777</c:v>
                </c:pt>
                <c:pt idx="692">
                  <c:v>6889.2353886759784</c:v>
                </c:pt>
                <c:pt idx="693">
                  <c:v>6889.2353886759784</c:v>
                </c:pt>
                <c:pt idx="694">
                  <c:v>6889.2353886759784</c:v>
                </c:pt>
                <c:pt idx="695">
                  <c:v>6891.7049427139154</c:v>
                </c:pt>
                <c:pt idx="696">
                  <c:v>6891.7049427139154</c:v>
                </c:pt>
                <c:pt idx="697">
                  <c:v>6891.7049427139154</c:v>
                </c:pt>
                <c:pt idx="698">
                  <c:v>6917.0793600482939</c:v>
                </c:pt>
                <c:pt idx="699">
                  <c:v>6917.0793600482939</c:v>
                </c:pt>
                <c:pt idx="700">
                  <c:v>6917.0793600482939</c:v>
                </c:pt>
                <c:pt idx="701">
                  <c:v>6935.0250828341195</c:v>
                </c:pt>
                <c:pt idx="702">
                  <c:v>6935.0250828341195</c:v>
                </c:pt>
                <c:pt idx="703">
                  <c:v>6935.0250828341195</c:v>
                </c:pt>
                <c:pt idx="704">
                  <c:v>6953.2679534018871</c:v>
                </c:pt>
                <c:pt idx="705">
                  <c:v>6953.2679534018871</c:v>
                </c:pt>
                <c:pt idx="706">
                  <c:v>6953.2679534018871</c:v>
                </c:pt>
                <c:pt idx="707">
                  <c:v>6960.7778906024305</c:v>
                </c:pt>
                <c:pt idx="708">
                  <c:v>6960.7778906024305</c:v>
                </c:pt>
                <c:pt idx="709">
                  <c:v>6960.7778906024305</c:v>
                </c:pt>
                <c:pt idx="710">
                  <c:v>7163.1488850614596</c:v>
                </c:pt>
                <c:pt idx="711">
                  <c:v>7163.1488850614596</c:v>
                </c:pt>
                <c:pt idx="712">
                  <c:v>7163.1488850614596</c:v>
                </c:pt>
                <c:pt idx="713">
                  <c:v>7244.1778577492387</c:v>
                </c:pt>
                <c:pt idx="714">
                  <c:v>7244.1778577492387</c:v>
                </c:pt>
                <c:pt idx="715">
                  <c:v>7244.1778577492387</c:v>
                </c:pt>
                <c:pt idx="716">
                  <c:v>7266.5195870469415</c:v>
                </c:pt>
                <c:pt idx="717">
                  <c:v>7266.5195870469415</c:v>
                </c:pt>
                <c:pt idx="718">
                  <c:v>7266.5195870469415</c:v>
                </c:pt>
                <c:pt idx="719">
                  <c:v>7286.8469437404683</c:v>
                </c:pt>
                <c:pt idx="720">
                  <c:v>7286.8469437404683</c:v>
                </c:pt>
                <c:pt idx="721">
                  <c:v>7286.8469437404683</c:v>
                </c:pt>
                <c:pt idx="722">
                  <c:v>7303.0620867475682</c:v>
                </c:pt>
                <c:pt idx="723">
                  <c:v>7303.0620867475682</c:v>
                </c:pt>
                <c:pt idx="724">
                  <c:v>7303.0620867475682</c:v>
                </c:pt>
                <c:pt idx="725">
                  <c:v>7333.2131268538369</c:v>
                </c:pt>
                <c:pt idx="726">
                  <c:v>7333.2131268538369</c:v>
                </c:pt>
                <c:pt idx="727">
                  <c:v>7333.2131268538369</c:v>
                </c:pt>
                <c:pt idx="728">
                  <c:v>7351.6129181603837</c:v>
                </c:pt>
                <c:pt idx="729">
                  <c:v>7351.6129181603837</c:v>
                </c:pt>
                <c:pt idx="730">
                  <c:v>7351.6129181603837</c:v>
                </c:pt>
                <c:pt idx="731">
                  <c:v>7355.2855311956237</c:v>
                </c:pt>
                <c:pt idx="732">
                  <c:v>7355.2855311956237</c:v>
                </c:pt>
                <c:pt idx="733">
                  <c:v>7355.2855311956237</c:v>
                </c:pt>
                <c:pt idx="734">
                  <c:v>7403.0295006537281</c:v>
                </c:pt>
                <c:pt idx="735">
                  <c:v>7403.0295006537281</c:v>
                </c:pt>
                <c:pt idx="736">
                  <c:v>7403.0295006537281</c:v>
                </c:pt>
                <c:pt idx="737">
                  <c:v>7448.2560608131334</c:v>
                </c:pt>
                <c:pt idx="738">
                  <c:v>7448.2560608131334</c:v>
                </c:pt>
                <c:pt idx="739">
                  <c:v>7448.2560608131334</c:v>
                </c:pt>
                <c:pt idx="740">
                  <c:v>7547.6725827640075</c:v>
                </c:pt>
                <c:pt idx="741">
                  <c:v>7547.6725827640075</c:v>
                </c:pt>
                <c:pt idx="742">
                  <c:v>7547.6725827640075</c:v>
                </c:pt>
                <c:pt idx="743">
                  <c:v>7548.763237544169</c:v>
                </c:pt>
                <c:pt idx="744">
                  <c:v>7548.763237544169</c:v>
                </c:pt>
                <c:pt idx="745">
                  <c:v>7548.763237544169</c:v>
                </c:pt>
                <c:pt idx="746">
                  <c:v>7553.1837281429471</c:v>
                </c:pt>
                <c:pt idx="747">
                  <c:v>7553.1837281429471</c:v>
                </c:pt>
                <c:pt idx="748">
                  <c:v>7553.1837281429471</c:v>
                </c:pt>
                <c:pt idx="749">
                  <c:v>7564.7057168562296</c:v>
                </c:pt>
                <c:pt idx="750">
                  <c:v>7564.7057168562296</c:v>
                </c:pt>
                <c:pt idx="751">
                  <c:v>7564.7057168562296</c:v>
                </c:pt>
                <c:pt idx="752">
                  <c:v>7710.8300862240549</c:v>
                </c:pt>
                <c:pt idx="753">
                  <c:v>7710.8300862240549</c:v>
                </c:pt>
                <c:pt idx="754">
                  <c:v>7710.8300862240549</c:v>
                </c:pt>
                <c:pt idx="755">
                  <c:v>7713.2751561750902</c:v>
                </c:pt>
                <c:pt idx="756">
                  <c:v>7713.2751561750902</c:v>
                </c:pt>
                <c:pt idx="757">
                  <c:v>7713.2751561750902</c:v>
                </c:pt>
                <c:pt idx="758">
                  <c:v>7789.2481649176907</c:v>
                </c:pt>
                <c:pt idx="759">
                  <c:v>7789.2481649176907</c:v>
                </c:pt>
                <c:pt idx="760">
                  <c:v>7789.2481649176907</c:v>
                </c:pt>
                <c:pt idx="761">
                  <c:v>7811.4296347374911</c:v>
                </c:pt>
                <c:pt idx="762">
                  <c:v>7811.4296347374911</c:v>
                </c:pt>
                <c:pt idx="763">
                  <c:v>7811.4296347374911</c:v>
                </c:pt>
                <c:pt idx="764">
                  <c:v>7816.1862250746462</c:v>
                </c:pt>
                <c:pt idx="765">
                  <c:v>7816.1862250746462</c:v>
                </c:pt>
                <c:pt idx="766">
                  <c:v>7816.1862250746462</c:v>
                </c:pt>
                <c:pt idx="767">
                  <c:v>7897.2185365015475</c:v>
                </c:pt>
                <c:pt idx="768">
                  <c:v>7897.2185365015475</c:v>
                </c:pt>
                <c:pt idx="769">
                  <c:v>7897.2185365015475</c:v>
                </c:pt>
                <c:pt idx="770">
                  <c:v>7938.7880644082879</c:v>
                </c:pt>
                <c:pt idx="771">
                  <c:v>7938.7880644082879</c:v>
                </c:pt>
                <c:pt idx="772">
                  <c:v>7938.7880644082879</c:v>
                </c:pt>
                <c:pt idx="773">
                  <c:v>7945.5746081321922</c:v>
                </c:pt>
                <c:pt idx="774">
                  <c:v>7945.5746081321922</c:v>
                </c:pt>
                <c:pt idx="775">
                  <c:v>7945.5746081321922</c:v>
                </c:pt>
                <c:pt idx="776">
                  <c:v>7959.3368907969689</c:v>
                </c:pt>
                <c:pt idx="777">
                  <c:v>7959.3368907969689</c:v>
                </c:pt>
                <c:pt idx="778">
                  <c:v>7959.3368907969689</c:v>
                </c:pt>
                <c:pt idx="779">
                  <c:v>8117.3560747468046</c:v>
                </c:pt>
                <c:pt idx="780">
                  <c:v>8117.3560747468046</c:v>
                </c:pt>
                <c:pt idx="781">
                  <c:v>8117.3560747468046</c:v>
                </c:pt>
                <c:pt idx="782">
                  <c:v>8166.465588506192</c:v>
                </c:pt>
                <c:pt idx="783">
                  <c:v>8166.465588506192</c:v>
                </c:pt>
                <c:pt idx="784">
                  <c:v>8166.465588506192</c:v>
                </c:pt>
                <c:pt idx="785">
                  <c:v>8187.809034806136</c:v>
                </c:pt>
                <c:pt idx="786">
                  <c:v>8187.809034806136</c:v>
                </c:pt>
                <c:pt idx="787">
                  <c:v>8187.809034806136</c:v>
                </c:pt>
                <c:pt idx="788">
                  <c:v>8217.0741961317835</c:v>
                </c:pt>
                <c:pt idx="789">
                  <c:v>8217.0741961317835</c:v>
                </c:pt>
                <c:pt idx="790">
                  <c:v>8217.0741961317835</c:v>
                </c:pt>
                <c:pt idx="791">
                  <c:v>8232.0428765329852</c:v>
                </c:pt>
                <c:pt idx="792">
                  <c:v>8232.0428765329852</c:v>
                </c:pt>
                <c:pt idx="793">
                  <c:v>8232.0428765329852</c:v>
                </c:pt>
                <c:pt idx="794">
                  <c:v>8261.7242673359597</c:v>
                </c:pt>
                <c:pt idx="795">
                  <c:v>8261.7242673359597</c:v>
                </c:pt>
                <c:pt idx="796">
                  <c:v>8261.7242673359597</c:v>
                </c:pt>
                <c:pt idx="797">
                  <c:v>8285.5506226303332</c:v>
                </c:pt>
                <c:pt idx="798">
                  <c:v>8285.5506226303332</c:v>
                </c:pt>
                <c:pt idx="799">
                  <c:v>8285.5506226303332</c:v>
                </c:pt>
                <c:pt idx="800">
                  <c:v>8638.2939755346124</c:v>
                </c:pt>
                <c:pt idx="801">
                  <c:v>8638.2939755346124</c:v>
                </c:pt>
                <c:pt idx="802">
                  <c:v>8638.2939755346124</c:v>
                </c:pt>
                <c:pt idx="803">
                  <c:v>8646.6352587767688</c:v>
                </c:pt>
                <c:pt idx="804">
                  <c:v>8646.6352587767688</c:v>
                </c:pt>
                <c:pt idx="805">
                  <c:v>8646.6352587767688</c:v>
                </c:pt>
                <c:pt idx="806">
                  <c:v>8679.1957556167636</c:v>
                </c:pt>
                <c:pt idx="807">
                  <c:v>8679.1957556167636</c:v>
                </c:pt>
                <c:pt idx="808">
                  <c:v>8679.1957556167636</c:v>
                </c:pt>
                <c:pt idx="809">
                  <c:v>8682.1305073058302</c:v>
                </c:pt>
                <c:pt idx="810">
                  <c:v>8682.1305073058302</c:v>
                </c:pt>
                <c:pt idx="811">
                  <c:v>8682.1305073058302</c:v>
                </c:pt>
                <c:pt idx="812">
                  <c:v>8688.5720479870324</c:v>
                </c:pt>
                <c:pt idx="813">
                  <c:v>8688.5720479870324</c:v>
                </c:pt>
                <c:pt idx="814">
                  <c:v>8688.5720479870324</c:v>
                </c:pt>
                <c:pt idx="815">
                  <c:v>8695.6000938408306</c:v>
                </c:pt>
                <c:pt idx="816">
                  <c:v>8695.6000938408306</c:v>
                </c:pt>
                <c:pt idx="817">
                  <c:v>8695.6000938408306</c:v>
                </c:pt>
                <c:pt idx="818">
                  <c:v>8789.5199382822975</c:v>
                </c:pt>
                <c:pt idx="819">
                  <c:v>8789.5199382822975</c:v>
                </c:pt>
                <c:pt idx="820">
                  <c:v>8789.5199382822975</c:v>
                </c:pt>
                <c:pt idx="821">
                  <c:v>8799.9290139545974</c:v>
                </c:pt>
                <c:pt idx="822">
                  <c:v>8799.9290139545974</c:v>
                </c:pt>
                <c:pt idx="823">
                  <c:v>8799.9290139545974</c:v>
                </c:pt>
                <c:pt idx="824">
                  <c:v>8808.2691842837121</c:v>
                </c:pt>
                <c:pt idx="825">
                  <c:v>8808.2691842837121</c:v>
                </c:pt>
                <c:pt idx="826">
                  <c:v>8808.2691842837121</c:v>
                </c:pt>
                <c:pt idx="827">
                  <c:v>8992.2170162623333</c:v>
                </c:pt>
                <c:pt idx="828">
                  <c:v>8992.2170162623333</c:v>
                </c:pt>
                <c:pt idx="829">
                  <c:v>8992.2170162623333</c:v>
                </c:pt>
                <c:pt idx="830">
                  <c:v>9034.4754373414416</c:v>
                </c:pt>
                <c:pt idx="831">
                  <c:v>9034.4754373414416</c:v>
                </c:pt>
                <c:pt idx="832">
                  <c:v>9034.4754373414416</c:v>
                </c:pt>
                <c:pt idx="833">
                  <c:v>9072.9677606898658</c:v>
                </c:pt>
                <c:pt idx="834">
                  <c:v>9072.9677606898658</c:v>
                </c:pt>
                <c:pt idx="835">
                  <c:v>9072.9677606898658</c:v>
                </c:pt>
                <c:pt idx="836">
                  <c:v>9126.478845526337</c:v>
                </c:pt>
                <c:pt idx="837">
                  <c:v>9126.478845526337</c:v>
                </c:pt>
                <c:pt idx="838">
                  <c:v>9126.478845526337</c:v>
                </c:pt>
                <c:pt idx="839">
                  <c:v>9139.5043797579838</c:v>
                </c:pt>
                <c:pt idx="840">
                  <c:v>9139.5043797579838</c:v>
                </c:pt>
                <c:pt idx="841">
                  <c:v>9139.5043797579838</c:v>
                </c:pt>
                <c:pt idx="842">
                  <c:v>9191.4306764240991</c:v>
                </c:pt>
                <c:pt idx="843">
                  <c:v>9191.4306764240991</c:v>
                </c:pt>
                <c:pt idx="844">
                  <c:v>9191.4306764240991</c:v>
                </c:pt>
                <c:pt idx="845">
                  <c:v>9205.3977350884161</c:v>
                </c:pt>
                <c:pt idx="846">
                  <c:v>9205.3977350884161</c:v>
                </c:pt>
                <c:pt idx="847">
                  <c:v>9205.3977350884161</c:v>
                </c:pt>
                <c:pt idx="848">
                  <c:v>9210.7219110764709</c:v>
                </c:pt>
                <c:pt idx="849">
                  <c:v>9210.7219110764709</c:v>
                </c:pt>
                <c:pt idx="850">
                  <c:v>9210.7219110764709</c:v>
                </c:pt>
                <c:pt idx="851">
                  <c:v>9217.0666283231058</c:v>
                </c:pt>
                <c:pt idx="852">
                  <c:v>9217.0666283231058</c:v>
                </c:pt>
                <c:pt idx="853">
                  <c:v>9217.0666283231058</c:v>
                </c:pt>
                <c:pt idx="854">
                  <c:v>9240.6014004007411</c:v>
                </c:pt>
                <c:pt idx="855">
                  <c:v>9240.6014004007411</c:v>
                </c:pt>
                <c:pt idx="856">
                  <c:v>9240.6014004007411</c:v>
                </c:pt>
                <c:pt idx="857">
                  <c:v>9241.1812280950908</c:v>
                </c:pt>
                <c:pt idx="858">
                  <c:v>9241.1812280950908</c:v>
                </c:pt>
                <c:pt idx="859">
                  <c:v>9241.1812280950908</c:v>
                </c:pt>
                <c:pt idx="860">
                  <c:v>9247.1976359946366</c:v>
                </c:pt>
                <c:pt idx="861">
                  <c:v>9247.1976359946366</c:v>
                </c:pt>
                <c:pt idx="862">
                  <c:v>9247.1976359946366</c:v>
                </c:pt>
                <c:pt idx="863">
                  <c:v>9254.0631965444518</c:v>
                </c:pt>
                <c:pt idx="864">
                  <c:v>9254.0631965444518</c:v>
                </c:pt>
                <c:pt idx="865">
                  <c:v>9254.0631965444518</c:v>
                </c:pt>
                <c:pt idx="866">
                  <c:v>9264.1027850871451</c:v>
                </c:pt>
                <c:pt idx="867">
                  <c:v>9264.1027850871451</c:v>
                </c:pt>
                <c:pt idx="868">
                  <c:v>9264.1027850871451</c:v>
                </c:pt>
                <c:pt idx="869">
                  <c:v>9312.165047674971</c:v>
                </c:pt>
                <c:pt idx="870">
                  <c:v>9312.165047674971</c:v>
                </c:pt>
                <c:pt idx="871">
                  <c:v>9312.165047674971</c:v>
                </c:pt>
                <c:pt idx="872">
                  <c:v>9328.5571438555871</c:v>
                </c:pt>
                <c:pt idx="873">
                  <c:v>9328.5571438555871</c:v>
                </c:pt>
                <c:pt idx="874">
                  <c:v>9328.5571438555871</c:v>
                </c:pt>
                <c:pt idx="875">
                  <c:v>9346.8033531624787</c:v>
                </c:pt>
                <c:pt idx="876">
                  <c:v>9346.8033531624787</c:v>
                </c:pt>
                <c:pt idx="877">
                  <c:v>9346.8033531624787</c:v>
                </c:pt>
                <c:pt idx="878">
                  <c:v>9353.1603124525645</c:v>
                </c:pt>
                <c:pt idx="879">
                  <c:v>9353.1603124525645</c:v>
                </c:pt>
                <c:pt idx="880">
                  <c:v>9353.1603124525645</c:v>
                </c:pt>
                <c:pt idx="881">
                  <c:v>9361.430369260097</c:v>
                </c:pt>
                <c:pt idx="882">
                  <c:v>9361.430369260097</c:v>
                </c:pt>
                <c:pt idx="883">
                  <c:v>9361.430369260097</c:v>
                </c:pt>
                <c:pt idx="884">
                  <c:v>9363.3022889950262</c:v>
                </c:pt>
                <c:pt idx="885">
                  <c:v>9363.3022889950262</c:v>
                </c:pt>
                <c:pt idx="886">
                  <c:v>9363.3022889950262</c:v>
                </c:pt>
                <c:pt idx="887">
                  <c:v>9379.4295118718892</c:v>
                </c:pt>
                <c:pt idx="888">
                  <c:v>9379.4295118718892</c:v>
                </c:pt>
                <c:pt idx="889">
                  <c:v>9379.4295118718892</c:v>
                </c:pt>
                <c:pt idx="890">
                  <c:v>9438.1545943053588</c:v>
                </c:pt>
                <c:pt idx="891">
                  <c:v>9438.1545943053588</c:v>
                </c:pt>
                <c:pt idx="892">
                  <c:v>9438.1545943053588</c:v>
                </c:pt>
                <c:pt idx="893">
                  <c:v>9452.5211887513888</c:v>
                </c:pt>
                <c:pt idx="894">
                  <c:v>9452.5211887513888</c:v>
                </c:pt>
                <c:pt idx="895">
                  <c:v>9452.5211887513888</c:v>
                </c:pt>
                <c:pt idx="896">
                  <c:v>9546.5567761491166</c:v>
                </c:pt>
                <c:pt idx="897">
                  <c:v>9546.5567761491166</c:v>
                </c:pt>
                <c:pt idx="898">
                  <c:v>9546.5567761491166</c:v>
                </c:pt>
                <c:pt idx="899">
                  <c:v>9569.4627523585968</c:v>
                </c:pt>
                <c:pt idx="900">
                  <c:v>9569.4627523585968</c:v>
                </c:pt>
                <c:pt idx="901">
                  <c:v>9569.4627523585968</c:v>
                </c:pt>
                <c:pt idx="902">
                  <c:v>9570.9073134857917</c:v>
                </c:pt>
                <c:pt idx="903">
                  <c:v>9570.9073134857917</c:v>
                </c:pt>
                <c:pt idx="904">
                  <c:v>9570.9073134857917</c:v>
                </c:pt>
                <c:pt idx="905">
                  <c:v>9578.1635065129904</c:v>
                </c:pt>
                <c:pt idx="906">
                  <c:v>9578.1635065129904</c:v>
                </c:pt>
                <c:pt idx="907">
                  <c:v>9578.1635065129904</c:v>
                </c:pt>
                <c:pt idx="908">
                  <c:v>9674.9936185566239</c:v>
                </c:pt>
                <c:pt idx="909">
                  <c:v>9674.9936185566239</c:v>
                </c:pt>
                <c:pt idx="910">
                  <c:v>9674.9936185566239</c:v>
                </c:pt>
                <c:pt idx="911">
                  <c:v>9688.6045450478268</c:v>
                </c:pt>
                <c:pt idx="912">
                  <c:v>9688.6045450478268</c:v>
                </c:pt>
                <c:pt idx="913">
                  <c:v>9688.6045450478268</c:v>
                </c:pt>
                <c:pt idx="914">
                  <c:v>9696.1523212917618</c:v>
                </c:pt>
                <c:pt idx="915">
                  <c:v>9696.1523212917618</c:v>
                </c:pt>
                <c:pt idx="916">
                  <c:v>9696.1523212917618</c:v>
                </c:pt>
                <c:pt idx="917">
                  <c:v>9729.8524410857226</c:v>
                </c:pt>
                <c:pt idx="918">
                  <c:v>9729.8524410857226</c:v>
                </c:pt>
                <c:pt idx="919">
                  <c:v>9729.8524410857226</c:v>
                </c:pt>
                <c:pt idx="920">
                  <c:v>9733.6697328162882</c:v>
                </c:pt>
                <c:pt idx="921">
                  <c:v>9733.6697328162882</c:v>
                </c:pt>
                <c:pt idx="922">
                  <c:v>9733.6697328162882</c:v>
                </c:pt>
                <c:pt idx="923">
                  <c:v>9747.090351177485</c:v>
                </c:pt>
                <c:pt idx="924">
                  <c:v>9747.090351177485</c:v>
                </c:pt>
                <c:pt idx="925">
                  <c:v>9747.090351177485</c:v>
                </c:pt>
                <c:pt idx="926">
                  <c:v>9765.0093640503273</c:v>
                </c:pt>
                <c:pt idx="927">
                  <c:v>9765.0093640503273</c:v>
                </c:pt>
                <c:pt idx="928">
                  <c:v>9765.0093640503273</c:v>
                </c:pt>
                <c:pt idx="929">
                  <c:v>9768.739848563695</c:v>
                </c:pt>
                <c:pt idx="930">
                  <c:v>9768.739848563695</c:v>
                </c:pt>
                <c:pt idx="931">
                  <c:v>9768.739848563695</c:v>
                </c:pt>
                <c:pt idx="932">
                  <c:v>9812.0254883796297</c:v>
                </c:pt>
                <c:pt idx="933">
                  <c:v>9812.0254883796297</c:v>
                </c:pt>
                <c:pt idx="934">
                  <c:v>9812.0254883796297</c:v>
                </c:pt>
                <c:pt idx="935">
                  <c:v>9852.2806659849684</c:v>
                </c:pt>
                <c:pt idx="936">
                  <c:v>9852.2806659849684</c:v>
                </c:pt>
                <c:pt idx="937">
                  <c:v>9852.2806659849684</c:v>
                </c:pt>
                <c:pt idx="938">
                  <c:v>9876.3752333222183</c:v>
                </c:pt>
                <c:pt idx="939">
                  <c:v>9876.3752333222183</c:v>
                </c:pt>
                <c:pt idx="940">
                  <c:v>9876.3752333222183</c:v>
                </c:pt>
                <c:pt idx="941">
                  <c:v>9914.515876149695</c:v>
                </c:pt>
                <c:pt idx="942">
                  <c:v>9914.515876149695</c:v>
                </c:pt>
                <c:pt idx="943">
                  <c:v>9914.515876149695</c:v>
                </c:pt>
                <c:pt idx="944">
                  <c:v>10001.004800216528</c:v>
                </c:pt>
                <c:pt idx="945">
                  <c:v>10001.004800216528</c:v>
                </c:pt>
                <c:pt idx="946">
                  <c:v>10001.004800216528</c:v>
                </c:pt>
                <c:pt idx="947">
                  <c:v>10003.435402298031</c:v>
                </c:pt>
                <c:pt idx="948">
                  <c:v>10003.435402298031</c:v>
                </c:pt>
                <c:pt idx="949">
                  <c:v>10003.435402298031</c:v>
                </c:pt>
                <c:pt idx="950">
                  <c:v>10013.190085102233</c:v>
                </c:pt>
                <c:pt idx="951">
                  <c:v>10013.190085102233</c:v>
                </c:pt>
                <c:pt idx="952">
                  <c:v>10013.190085102233</c:v>
                </c:pt>
                <c:pt idx="953">
                  <c:v>10013.419345188677</c:v>
                </c:pt>
                <c:pt idx="954">
                  <c:v>10013.419345188677</c:v>
                </c:pt>
                <c:pt idx="955">
                  <c:v>10013.419345188677</c:v>
                </c:pt>
                <c:pt idx="956">
                  <c:v>10020</c:v>
                </c:pt>
                <c:pt idx="957">
                  <c:v>10020</c:v>
                </c:pt>
                <c:pt idx="958">
                  <c:v>10020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cat>
          <c:val>
            <c:numRef>
              <c:f>Sheet1!$B$2:$B$1004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  <c:pt idx="4">
                  <c:v>94.4</c:v>
                </c:pt>
                <c:pt idx="5">
                  <c:v>94.4</c:v>
                </c:pt>
                <c:pt idx="6">
                  <c:v>0</c:v>
                </c:pt>
                <c:pt idx="7">
                  <c:v>93.7</c:v>
                </c:pt>
                <c:pt idx="8">
                  <c:v>93.7</c:v>
                </c:pt>
                <c:pt idx="9">
                  <c:v>0</c:v>
                </c:pt>
                <c:pt idx="10">
                  <c:v>93.5</c:v>
                </c:pt>
                <c:pt idx="11">
                  <c:v>93.5</c:v>
                </c:pt>
                <c:pt idx="12">
                  <c:v>0</c:v>
                </c:pt>
                <c:pt idx="13">
                  <c:v>91.9</c:v>
                </c:pt>
                <c:pt idx="14">
                  <c:v>91.9</c:v>
                </c:pt>
                <c:pt idx="15">
                  <c:v>0</c:v>
                </c:pt>
                <c:pt idx="16">
                  <c:v>91.6</c:v>
                </c:pt>
                <c:pt idx="17">
                  <c:v>91.6</c:v>
                </c:pt>
                <c:pt idx="18">
                  <c:v>0</c:v>
                </c:pt>
                <c:pt idx="19">
                  <c:v>90.8</c:v>
                </c:pt>
                <c:pt idx="20">
                  <c:v>90.8</c:v>
                </c:pt>
                <c:pt idx="21">
                  <c:v>0</c:v>
                </c:pt>
                <c:pt idx="22">
                  <c:v>89.9</c:v>
                </c:pt>
                <c:pt idx="23">
                  <c:v>89.9</c:v>
                </c:pt>
                <c:pt idx="24">
                  <c:v>0</c:v>
                </c:pt>
                <c:pt idx="25">
                  <c:v>89.3</c:v>
                </c:pt>
                <c:pt idx="26">
                  <c:v>89.3</c:v>
                </c:pt>
                <c:pt idx="27">
                  <c:v>0</c:v>
                </c:pt>
                <c:pt idx="28">
                  <c:v>88.9</c:v>
                </c:pt>
                <c:pt idx="29">
                  <c:v>88.9</c:v>
                </c:pt>
                <c:pt idx="30">
                  <c:v>0</c:v>
                </c:pt>
                <c:pt idx="31">
                  <c:v>88.7</c:v>
                </c:pt>
                <c:pt idx="32">
                  <c:v>88.7</c:v>
                </c:pt>
                <c:pt idx="33">
                  <c:v>0</c:v>
                </c:pt>
                <c:pt idx="34">
                  <c:v>88.3</c:v>
                </c:pt>
                <c:pt idx="35">
                  <c:v>88.3</c:v>
                </c:pt>
                <c:pt idx="36">
                  <c:v>0</c:v>
                </c:pt>
                <c:pt idx="37">
                  <c:v>86.9</c:v>
                </c:pt>
                <c:pt idx="38">
                  <c:v>86.9</c:v>
                </c:pt>
                <c:pt idx="39">
                  <c:v>0</c:v>
                </c:pt>
                <c:pt idx="40">
                  <c:v>85.6</c:v>
                </c:pt>
                <c:pt idx="41">
                  <c:v>85.6</c:v>
                </c:pt>
                <c:pt idx="42">
                  <c:v>0</c:v>
                </c:pt>
                <c:pt idx="43">
                  <c:v>85.5</c:v>
                </c:pt>
                <c:pt idx="44">
                  <c:v>85.5</c:v>
                </c:pt>
                <c:pt idx="45">
                  <c:v>0</c:v>
                </c:pt>
                <c:pt idx="46">
                  <c:v>84.400009999999995</c:v>
                </c:pt>
                <c:pt idx="47">
                  <c:v>84.400009999999995</c:v>
                </c:pt>
                <c:pt idx="48">
                  <c:v>0</c:v>
                </c:pt>
                <c:pt idx="49">
                  <c:v>84.1</c:v>
                </c:pt>
                <c:pt idx="50">
                  <c:v>84.1</c:v>
                </c:pt>
                <c:pt idx="51">
                  <c:v>0</c:v>
                </c:pt>
                <c:pt idx="52">
                  <c:v>83.100009999999997</c:v>
                </c:pt>
                <c:pt idx="53">
                  <c:v>83.100009999999997</c:v>
                </c:pt>
                <c:pt idx="54">
                  <c:v>0</c:v>
                </c:pt>
                <c:pt idx="55">
                  <c:v>82.3</c:v>
                </c:pt>
                <c:pt idx="56">
                  <c:v>82.3</c:v>
                </c:pt>
                <c:pt idx="57">
                  <c:v>0</c:v>
                </c:pt>
                <c:pt idx="58">
                  <c:v>81.5</c:v>
                </c:pt>
                <c:pt idx="59">
                  <c:v>81.5</c:v>
                </c:pt>
                <c:pt idx="60">
                  <c:v>0</c:v>
                </c:pt>
                <c:pt idx="61">
                  <c:v>80.100009999999997</c:v>
                </c:pt>
                <c:pt idx="62">
                  <c:v>80.100009999999997</c:v>
                </c:pt>
                <c:pt idx="63">
                  <c:v>0</c:v>
                </c:pt>
                <c:pt idx="64">
                  <c:v>78.3</c:v>
                </c:pt>
                <c:pt idx="65">
                  <c:v>78.3</c:v>
                </c:pt>
                <c:pt idx="66">
                  <c:v>0</c:v>
                </c:pt>
                <c:pt idx="67">
                  <c:v>77.100009999999997</c:v>
                </c:pt>
                <c:pt idx="68">
                  <c:v>77.100009999999997</c:v>
                </c:pt>
                <c:pt idx="69">
                  <c:v>0</c:v>
                </c:pt>
                <c:pt idx="70">
                  <c:v>76.8</c:v>
                </c:pt>
                <c:pt idx="71">
                  <c:v>76.8</c:v>
                </c:pt>
                <c:pt idx="72">
                  <c:v>0</c:v>
                </c:pt>
                <c:pt idx="73">
                  <c:v>75.3</c:v>
                </c:pt>
                <c:pt idx="74">
                  <c:v>75.3</c:v>
                </c:pt>
                <c:pt idx="75">
                  <c:v>0</c:v>
                </c:pt>
                <c:pt idx="76">
                  <c:v>74.599999999999994</c:v>
                </c:pt>
                <c:pt idx="77">
                  <c:v>74.599999999999994</c:v>
                </c:pt>
                <c:pt idx="78">
                  <c:v>0</c:v>
                </c:pt>
                <c:pt idx="79">
                  <c:v>74.400000000000006</c:v>
                </c:pt>
                <c:pt idx="80">
                  <c:v>74.400000000000006</c:v>
                </c:pt>
                <c:pt idx="81">
                  <c:v>0</c:v>
                </c:pt>
                <c:pt idx="82">
                  <c:v>73.7</c:v>
                </c:pt>
                <c:pt idx="83">
                  <c:v>73.7</c:v>
                </c:pt>
                <c:pt idx="84">
                  <c:v>0</c:v>
                </c:pt>
                <c:pt idx="85">
                  <c:v>72</c:v>
                </c:pt>
                <c:pt idx="86">
                  <c:v>72</c:v>
                </c:pt>
                <c:pt idx="87">
                  <c:v>0</c:v>
                </c:pt>
                <c:pt idx="88">
                  <c:v>71.8</c:v>
                </c:pt>
                <c:pt idx="89">
                  <c:v>71.8</c:v>
                </c:pt>
                <c:pt idx="90">
                  <c:v>0</c:v>
                </c:pt>
                <c:pt idx="91">
                  <c:v>69.8</c:v>
                </c:pt>
                <c:pt idx="92">
                  <c:v>69.8</c:v>
                </c:pt>
                <c:pt idx="93">
                  <c:v>0</c:v>
                </c:pt>
                <c:pt idx="94">
                  <c:v>69.3</c:v>
                </c:pt>
                <c:pt idx="95">
                  <c:v>69.3</c:v>
                </c:pt>
                <c:pt idx="96">
                  <c:v>0</c:v>
                </c:pt>
                <c:pt idx="97">
                  <c:v>68.900000000000006</c:v>
                </c:pt>
                <c:pt idx="98">
                  <c:v>68.900000000000006</c:v>
                </c:pt>
                <c:pt idx="99">
                  <c:v>0</c:v>
                </c:pt>
                <c:pt idx="100">
                  <c:v>66.3</c:v>
                </c:pt>
                <c:pt idx="101">
                  <c:v>66.3</c:v>
                </c:pt>
                <c:pt idx="102">
                  <c:v>0</c:v>
                </c:pt>
                <c:pt idx="103">
                  <c:v>66</c:v>
                </c:pt>
                <c:pt idx="104">
                  <c:v>66</c:v>
                </c:pt>
                <c:pt idx="105">
                  <c:v>0</c:v>
                </c:pt>
                <c:pt idx="106">
                  <c:v>65.900000000000006</c:v>
                </c:pt>
                <c:pt idx="107">
                  <c:v>65.900000000000006</c:v>
                </c:pt>
                <c:pt idx="108">
                  <c:v>0</c:v>
                </c:pt>
                <c:pt idx="109">
                  <c:v>65.2</c:v>
                </c:pt>
                <c:pt idx="110">
                  <c:v>65.2</c:v>
                </c:pt>
                <c:pt idx="111">
                  <c:v>0</c:v>
                </c:pt>
                <c:pt idx="112">
                  <c:v>65</c:v>
                </c:pt>
                <c:pt idx="113">
                  <c:v>65</c:v>
                </c:pt>
                <c:pt idx="114">
                  <c:v>0</c:v>
                </c:pt>
                <c:pt idx="115">
                  <c:v>65</c:v>
                </c:pt>
                <c:pt idx="116">
                  <c:v>65</c:v>
                </c:pt>
                <c:pt idx="117">
                  <c:v>0</c:v>
                </c:pt>
                <c:pt idx="118">
                  <c:v>64.3</c:v>
                </c:pt>
                <c:pt idx="119">
                  <c:v>64.3</c:v>
                </c:pt>
                <c:pt idx="120">
                  <c:v>0</c:v>
                </c:pt>
                <c:pt idx="121">
                  <c:v>63.2</c:v>
                </c:pt>
                <c:pt idx="122">
                  <c:v>63.2</c:v>
                </c:pt>
                <c:pt idx="123">
                  <c:v>0</c:v>
                </c:pt>
                <c:pt idx="124">
                  <c:v>62.8</c:v>
                </c:pt>
                <c:pt idx="125">
                  <c:v>62.8</c:v>
                </c:pt>
                <c:pt idx="126">
                  <c:v>0</c:v>
                </c:pt>
                <c:pt idx="127">
                  <c:v>62.4</c:v>
                </c:pt>
                <c:pt idx="128">
                  <c:v>62.4</c:v>
                </c:pt>
                <c:pt idx="129">
                  <c:v>0</c:v>
                </c:pt>
                <c:pt idx="130">
                  <c:v>62</c:v>
                </c:pt>
                <c:pt idx="131">
                  <c:v>62</c:v>
                </c:pt>
                <c:pt idx="132">
                  <c:v>0</c:v>
                </c:pt>
                <c:pt idx="133">
                  <c:v>62</c:v>
                </c:pt>
                <c:pt idx="134">
                  <c:v>62</c:v>
                </c:pt>
                <c:pt idx="135">
                  <c:v>0</c:v>
                </c:pt>
                <c:pt idx="136">
                  <c:v>61.8</c:v>
                </c:pt>
                <c:pt idx="137">
                  <c:v>61.8</c:v>
                </c:pt>
                <c:pt idx="138">
                  <c:v>0</c:v>
                </c:pt>
                <c:pt idx="139">
                  <c:v>61.5</c:v>
                </c:pt>
                <c:pt idx="140">
                  <c:v>61.5</c:v>
                </c:pt>
                <c:pt idx="141">
                  <c:v>0</c:v>
                </c:pt>
                <c:pt idx="142">
                  <c:v>61.2</c:v>
                </c:pt>
                <c:pt idx="143">
                  <c:v>61.2</c:v>
                </c:pt>
                <c:pt idx="144">
                  <c:v>0</c:v>
                </c:pt>
                <c:pt idx="145">
                  <c:v>60.8</c:v>
                </c:pt>
                <c:pt idx="146">
                  <c:v>60.8</c:v>
                </c:pt>
                <c:pt idx="147">
                  <c:v>0</c:v>
                </c:pt>
                <c:pt idx="148">
                  <c:v>60.3</c:v>
                </c:pt>
                <c:pt idx="149">
                  <c:v>60.3</c:v>
                </c:pt>
                <c:pt idx="150">
                  <c:v>0</c:v>
                </c:pt>
                <c:pt idx="151">
                  <c:v>59.6</c:v>
                </c:pt>
                <c:pt idx="152">
                  <c:v>59.6</c:v>
                </c:pt>
                <c:pt idx="153">
                  <c:v>0</c:v>
                </c:pt>
                <c:pt idx="154">
                  <c:v>59.6</c:v>
                </c:pt>
                <c:pt idx="155">
                  <c:v>59.6</c:v>
                </c:pt>
                <c:pt idx="156">
                  <c:v>0</c:v>
                </c:pt>
                <c:pt idx="157">
                  <c:v>59.2</c:v>
                </c:pt>
                <c:pt idx="158">
                  <c:v>59.2</c:v>
                </c:pt>
                <c:pt idx="159">
                  <c:v>0</c:v>
                </c:pt>
                <c:pt idx="160">
                  <c:v>59.1</c:v>
                </c:pt>
                <c:pt idx="161">
                  <c:v>59.1</c:v>
                </c:pt>
                <c:pt idx="162">
                  <c:v>0</c:v>
                </c:pt>
                <c:pt idx="163">
                  <c:v>59</c:v>
                </c:pt>
                <c:pt idx="164">
                  <c:v>59</c:v>
                </c:pt>
                <c:pt idx="165">
                  <c:v>0</c:v>
                </c:pt>
                <c:pt idx="166">
                  <c:v>58.6</c:v>
                </c:pt>
                <c:pt idx="167">
                  <c:v>58.6</c:v>
                </c:pt>
                <c:pt idx="168">
                  <c:v>0</c:v>
                </c:pt>
                <c:pt idx="169">
                  <c:v>58.4</c:v>
                </c:pt>
                <c:pt idx="170">
                  <c:v>58.4</c:v>
                </c:pt>
                <c:pt idx="171">
                  <c:v>0</c:v>
                </c:pt>
                <c:pt idx="172">
                  <c:v>58.3</c:v>
                </c:pt>
                <c:pt idx="173">
                  <c:v>58.3</c:v>
                </c:pt>
                <c:pt idx="174">
                  <c:v>0</c:v>
                </c:pt>
                <c:pt idx="175">
                  <c:v>56.1</c:v>
                </c:pt>
                <c:pt idx="176">
                  <c:v>56.1</c:v>
                </c:pt>
                <c:pt idx="177">
                  <c:v>0</c:v>
                </c:pt>
                <c:pt idx="178">
                  <c:v>55.8</c:v>
                </c:pt>
                <c:pt idx="179">
                  <c:v>55.8</c:v>
                </c:pt>
                <c:pt idx="180">
                  <c:v>0</c:v>
                </c:pt>
                <c:pt idx="181">
                  <c:v>55.6</c:v>
                </c:pt>
                <c:pt idx="182">
                  <c:v>55.6</c:v>
                </c:pt>
                <c:pt idx="183">
                  <c:v>0</c:v>
                </c:pt>
                <c:pt idx="184">
                  <c:v>55.2</c:v>
                </c:pt>
                <c:pt idx="185">
                  <c:v>55.2</c:v>
                </c:pt>
                <c:pt idx="186">
                  <c:v>0</c:v>
                </c:pt>
                <c:pt idx="187">
                  <c:v>55.2</c:v>
                </c:pt>
                <c:pt idx="188">
                  <c:v>55.2</c:v>
                </c:pt>
                <c:pt idx="189">
                  <c:v>0</c:v>
                </c:pt>
                <c:pt idx="190">
                  <c:v>54.7</c:v>
                </c:pt>
                <c:pt idx="191">
                  <c:v>54.7</c:v>
                </c:pt>
                <c:pt idx="192">
                  <c:v>0</c:v>
                </c:pt>
                <c:pt idx="193">
                  <c:v>54.4</c:v>
                </c:pt>
                <c:pt idx="194">
                  <c:v>54.4</c:v>
                </c:pt>
                <c:pt idx="195">
                  <c:v>0</c:v>
                </c:pt>
                <c:pt idx="196">
                  <c:v>53.9</c:v>
                </c:pt>
                <c:pt idx="197">
                  <c:v>53.9</c:v>
                </c:pt>
                <c:pt idx="198">
                  <c:v>0</c:v>
                </c:pt>
                <c:pt idx="199">
                  <c:v>53.7</c:v>
                </c:pt>
                <c:pt idx="200">
                  <c:v>53.7</c:v>
                </c:pt>
                <c:pt idx="201">
                  <c:v>0</c:v>
                </c:pt>
                <c:pt idx="202">
                  <c:v>52</c:v>
                </c:pt>
                <c:pt idx="203">
                  <c:v>52</c:v>
                </c:pt>
                <c:pt idx="204">
                  <c:v>0</c:v>
                </c:pt>
                <c:pt idx="205">
                  <c:v>51.8</c:v>
                </c:pt>
                <c:pt idx="206">
                  <c:v>51.8</c:v>
                </c:pt>
                <c:pt idx="207">
                  <c:v>0</c:v>
                </c:pt>
                <c:pt idx="208">
                  <c:v>51.2</c:v>
                </c:pt>
                <c:pt idx="209">
                  <c:v>51.2</c:v>
                </c:pt>
                <c:pt idx="210">
                  <c:v>0</c:v>
                </c:pt>
                <c:pt idx="211">
                  <c:v>50.7</c:v>
                </c:pt>
                <c:pt idx="212">
                  <c:v>50.7</c:v>
                </c:pt>
                <c:pt idx="213">
                  <c:v>0</c:v>
                </c:pt>
                <c:pt idx="214">
                  <c:v>50.5</c:v>
                </c:pt>
                <c:pt idx="215">
                  <c:v>50.5</c:v>
                </c:pt>
                <c:pt idx="216">
                  <c:v>0</c:v>
                </c:pt>
                <c:pt idx="217">
                  <c:v>49.1</c:v>
                </c:pt>
                <c:pt idx="218">
                  <c:v>49.1</c:v>
                </c:pt>
                <c:pt idx="219">
                  <c:v>0</c:v>
                </c:pt>
                <c:pt idx="220">
                  <c:v>48.9</c:v>
                </c:pt>
                <c:pt idx="221">
                  <c:v>48.9</c:v>
                </c:pt>
                <c:pt idx="222">
                  <c:v>0</c:v>
                </c:pt>
                <c:pt idx="223">
                  <c:v>48.6</c:v>
                </c:pt>
                <c:pt idx="224">
                  <c:v>48.6</c:v>
                </c:pt>
                <c:pt idx="225">
                  <c:v>0</c:v>
                </c:pt>
                <c:pt idx="226">
                  <c:v>48.5</c:v>
                </c:pt>
                <c:pt idx="227">
                  <c:v>48.5</c:v>
                </c:pt>
                <c:pt idx="228">
                  <c:v>0</c:v>
                </c:pt>
                <c:pt idx="229">
                  <c:v>48.4</c:v>
                </c:pt>
                <c:pt idx="230">
                  <c:v>48.4</c:v>
                </c:pt>
                <c:pt idx="231">
                  <c:v>0</c:v>
                </c:pt>
                <c:pt idx="232">
                  <c:v>47.3</c:v>
                </c:pt>
                <c:pt idx="233">
                  <c:v>47.3</c:v>
                </c:pt>
                <c:pt idx="234">
                  <c:v>0</c:v>
                </c:pt>
                <c:pt idx="235">
                  <c:v>46.3</c:v>
                </c:pt>
                <c:pt idx="236">
                  <c:v>46.3</c:v>
                </c:pt>
                <c:pt idx="237">
                  <c:v>0</c:v>
                </c:pt>
                <c:pt idx="238">
                  <c:v>45.2</c:v>
                </c:pt>
                <c:pt idx="239">
                  <c:v>45.2</c:v>
                </c:pt>
                <c:pt idx="240">
                  <c:v>0</c:v>
                </c:pt>
                <c:pt idx="241">
                  <c:v>45.2</c:v>
                </c:pt>
                <c:pt idx="242">
                  <c:v>45.2</c:v>
                </c:pt>
                <c:pt idx="243">
                  <c:v>0</c:v>
                </c:pt>
                <c:pt idx="244">
                  <c:v>45</c:v>
                </c:pt>
                <c:pt idx="245">
                  <c:v>45</c:v>
                </c:pt>
                <c:pt idx="246">
                  <c:v>0</c:v>
                </c:pt>
                <c:pt idx="247">
                  <c:v>44.8</c:v>
                </c:pt>
                <c:pt idx="248">
                  <c:v>44.8</c:v>
                </c:pt>
                <c:pt idx="249">
                  <c:v>0</c:v>
                </c:pt>
                <c:pt idx="250">
                  <c:v>43.9</c:v>
                </c:pt>
                <c:pt idx="251">
                  <c:v>43.9</c:v>
                </c:pt>
                <c:pt idx="252">
                  <c:v>0</c:v>
                </c:pt>
                <c:pt idx="253">
                  <c:v>43.7</c:v>
                </c:pt>
                <c:pt idx="254">
                  <c:v>43.7</c:v>
                </c:pt>
                <c:pt idx="255">
                  <c:v>0</c:v>
                </c:pt>
                <c:pt idx="256">
                  <c:v>43</c:v>
                </c:pt>
                <c:pt idx="257">
                  <c:v>43</c:v>
                </c:pt>
                <c:pt idx="258">
                  <c:v>0</c:v>
                </c:pt>
                <c:pt idx="259">
                  <c:v>42.8</c:v>
                </c:pt>
                <c:pt idx="260">
                  <c:v>42.8</c:v>
                </c:pt>
                <c:pt idx="261">
                  <c:v>0</c:v>
                </c:pt>
                <c:pt idx="262">
                  <c:v>42.7</c:v>
                </c:pt>
                <c:pt idx="263">
                  <c:v>42.7</c:v>
                </c:pt>
                <c:pt idx="264">
                  <c:v>0</c:v>
                </c:pt>
                <c:pt idx="265">
                  <c:v>42.2</c:v>
                </c:pt>
                <c:pt idx="266">
                  <c:v>42.2</c:v>
                </c:pt>
                <c:pt idx="267">
                  <c:v>0</c:v>
                </c:pt>
                <c:pt idx="268">
                  <c:v>42.2</c:v>
                </c:pt>
                <c:pt idx="269">
                  <c:v>42.2</c:v>
                </c:pt>
                <c:pt idx="270">
                  <c:v>0</c:v>
                </c:pt>
                <c:pt idx="271">
                  <c:v>41.9</c:v>
                </c:pt>
                <c:pt idx="272">
                  <c:v>41.9</c:v>
                </c:pt>
                <c:pt idx="273">
                  <c:v>0</c:v>
                </c:pt>
                <c:pt idx="274">
                  <c:v>41.7</c:v>
                </c:pt>
                <c:pt idx="275">
                  <c:v>41.7</c:v>
                </c:pt>
                <c:pt idx="276">
                  <c:v>0</c:v>
                </c:pt>
                <c:pt idx="277">
                  <c:v>41.4</c:v>
                </c:pt>
                <c:pt idx="278">
                  <c:v>41.4</c:v>
                </c:pt>
                <c:pt idx="279">
                  <c:v>0</c:v>
                </c:pt>
                <c:pt idx="280">
                  <c:v>41.1</c:v>
                </c:pt>
                <c:pt idx="281">
                  <c:v>41.1</c:v>
                </c:pt>
                <c:pt idx="282">
                  <c:v>0</c:v>
                </c:pt>
                <c:pt idx="283">
                  <c:v>40</c:v>
                </c:pt>
                <c:pt idx="284">
                  <c:v>40</c:v>
                </c:pt>
                <c:pt idx="285">
                  <c:v>0</c:v>
                </c:pt>
                <c:pt idx="286">
                  <c:v>39.799999999999997</c:v>
                </c:pt>
                <c:pt idx="287">
                  <c:v>39.799999999999997</c:v>
                </c:pt>
                <c:pt idx="288">
                  <c:v>0</c:v>
                </c:pt>
                <c:pt idx="289">
                  <c:v>39.200000000000003</c:v>
                </c:pt>
                <c:pt idx="290">
                  <c:v>39.200000000000003</c:v>
                </c:pt>
                <c:pt idx="291">
                  <c:v>0</c:v>
                </c:pt>
                <c:pt idx="292">
                  <c:v>39.200000000000003</c:v>
                </c:pt>
                <c:pt idx="293">
                  <c:v>39.200000000000003</c:v>
                </c:pt>
                <c:pt idx="294">
                  <c:v>0</c:v>
                </c:pt>
                <c:pt idx="295">
                  <c:v>39.1</c:v>
                </c:pt>
                <c:pt idx="296">
                  <c:v>39.1</c:v>
                </c:pt>
                <c:pt idx="297">
                  <c:v>0</c:v>
                </c:pt>
                <c:pt idx="298">
                  <c:v>37.799999999999997</c:v>
                </c:pt>
                <c:pt idx="299">
                  <c:v>37.799999999999997</c:v>
                </c:pt>
                <c:pt idx="300">
                  <c:v>0</c:v>
                </c:pt>
                <c:pt idx="301">
                  <c:v>37.6</c:v>
                </c:pt>
                <c:pt idx="302">
                  <c:v>37.6</c:v>
                </c:pt>
                <c:pt idx="303">
                  <c:v>0</c:v>
                </c:pt>
                <c:pt idx="304">
                  <c:v>37.1</c:v>
                </c:pt>
                <c:pt idx="305">
                  <c:v>37.1</c:v>
                </c:pt>
                <c:pt idx="306">
                  <c:v>0</c:v>
                </c:pt>
                <c:pt idx="307">
                  <c:v>36.700000000000003</c:v>
                </c:pt>
                <c:pt idx="308">
                  <c:v>36.700000000000003</c:v>
                </c:pt>
                <c:pt idx="309">
                  <c:v>0</c:v>
                </c:pt>
                <c:pt idx="310">
                  <c:v>36.700000000000003</c:v>
                </c:pt>
                <c:pt idx="311">
                  <c:v>36.700000000000003</c:v>
                </c:pt>
                <c:pt idx="312">
                  <c:v>0</c:v>
                </c:pt>
                <c:pt idx="313">
                  <c:v>36.1</c:v>
                </c:pt>
                <c:pt idx="314">
                  <c:v>36.1</c:v>
                </c:pt>
                <c:pt idx="315">
                  <c:v>0</c:v>
                </c:pt>
                <c:pt idx="316">
                  <c:v>36.1</c:v>
                </c:pt>
                <c:pt idx="317">
                  <c:v>36.1</c:v>
                </c:pt>
                <c:pt idx="318">
                  <c:v>0</c:v>
                </c:pt>
                <c:pt idx="319">
                  <c:v>35.9</c:v>
                </c:pt>
                <c:pt idx="320">
                  <c:v>35.9</c:v>
                </c:pt>
                <c:pt idx="321">
                  <c:v>0</c:v>
                </c:pt>
                <c:pt idx="322">
                  <c:v>35.799999999999997</c:v>
                </c:pt>
                <c:pt idx="323">
                  <c:v>35.799999999999997</c:v>
                </c:pt>
                <c:pt idx="324">
                  <c:v>0</c:v>
                </c:pt>
                <c:pt idx="325">
                  <c:v>35.6</c:v>
                </c:pt>
                <c:pt idx="326">
                  <c:v>35.6</c:v>
                </c:pt>
                <c:pt idx="327">
                  <c:v>0</c:v>
                </c:pt>
                <c:pt idx="328">
                  <c:v>35.5</c:v>
                </c:pt>
                <c:pt idx="329">
                  <c:v>35.5</c:v>
                </c:pt>
                <c:pt idx="330">
                  <c:v>0</c:v>
                </c:pt>
                <c:pt idx="331">
                  <c:v>35.4</c:v>
                </c:pt>
                <c:pt idx="332">
                  <c:v>35.4</c:v>
                </c:pt>
                <c:pt idx="333">
                  <c:v>0</c:v>
                </c:pt>
                <c:pt idx="334">
                  <c:v>35</c:v>
                </c:pt>
                <c:pt idx="335">
                  <c:v>35</c:v>
                </c:pt>
                <c:pt idx="336">
                  <c:v>0</c:v>
                </c:pt>
                <c:pt idx="337">
                  <c:v>34.799999999999997</c:v>
                </c:pt>
                <c:pt idx="338">
                  <c:v>34.799999999999997</c:v>
                </c:pt>
                <c:pt idx="339">
                  <c:v>0</c:v>
                </c:pt>
                <c:pt idx="340">
                  <c:v>34.4</c:v>
                </c:pt>
                <c:pt idx="341">
                  <c:v>34.4</c:v>
                </c:pt>
                <c:pt idx="342">
                  <c:v>0</c:v>
                </c:pt>
                <c:pt idx="343">
                  <c:v>34.200000000000003</c:v>
                </c:pt>
                <c:pt idx="344">
                  <c:v>34.200000000000003</c:v>
                </c:pt>
                <c:pt idx="345">
                  <c:v>0</c:v>
                </c:pt>
                <c:pt idx="346">
                  <c:v>34.1</c:v>
                </c:pt>
                <c:pt idx="347">
                  <c:v>34.1</c:v>
                </c:pt>
                <c:pt idx="348">
                  <c:v>0</c:v>
                </c:pt>
                <c:pt idx="349">
                  <c:v>33.799999999999997</c:v>
                </c:pt>
                <c:pt idx="350">
                  <c:v>33.799999999999997</c:v>
                </c:pt>
                <c:pt idx="351">
                  <c:v>0</c:v>
                </c:pt>
                <c:pt idx="352">
                  <c:v>33.700000000000003</c:v>
                </c:pt>
                <c:pt idx="353">
                  <c:v>33.700000000000003</c:v>
                </c:pt>
                <c:pt idx="354">
                  <c:v>0</c:v>
                </c:pt>
                <c:pt idx="355">
                  <c:v>33.5</c:v>
                </c:pt>
                <c:pt idx="356">
                  <c:v>33.5</c:v>
                </c:pt>
                <c:pt idx="357">
                  <c:v>0</c:v>
                </c:pt>
                <c:pt idx="358">
                  <c:v>33.200000000000003</c:v>
                </c:pt>
                <c:pt idx="359">
                  <c:v>33.200000000000003</c:v>
                </c:pt>
                <c:pt idx="360">
                  <c:v>0</c:v>
                </c:pt>
                <c:pt idx="361">
                  <c:v>32.700000000000003</c:v>
                </c:pt>
                <c:pt idx="362">
                  <c:v>32.700000000000003</c:v>
                </c:pt>
                <c:pt idx="363">
                  <c:v>0</c:v>
                </c:pt>
                <c:pt idx="364">
                  <c:v>32.700000000000003</c:v>
                </c:pt>
                <c:pt idx="365">
                  <c:v>32.700000000000003</c:v>
                </c:pt>
                <c:pt idx="366">
                  <c:v>0</c:v>
                </c:pt>
                <c:pt idx="367">
                  <c:v>32.6</c:v>
                </c:pt>
                <c:pt idx="368">
                  <c:v>32.6</c:v>
                </c:pt>
                <c:pt idx="369">
                  <c:v>0</c:v>
                </c:pt>
                <c:pt idx="370">
                  <c:v>32.4</c:v>
                </c:pt>
                <c:pt idx="371">
                  <c:v>32.4</c:v>
                </c:pt>
                <c:pt idx="372">
                  <c:v>0</c:v>
                </c:pt>
                <c:pt idx="373">
                  <c:v>32.299999999999997</c:v>
                </c:pt>
                <c:pt idx="374">
                  <c:v>32.299999999999997</c:v>
                </c:pt>
                <c:pt idx="375">
                  <c:v>0</c:v>
                </c:pt>
                <c:pt idx="376">
                  <c:v>32.1</c:v>
                </c:pt>
                <c:pt idx="377">
                  <c:v>32.1</c:v>
                </c:pt>
                <c:pt idx="378">
                  <c:v>0</c:v>
                </c:pt>
                <c:pt idx="379">
                  <c:v>32.1</c:v>
                </c:pt>
                <c:pt idx="380">
                  <c:v>32.1</c:v>
                </c:pt>
                <c:pt idx="381">
                  <c:v>0</c:v>
                </c:pt>
                <c:pt idx="382">
                  <c:v>31.8</c:v>
                </c:pt>
                <c:pt idx="383">
                  <c:v>31.8</c:v>
                </c:pt>
                <c:pt idx="384">
                  <c:v>0</c:v>
                </c:pt>
                <c:pt idx="385">
                  <c:v>31.4</c:v>
                </c:pt>
                <c:pt idx="386">
                  <c:v>31.4</c:v>
                </c:pt>
                <c:pt idx="387">
                  <c:v>0</c:v>
                </c:pt>
                <c:pt idx="388">
                  <c:v>31.2</c:v>
                </c:pt>
                <c:pt idx="389">
                  <c:v>31.2</c:v>
                </c:pt>
                <c:pt idx="390">
                  <c:v>0</c:v>
                </c:pt>
                <c:pt idx="391">
                  <c:v>30.8</c:v>
                </c:pt>
                <c:pt idx="392">
                  <c:v>30.8</c:v>
                </c:pt>
                <c:pt idx="393">
                  <c:v>0</c:v>
                </c:pt>
                <c:pt idx="394">
                  <c:v>29.8</c:v>
                </c:pt>
                <c:pt idx="395">
                  <c:v>29.8</c:v>
                </c:pt>
                <c:pt idx="396">
                  <c:v>0</c:v>
                </c:pt>
                <c:pt idx="397">
                  <c:v>29.6</c:v>
                </c:pt>
                <c:pt idx="398">
                  <c:v>29.6</c:v>
                </c:pt>
                <c:pt idx="399">
                  <c:v>0</c:v>
                </c:pt>
                <c:pt idx="400">
                  <c:v>29.6</c:v>
                </c:pt>
                <c:pt idx="401">
                  <c:v>29.6</c:v>
                </c:pt>
                <c:pt idx="402">
                  <c:v>0</c:v>
                </c:pt>
                <c:pt idx="403">
                  <c:v>28.7</c:v>
                </c:pt>
                <c:pt idx="404">
                  <c:v>28.7</c:v>
                </c:pt>
                <c:pt idx="405">
                  <c:v>0</c:v>
                </c:pt>
                <c:pt idx="406">
                  <c:v>27.7</c:v>
                </c:pt>
                <c:pt idx="407">
                  <c:v>27.7</c:v>
                </c:pt>
                <c:pt idx="408">
                  <c:v>0</c:v>
                </c:pt>
                <c:pt idx="409">
                  <c:v>27.5</c:v>
                </c:pt>
                <c:pt idx="410">
                  <c:v>27.5</c:v>
                </c:pt>
                <c:pt idx="411">
                  <c:v>0</c:v>
                </c:pt>
                <c:pt idx="412">
                  <c:v>27.3</c:v>
                </c:pt>
                <c:pt idx="413">
                  <c:v>27.3</c:v>
                </c:pt>
                <c:pt idx="414">
                  <c:v>0</c:v>
                </c:pt>
                <c:pt idx="415">
                  <c:v>27.1</c:v>
                </c:pt>
                <c:pt idx="416">
                  <c:v>27.1</c:v>
                </c:pt>
                <c:pt idx="417">
                  <c:v>0</c:v>
                </c:pt>
                <c:pt idx="418">
                  <c:v>26.9</c:v>
                </c:pt>
                <c:pt idx="419">
                  <c:v>26.9</c:v>
                </c:pt>
                <c:pt idx="420">
                  <c:v>0</c:v>
                </c:pt>
                <c:pt idx="421">
                  <c:v>26.8</c:v>
                </c:pt>
                <c:pt idx="422">
                  <c:v>26.8</c:v>
                </c:pt>
                <c:pt idx="423">
                  <c:v>0</c:v>
                </c:pt>
                <c:pt idx="424">
                  <c:v>26.4</c:v>
                </c:pt>
                <c:pt idx="425">
                  <c:v>26.4</c:v>
                </c:pt>
                <c:pt idx="426">
                  <c:v>0</c:v>
                </c:pt>
                <c:pt idx="427">
                  <c:v>25.4</c:v>
                </c:pt>
                <c:pt idx="428">
                  <c:v>25.4</c:v>
                </c:pt>
                <c:pt idx="429">
                  <c:v>0</c:v>
                </c:pt>
                <c:pt idx="430">
                  <c:v>25</c:v>
                </c:pt>
                <c:pt idx="431">
                  <c:v>25</c:v>
                </c:pt>
                <c:pt idx="432">
                  <c:v>0</c:v>
                </c:pt>
                <c:pt idx="433">
                  <c:v>24.1</c:v>
                </c:pt>
                <c:pt idx="434">
                  <c:v>24.1</c:v>
                </c:pt>
                <c:pt idx="435">
                  <c:v>0</c:v>
                </c:pt>
                <c:pt idx="436">
                  <c:v>23.9</c:v>
                </c:pt>
                <c:pt idx="437">
                  <c:v>23.9</c:v>
                </c:pt>
                <c:pt idx="438">
                  <c:v>0</c:v>
                </c:pt>
                <c:pt idx="439">
                  <c:v>23.9</c:v>
                </c:pt>
                <c:pt idx="440">
                  <c:v>23.9</c:v>
                </c:pt>
                <c:pt idx="441">
                  <c:v>0</c:v>
                </c:pt>
                <c:pt idx="442">
                  <c:v>23.3</c:v>
                </c:pt>
                <c:pt idx="443">
                  <c:v>23.3</c:v>
                </c:pt>
                <c:pt idx="444">
                  <c:v>0</c:v>
                </c:pt>
                <c:pt idx="445">
                  <c:v>22.9</c:v>
                </c:pt>
                <c:pt idx="446">
                  <c:v>22.9</c:v>
                </c:pt>
                <c:pt idx="447">
                  <c:v>0</c:v>
                </c:pt>
                <c:pt idx="448">
                  <c:v>22.8</c:v>
                </c:pt>
                <c:pt idx="449">
                  <c:v>22.8</c:v>
                </c:pt>
                <c:pt idx="450">
                  <c:v>0</c:v>
                </c:pt>
                <c:pt idx="451">
                  <c:v>22.5</c:v>
                </c:pt>
                <c:pt idx="452">
                  <c:v>22.5</c:v>
                </c:pt>
                <c:pt idx="453">
                  <c:v>0</c:v>
                </c:pt>
                <c:pt idx="454">
                  <c:v>22.1</c:v>
                </c:pt>
                <c:pt idx="455">
                  <c:v>22.1</c:v>
                </c:pt>
                <c:pt idx="456">
                  <c:v>0</c:v>
                </c:pt>
                <c:pt idx="457">
                  <c:v>22.1</c:v>
                </c:pt>
                <c:pt idx="458">
                  <c:v>22.1</c:v>
                </c:pt>
                <c:pt idx="459">
                  <c:v>0</c:v>
                </c:pt>
                <c:pt idx="460">
                  <c:v>22</c:v>
                </c:pt>
                <c:pt idx="461">
                  <c:v>22</c:v>
                </c:pt>
                <c:pt idx="462">
                  <c:v>0</c:v>
                </c:pt>
                <c:pt idx="463">
                  <c:v>22</c:v>
                </c:pt>
                <c:pt idx="464">
                  <c:v>22</c:v>
                </c:pt>
                <c:pt idx="465">
                  <c:v>0</c:v>
                </c:pt>
                <c:pt idx="466">
                  <c:v>21.5</c:v>
                </c:pt>
                <c:pt idx="467">
                  <c:v>21.5</c:v>
                </c:pt>
                <c:pt idx="468">
                  <c:v>0</c:v>
                </c:pt>
                <c:pt idx="469">
                  <c:v>21.3</c:v>
                </c:pt>
                <c:pt idx="470">
                  <c:v>21.3</c:v>
                </c:pt>
                <c:pt idx="471">
                  <c:v>0</c:v>
                </c:pt>
                <c:pt idx="472">
                  <c:v>20.8</c:v>
                </c:pt>
                <c:pt idx="473">
                  <c:v>20.8</c:v>
                </c:pt>
                <c:pt idx="474">
                  <c:v>0</c:v>
                </c:pt>
                <c:pt idx="475">
                  <c:v>20.6</c:v>
                </c:pt>
                <c:pt idx="476">
                  <c:v>20.6</c:v>
                </c:pt>
                <c:pt idx="477">
                  <c:v>0</c:v>
                </c:pt>
                <c:pt idx="478">
                  <c:v>20.6</c:v>
                </c:pt>
                <c:pt idx="479">
                  <c:v>20.6</c:v>
                </c:pt>
                <c:pt idx="480">
                  <c:v>0</c:v>
                </c:pt>
                <c:pt idx="481">
                  <c:v>20.399999999999999</c:v>
                </c:pt>
                <c:pt idx="482">
                  <c:v>20.399999999999999</c:v>
                </c:pt>
                <c:pt idx="483">
                  <c:v>0</c:v>
                </c:pt>
                <c:pt idx="484">
                  <c:v>20.2</c:v>
                </c:pt>
                <c:pt idx="485">
                  <c:v>20.2</c:v>
                </c:pt>
                <c:pt idx="486">
                  <c:v>0</c:v>
                </c:pt>
                <c:pt idx="487">
                  <c:v>20.100000000000001</c:v>
                </c:pt>
                <c:pt idx="488">
                  <c:v>20.100000000000001</c:v>
                </c:pt>
                <c:pt idx="489">
                  <c:v>0</c:v>
                </c:pt>
                <c:pt idx="490">
                  <c:v>19.5</c:v>
                </c:pt>
                <c:pt idx="491">
                  <c:v>19.5</c:v>
                </c:pt>
                <c:pt idx="492">
                  <c:v>0</c:v>
                </c:pt>
                <c:pt idx="493">
                  <c:v>19.3</c:v>
                </c:pt>
                <c:pt idx="494">
                  <c:v>19.3</c:v>
                </c:pt>
                <c:pt idx="495">
                  <c:v>0</c:v>
                </c:pt>
                <c:pt idx="496">
                  <c:v>19.2</c:v>
                </c:pt>
                <c:pt idx="497">
                  <c:v>19.2</c:v>
                </c:pt>
                <c:pt idx="498">
                  <c:v>0</c:v>
                </c:pt>
                <c:pt idx="499">
                  <c:v>18.399999999999999</c:v>
                </c:pt>
                <c:pt idx="500">
                  <c:v>18.399999999999999</c:v>
                </c:pt>
                <c:pt idx="501">
                  <c:v>0</c:v>
                </c:pt>
                <c:pt idx="502">
                  <c:v>18.100000000000001</c:v>
                </c:pt>
                <c:pt idx="503">
                  <c:v>18.100000000000001</c:v>
                </c:pt>
                <c:pt idx="504">
                  <c:v>0</c:v>
                </c:pt>
                <c:pt idx="505">
                  <c:v>18</c:v>
                </c:pt>
                <c:pt idx="506">
                  <c:v>18</c:v>
                </c:pt>
                <c:pt idx="507">
                  <c:v>0</c:v>
                </c:pt>
                <c:pt idx="508">
                  <c:v>17.3</c:v>
                </c:pt>
                <c:pt idx="509">
                  <c:v>17.3</c:v>
                </c:pt>
                <c:pt idx="510">
                  <c:v>0</c:v>
                </c:pt>
                <c:pt idx="511">
                  <c:v>16.600000000000001</c:v>
                </c:pt>
                <c:pt idx="512">
                  <c:v>16.600000000000001</c:v>
                </c:pt>
                <c:pt idx="513">
                  <c:v>0</c:v>
                </c:pt>
                <c:pt idx="514">
                  <c:v>16.600000000000001</c:v>
                </c:pt>
                <c:pt idx="515">
                  <c:v>16.600000000000001</c:v>
                </c:pt>
                <c:pt idx="516">
                  <c:v>0</c:v>
                </c:pt>
                <c:pt idx="517">
                  <c:v>16.2</c:v>
                </c:pt>
                <c:pt idx="518">
                  <c:v>16.2</c:v>
                </c:pt>
                <c:pt idx="519">
                  <c:v>0</c:v>
                </c:pt>
                <c:pt idx="520">
                  <c:v>16.2</c:v>
                </c:pt>
                <c:pt idx="521">
                  <c:v>16.2</c:v>
                </c:pt>
                <c:pt idx="522">
                  <c:v>0</c:v>
                </c:pt>
                <c:pt idx="523">
                  <c:v>15.9</c:v>
                </c:pt>
                <c:pt idx="524">
                  <c:v>15.9</c:v>
                </c:pt>
                <c:pt idx="525">
                  <c:v>0</c:v>
                </c:pt>
                <c:pt idx="526">
                  <c:v>15.9</c:v>
                </c:pt>
                <c:pt idx="527">
                  <c:v>15.9</c:v>
                </c:pt>
                <c:pt idx="528">
                  <c:v>0</c:v>
                </c:pt>
                <c:pt idx="529">
                  <c:v>15.3</c:v>
                </c:pt>
                <c:pt idx="530">
                  <c:v>15.3</c:v>
                </c:pt>
                <c:pt idx="531">
                  <c:v>0</c:v>
                </c:pt>
                <c:pt idx="532">
                  <c:v>15.2</c:v>
                </c:pt>
                <c:pt idx="533">
                  <c:v>15.2</c:v>
                </c:pt>
                <c:pt idx="534">
                  <c:v>0</c:v>
                </c:pt>
                <c:pt idx="535">
                  <c:v>15.2</c:v>
                </c:pt>
                <c:pt idx="536">
                  <c:v>15.2</c:v>
                </c:pt>
                <c:pt idx="537">
                  <c:v>0</c:v>
                </c:pt>
                <c:pt idx="538">
                  <c:v>14.9</c:v>
                </c:pt>
                <c:pt idx="539">
                  <c:v>14.9</c:v>
                </c:pt>
                <c:pt idx="540">
                  <c:v>0</c:v>
                </c:pt>
                <c:pt idx="541">
                  <c:v>14.4</c:v>
                </c:pt>
                <c:pt idx="542">
                  <c:v>14.4</c:v>
                </c:pt>
                <c:pt idx="543">
                  <c:v>0</c:v>
                </c:pt>
                <c:pt idx="544">
                  <c:v>13.9</c:v>
                </c:pt>
                <c:pt idx="545">
                  <c:v>13.9</c:v>
                </c:pt>
                <c:pt idx="546">
                  <c:v>0</c:v>
                </c:pt>
                <c:pt idx="547">
                  <c:v>13.9</c:v>
                </c:pt>
                <c:pt idx="548">
                  <c:v>13.9</c:v>
                </c:pt>
                <c:pt idx="549">
                  <c:v>0</c:v>
                </c:pt>
                <c:pt idx="550">
                  <c:v>13.9</c:v>
                </c:pt>
                <c:pt idx="551">
                  <c:v>13.9</c:v>
                </c:pt>
                <c:pt idx="552">
                  <c:v>0</c:v>
                </c:pt>
                <c:pt idx="553">
                  <c:v>13.6</c:v>
                </c:pt>
                <c:pt idx="554">
                  <c:v>13.6</c:v>
                </c:pt>
                <c:pt idx="555">
                  <c:v>0</c:v>
                </c:pt>
                <c:pt idx="556">
                  <c:v>13.5</c:v>
                </c:pt>
                <c:pt idx="557">
                  <c:v>13.5</c:v>
                </c:pt>
                <c:pt idx="558">
                  <c:v>0</c:v>
                </c:pt>
                <c:pt idx="559">
                  <c:v>13.4</c:v>
                </c:pt>
                <c:pt idx="560">
                  <c:v>13.4</c:v>
                </c:pt>
                <c:pt idx="561">
                  <c:v>0</c:v>
                </c:pt>
                <c:pt idx="562">
                  <c:v>13</c:v>
                </c:pt>
                <c:pt idx="563">
                  <c:v>13</c:v>
                </c:pt>
                <c:pt idx="564">
                  <c:v>0</c:v>
                </c:pt>
                <c:pt idx="565">
                  <c:v>12.8</c:v>
                </c:pt>
                <c:pt idx="566">
                  <c:v>12.8</c:v>
                </c:pt>
                <c:pt idx="567">
                  <c:v>0</c:v>
                </c:pt>
                <c:pt idx="568">
                  <c:v>12.7</c:v>
                </c:pt>
                <c:pt idx="569">
                  <c:v>12.7</c:v>
                </c:pt>
                <c:pt idx="570">
                  <c:v>0</c:v>
                </c:pt>
                <c:pt idx="571">
                  <c:v>12.1</c:v>
                </c:pt>
                <c:pt idx="572">
                  <c:v>12.1</c:v>
                </c:pt>
                <c:pt idx="573">
                  <c:v>0</c:v>
                </c:pt>
                <c:pt idx="574">
                  <c:v>11.8</c:v>
                </c:pt>
                <c:pt idx="575">
                  <c:v>11.8</c:v>
                </c:pt>
                <c:pt idx="576">
                  <c:v>0</c:v>
                </c:pt>
                <c:pt idx="577">
                  <c:v>11.5</c:v>
                </c:pt>
                <c:pt idx="578">
                  <c:v>11.5</c:v>
                </c:pt>
                <c:pt idx="579">
                  <c:v>0</c:v>
                </c:pt>
                <c:pt idx="580">
                  <c:v>11.4</c:v>
                </c:pt>
                <c:pt idx="581">
                  <c:v>11.4</c:v>
                </c:pt>
                <c:pt idx="582">
                  <c:v>0</c:v>
                </c:pt>
                <c:pt idx="583">
                  <c:v>11.1</c:v>
                </c:pt>
                <c:pt idx="584">
                  <c:v>11.1</c:v>
                </c:pt>
                <c:pt idx="585">
                  <c:v>0</c:v>
                </c:pt>
                <c:pt idx="586">
                  <c:v>11.1</c:v>
                </c:pt>
                <c:pt idx="587">
                  <c:v>11.1</c:v>
                </c:pt>
                <c:pt idx="588">
                  <c:v>0</c:v>
                </c:pt>
                <c:pt idx="589">
                  <c:v>11</c:v>
                </c:pt>
                <c:pt idx="590">
                  <c:v>11</c:v>
                </c:pt>
                <c:pt idx="591">
                  <c:v>0</c:v>
                </c:pt>
                <c:pt idx="592">
                  <c:v>10.6</c:v>
                </c:pt>
                <c:pt idx="593">
                  <c:v>10.6</c:v>
                </c:pt>
                <c:pt idx="594">
                  <c:v>0</c:v>
                </c:pt>
                <c:pt idx="595">
                  <c:v>9.6</c:v>
                </c:pt>
                <c:pt idx="596">
                  <c:v>9.6</c:v>
                </c:pt>
                <c:pt idx="597">
                  <c:v>0</c:v>
                </c:pt>
                <c:pt idx="598">
                  <c:v>9.1999999999999993</c:v>
                </c:pt>
                <c:pt idx="599">
                  <c:v>9.1999999999999993</c:v>
                </c:pt>
                <c:pt idx="600">
                  <c:v>0</c:v>
                </c:pt>
                <c:pt idx="601">
                  <c:v>9</c:v>
                </c:pt>
                <c:pt idx="602">
                  <c:v>9</c:v>
                </c:pt>
                <c:pt idx="603">
                  <c:v>0</c:v>
                </c:pt>
                <c:pt idx="604">
                  <c:v>8.5</c:v>
                </c:pt>
                <c:pt idx="605">
                  <c:v>8.5</c:v>
                </c:pt>
                <c:pt idx="606">
                  <c:v>0</c:v>
                </c:pt>
                <c:pt idx="607">
                  <c:v>8.4</c:v>
                </c:pt>
                <c:pt idx="608">
                  <c:v>8.4</c:v>
                </c:pt>
                <c:pt idx="609">
                  <c:v>0</c:v>
                </c:pt>
                <c:pt idx="610">
                  <c:v>8.3000000000000007</c:v>
                </c:pt>
                <c:pt idx="611">
                  <c:v>8.3000000000000007</c:v>
                </c:pt>
                <c:pt idx="612">
                  <c:v>0</c:v>
                </c:pt>
                <c:pt idx="613">
                  <c:v>8.1999999999999993</c:v>
                </c:pt>
                <c:pt idx="614">
                  <c:v>8.1999999999999993</c:v>
                </c:pt>
                <c:pt idx="615">
                  <c:v>0</c:v>
                </c:pt>
                <c:pt idx="616">
                  <c:v>8.1</c:v>
                </c:pt>
                <c:pt idx="617">
                  <c:v>8.1</c:v>
                </c:pt>
                <c:pt idx="618">
                  <c:v>0</c:v>
                </c:pt>
                <c:pt idx="619">
                  <c:v>7.8</c:v>
                </c:pt>
                <c:pt idx="620">
                  <c:v>7.8</c:v>
                </c:pt>
                <c:pt idx="621">
                  <c:v>0</c:v>
                </c:pt>
                <c:pt idx="622">
                  <c:v>7.7</c:v>
                </c:pt>
                <c:pt idx="623">
                  <c:v>7.7</c:v>
                </c:pt>
                <c:pt idx="624">
                  <c:v>0</c:v>
                </c:pt>
                <c:pt idx="625">
                  <c:v>7.3</c:v>
                </c:pt>
                <c:pt idx="626">
                  <c:v>7.3</c:v>
                </c:pt>
                <c:pt idx="627">
                  <c:v>0</c:v>
                </c:pt>
                <c:pt idx="628">
                  <c:v>7.3</c:v>
                </c:pt>
                <c:pt idx="629">
                  <c:v>7.3</c:v>
                </c:pt>
                <c:pt idx="630">
                  <c:v>0</c:v>
                </c:pt>
                <c:pt idx="631">
                  <c:v>7.0999990000000004</c:v>
                </c:pt>
                <c:pt idx="632">
                  <c:v>7.0999990000000004</c:v>
                </c:pt>
                <c:pt idx="633">
                  <c:v>0</c:v>
                </c:pt>
                <c:pt idx="634">
                  <c:v>6.9</c:v>
                </c:pt>
                <c:pt idx="635">
                  <c:v>6.9</c:v>
                </c:pt>
                <c:pt idx="636">
                  <c:v>0</c:v>
                </c:pt>
                <c:pt idx="637">
                  <c:v>6.8</c:v>
                </c:pt>
                <c:pt idx="638">
                  <c:v>6.8</c:v>
                </c:pt>
                <c:pt idx="639">
                  <c:v>0</c:v>
                </c:pt>
                <c:pt idx="640">
                  <c:v>6.7</c:v>
                </c:pt>
                <c:pt idx="641">
                  <c:v>6.7</c:v>
                </c:pt>
                <c:pt idx="642">
                  <c:v>0</c:v>
                </c:pt>
                <c:pt idx="643">
                  <c:v>6.4000009999999996</c:v>
                </c:pt>
                <c:pt idx="644">
                  <c:v>6.4000009999999996</c:v>
                </c:pt>
                <c:pt idx="645">
                  <c:v>0</c:v>
                </c:pt>
                <c:pt idx="646">
                  <c:v>6.3</c:v>
                </c:pt>
                <c:pt idx="647">
                  <c:v>6.3</c:v>
                </c:pt>
                <c:pt idx="648">
                  <c:v>0</c:v>
                </c:pt>
                <c:pt idx="649">
                  <c:v>6.2</c:v>
                </c:pt>
                <c:pt idx="650">
                  <c:v>6.2</c:v>
                </c:pt>
                <c:pt idx="651">
                  <c:v>0</c:v>
                </c:pt>
                <c:pt idx="652">
                  <c:v>6.2</c:v>
                </c:pt>
                <c:pt idx="653">
                  <c:v>6.2</c:v>
                </c:pt>
                <c:pt idx="654">
                  <c:v>0</c:v>
                </c:pt>
                <c:pt idx="655">
                  <c:v>5.9</c:v>
                </c:pt>
                <c:pt idx="656">
                  <c:v>5.9</c:v>
                </c:pt>
                <c:pt idx="657">
                  <c:v>0</c:v>
                </c:pt>
                <c:pt idx="658">
                  <c:v>5.5</c:v>
                </c:pt>
                <c:pt idx="659">
                  <c:v>5.5</c:v>
                </c:pt>
                <c:pt idx="660">
                  <c:v>0</c:v>
                </c:pt>
                <c:pt idx="661">
                  <c:v>5.5</c:v>
                </c:pt>
                <c:pt idx="662">
                  <c:v>5.5</c:v>
                </c:pt>
                <c:pt idx="663">
                  <c:v>0</c:v>
                </c:pt>
                <c:pt idx="664">
                  <c:v>5.0999999999999996</c:v>
                </c:pt>
                <c:pt idx="665">
                  <c:v>5.0999999999999996</c:v>
                </c:pt>
                <c:pt idx="666">
                  <c:v>0</c:v>
                </c:pt>
                <c:pt idx="667">
                  <c:v>5</c:v>
                </c:pt>
                <c:pt idx="668">
                  <c:v>5</c:v>
                </c:pt>
                <c:pt idx="669">
                  <c:v>0</c:v>
                </c:pt>
                <c:pt idx="670">
                  <c:v>4.3</c:v>
                </c:pt>
                <c:pt idx="671">
                  <c:v>4.3</c:v>
                </c:pt>
                <c:pt idx="672">
                  <c:v>0</c:v>
                </c:pt>
                <c:pt idx="673">
                  <c:v>4</c:v>
                </c:pt>
                <c:pt idx="674">
                  <c:v>4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0-416B-ADF4-8A6944F32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635">
                    <a:noFill/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20.389519564343512</c:v>
                      </c:pt>
                      <c:pt idx="2">
                        <c:v>20.389519564343512</c:v>
                      </c:pt>
                      <c:pt idx="3">
                        <c:v>20.389519564343512</c:v>
                      </c:pt>
                      <c:pt idx="4">
                        <c:v>20.389519564343512</c:v>
                      </c:pt>
                      <c:pt idx="5">
                        <c:v>22.378295168577392</c:v>
                      </c:pt>
                      <c:pt idx="6">
                        <c:v>22.378295168577392</c:v>
                      </c:pt>
                      <c:pt idx="7">
                        <c:v>22.378295168577392</c:v>
                      </c:pt>
                      <c:pt idx="8">
                        <c:v>44.166906684912519</c:v>
                      </c:pt>
                      <c:pt idx="9">
                        <c:v>44.166906684912519</c:v>
                      </c:pt>
                      <c:pt idx="10">
                        <c:v>44.166906684912519</c:v>
                      </c:pt>
                      <c:pt idx="11">
                        <c:v>54.699515704761119</c:v>
                      </c:pt>
                      <c:pt idx="12">
                        <c:v>54.699515704761119</c:v>
                      </c:pt>
                      <c:pt idx="13">
                        <c:v>54.699515704761119</c:v>
                      </c:pt>
                      <c:pt idx="14">
                        <c:v>88.44526493340112</c:v>
                      </c:pt>
                      <c:pt idx="15">
                        <c:v>88.44526493340112</c:v>
                      </c:pt>
                      <c:pt idx="16">
                        <c:v>88.44526493340112</c:v>
                      </c:pt>
                      <c:pt idx="17">
                        <c:v>91.354419622526663</c:v>
                      </c:pt>
                      <c:pt idx="18">
                        <c:v>91.354419622526663</c:v>
                      </c:pt>
                      <c:pt idx="19">
                        <c:v>91.354419622526663</c:v>
                      </c:pt>
                      <c:pt idx="20">
                        <c:v>128.36322988732434</c:v>
                      </c:pt>
                      <c:pt idx="21">
                        <c:v>128.36322988732434</c:v>
                      </c:pt>
                      <c:pt idx="22">
                        <c:v>128.36322988732434</c:v>
                      </c:pt>
                      <c:pt idx="23">
                        <c:v>151.77224279132847</c:v>
                      </c:pt>
                      <c:pt idx="24">
                        <c:v>151.77224279132847</c:v>
                      </c:pt>
                      <c:pt idx="25">
                        <c:v>151.77224279132847</c:v>
                      </c:pt>
                      <c:pt idx="26">
                        <c:v>251.95444891439803</c:v>
                      </c:pt>
                      <c:pt idx="27">
                        <c:v>251.95444891439803</c:v>
                      </c:pt>
                      <c:pt idx="28">
                        <c:v>251.95444891439803</c:v>
                      </c:pt>
                      <c:pt idx="29">
                        <c:v>303.85514858056871</c:v>
                      </c:pt>
                      <c:pt idx="30">
                        <c:v>303.85514858056871</c:v>
                      </c:pt>
                      <c:pt idx="31">
                        <c:v>303.85514858056871</c:v>
                      </c:pt>
                      <c:pt idx="32">
                        <c:v>307.3897603987258</c:v>
                      </c:pt>
                      <c:pt idx="33">
                        <c:v>307.3897603987258</c:v>
                      </c:pt>
                      <c:pt idx="34">
                        <c:v>307.3897603987258</c:v>
                      </c:pt>
                      <c:pt idx="35">
                        <c:v>324.78347831622511</c:v>
                      </c:pt>
                      <c:pt idx="36">
                        <c:v>324.78347831622511</c:v>
                      </c:pt>
                      <c:pt idx="37">
                        <c:v>324.78347831622511</c:v>
                      </c:pt>
                      <c:pt idx="38">
                        <c:v>347.11073974439529</c:v>
                      </c:pt>
                      <c:pt idx="39">
                        <c:v>347.11073974439529</c:v>
                      </c:pt>
                      <c:pt idx="40">
                        <c:v>347.11073974439529</c:v>
                      </c:pt>
                      <c:pt idx="41">
                        <c:v>374.34372185721179</c:v>
                      </c:pt>
                      <c:pt idx="42">
                        <c:v>374.34372185721179</c:v>
                      </c:pt>
                      <c:pt idx="43">
                        <c:v>374.34372185721179</c:v>
                      </c:pt>
                      <c:pt idx="44">
                        <c:v>444.96250595964966</c:v>
                      </c:pt>
                      <c:pt idx="45">
                        <c:v>444.96250595964966</c:v>
                      </c:pt>
                      <c:pt idx="46">
                        <c:v>444.96250595964966</c:v>
                      </c:pt>
                      <c:pt idx="47">
                        <c:v>448.95897668981405</c:v>
                      </c:pt>
                      <c:pt idx="48">
                        <c:v>448.95897668981405</c:v>
                      </c:pt>
                      <c:pt idx="49">
                        <c:v>448.95897668981405</c:v>
                      </c:pt>
                      <c:pt idx="50">
                        <c:v>457.50726175759274</c:v>
                      </c:pt>
                      <c:pt idx="51">
                        <c:v>457.50726175759274</c:v>
                      </c:pt>
                      <c:pt idx="52">
                        <c:v>457.50726175759274</c:v>
                      </c:pt>
                      <c:pt idx="53">
                        <c:v>465.20528126206148</c:v>
                      </c:pt>
                      <c:pt idx="54">
                        <c:v>465.20528126206148</c:v>
                      </c:pt>
                      <c:pt idx="55">
                        <c:v>465.20528126206148</c:v>
                      </c:pt>
                      <c:pt idx="56">
                        <c:v>468.32588942897348</c:v>
                      </c:pt>
                      <c:pt idx="57">
                        <c:v>468.32588942897348</c:v>
                      </c:pt>
                      <c:pt idx="58">
                        <c:v>468.32588942897348</c:v>
                      </c:pt>
                      <c:pt idx="59">
                        <c:v>518.92114209807289</c:v>
                      </c:pt>
                      <c:pt idx="60">
                        <c:v>518.92114209807289</c:v>
                      </c:pt>
                      <c:pt idx="61">
                        <c:v>518.92114209807289</c:v>
                      </c:pt>
                      <c:pt idx="62">
                        <c:v>543.33511547808325</c:v>
                      </c:pt>
                      <c:pt idx="63">
                        <c:v>543.33511547808325</c:v>
                      </c:pt>
                      <c:pt idx="64">
                        <c:v>543.33511547808325</c:v>
                      </c:pt>
                      <c:pt idx="65">
                        <c:v>545.53200582098066</c:v>
                      </c:pt>
                      <c:pt idx="66">
                        <c:v>545.53200582098066</c:v>
                      </c:pt>
                      <c:pt idx="67">
                        <c:v>545.53200582098066</c:v>
                      </c:pt>
                      <c:pt idx="68">
                        <c:v>547.00105103507622</c:v>
                      </c:pt>
                      <c:pt idx="69">
                        <c:v>547.00105103507622</c:v>
                      </c:pt>
                      <c:pt idx="70">
                        <c:v>547.00105103507622</c:v>
                      </c:pt>
                      <c:pt idx="71">
                        <c:v>558.54418509613595</c:v>
                      </c:pt>
                      <c:pt idx="72">
                        <c:v>558.54418509613595</c:v>
                      </c:pt>
                      <c:pt idx="73">
                        <c:v>558.54418509613595</c:v>
                      </c:pt>
                      <c:pt idx="74">
                        <c:v>577.08197761976419</c:v>
                      </c:pt>
                      <c:pt idx="75">
                        <c:v>577.08197761976419</c:v>
                      </c:pt>
                      <c:pt idx="76">
                        <c:v>577.08197761976419</c:v>
                      </c:pt>
                      <c:pt idx="77">
                        <c:v>595.47954310022885</c:v>
                      </c:pt>
                      <c:pt idx="78">
                        <c:v>595.47954310022885</c:v>
                      </c:pt>
                      <c:pt idx="79">
                        <c:v>595.47954310022885</c:v>
                      </c:pt>
                      <c:pt idx="80">
                        <c:v>618.60587609182369</c:v>
                      </c:pt>
                      <c:pt idx="81">
                        <c:v>618.60587609182369</c:v>
                      </c:pt>
                      <c:pt idx="82">
                        <c:v>618.60587609182369</c:v>
                      </c:pt>
                      <c:pt idx="83">
                        <c:v>624.10589234035399</c:v>
                      </c:pt>
                      <c:pt idx="84">
                        <c:v>624.10589234035399</c:v>
                      </c:pt>
                      <c:pt idx="85">
                        <c:v>624.10589234035399</c:v>
                      </c:pt>
                      <c:pt idx="86">
                        <c:v>1309.7894234976907</c:v>
                      </c:pt>
                      <c:pt idx="87">
                        <c:v>1309.7894234976907</c:v>
                      </c:pt>
                      <c:pt idx="88">
                        <c:v>1309.7894234976907</c:v>
                      </c:pt>
                      <c:pt idx="89">
                        <c:v>1509.0898908766515</c:v>
                      </c:pt>
                      <c:pt idx="90">
                        <c:v>1509.0898908766515</c:v>
                      </c:pt>
                      <c:pt idx="91">
                        <c:v>1509.0898908766515</c:v>
                      </c:pt>
                      <c:pt idx="92">
                        <c:v>1513.0173609982751</c:v>
                      </c:pt>
                      <c:pt idx="93">
                        <c:v>1513.0173609982751</c:v>
                      </c:pt>
                      <c:pt idx="94">
                        <c:v>1513.0173609982751</c:v>
                      </c:pt>
                      <c:pt idx="95">
                        <c:v>1528.99990517981</c:v>
                      </c:pt>
                      <c:pt idx="96">
                        <c:v>1528.99990517981</c:v>
                      </c:pt>
                      <c:pt idx="97">
                        <c:v>1528.99990517981</c:v>
                      </c:pt>
                      <c:pt idx="98">
                        <c:v>1541.5246285430153</c:v>
                      </c:pt>
                      <c:pt idx="99">
                        <c:v>1541.5246285430153</c:v>
                      </c:pt>
                      <c:pt idx="100">
                        <c:v>1541.5246285430153</c:v>
                      </c:pt>
                      <c:pt idx="101">
                        <c:v>1546.5672375317024</c:v>
                      </c:pt>
                      <c:pt idx="102">
                        <c:v>1546.5672375317024</c:v>
                      </c:pt>
                      <c:pt idx="103">
                        <c:v>1546.5672375317024</c:v>
                      </c:pt>
                      <c:pt idx="104">
                        <c:v>1553.5207182117545</c:v>
                      </c:pt>
                      <c:pt idx="105">
                        <c:v>1553.5207182117545</c:v>
                      </c:pt>
                      <c:pt idx="106">
                        <c:v>1553.5207182117545</c:v>
                      </c:pt>
                      <c:pt idx="107">
                        <c:v>1560.3484397181758</c:v>
                      </c:pt>
                      <c:pt idx="108">
                        <c:v>1560.3484397181758</c:v>
                      </c:pt>
                      <c:pt idx="109">
                        <c:v>1560.3484397181758</c:v>
                      </c:pt>
                      <c:pt idx="110">
                        <c:v>1591.9629604733361</c:v>
                      </c:pt>
                      <c:pt idx="111">
                        <c:v>1591.9629604733361</c:v>
                      </c:pt>
                      <c:pt idx="112">
                        <c:v>1591.9629604733361</c:v>
                      </c:pt>
                      <c:pt idx="113">
                        <c:v>1629.3434836938218</c:v>
                      </c:pt>
                      <c:pt idx="114">
                        <c:v>1629.3434836938218</c:v>
                      </c:pt>
                      <c:pt idx="115">
                        <c:v>1629.3434836938218</c:v>
                      </c:pt>
                      <c:pt idx="116">
                        <c:v>1636.7365650250615</c:v>
                      </c:pt>
                      <c:pt idx="117">
                        <c:v>1636.7365650250615</c:v>
                      </c:pt>
                      <c:pt idx="118">
                        <c:v>1636.7365650250615</c:v>
                      </c:pt>
                      <c:pt idx="119">
                        <c:v>1639.5644770621952</c:v>
                      </c:pt>
                      <c:pt idx="120">
                        <c:v>1639.5644770621952</c:v>
                      </c:pt>
                      <c:pt idx="121">
                        <c:v>1639.5644770621952</c:v>
                      </c:pt>
                      <c:pt idx="122">
                        <c:v>1648.7560258676613</c:v>
                      </c:pt>
                      <c:pt idx="123">
                        <c:v>1648.7560258676613</c:v>
                      </c:pt>
                      <c:pt idx="124">
                        <c:v>1648.7560258676613</c:v>
                      </c:pt>
                      <c:pt idx="125">
                        <c:v>1674.0002323762437</c:v>
                      </c:pt>
                      <c:pt idx="126">
                        <c:v>1674.0002323762437</c:v>
                      </c:pt>
                      <c:pt idx="127">
                        <c:v>1674.0002323762437</c:v>
                      </c:pt>
                      <c:pt idx="128">
                        <c:v>1689.4508041241893</c:v>
                      </c:pt>
                      <c:pt idx="129">
                        <c:v>1689.4508041241893</c:v>
                      </c:pt>
                      <c:pt idx="130">
                        <c:v>1689.4508041241893</c:v>
                      </c:pt>
                      <c:pt idx="131">
                        <c:v>1707.9941612130226</c:v>
                      </c:pt>
                      <c:pt idx="132">
                        <c:v>1707.9941612130226</c:v>
                      </c:pt>
                      <c:pt idx="133">
                        <c:v>1707.9941612130226</c:v>
                      </c:pt>
                      <c:pt idx="134">
                        <c:v>1721.1510191835055</c:v>
                      </c:pt>
                      <c:pt idx="135">
                        <c:v>1721.1510191835055</c:v>
                      </c:pt>
                      <c:pt idx="136">
                        <c:v>1721.1510191835055</c:v>
                      </c:pt>
                      <c:pt idx="137">
                        <c:v>1723.1075203095509</c:v>
                      </c:pt>
                      <c:pt idx="138">
                        <c:v>1723.1075203095509</c:v>
                      </c:pt>
                      <c:pt idx="139">
                        <c:v>1723.1075203095509</c:v>
                      </c:pt>
                      <c:pt idx="140">
                        <c:v>1725.6994947819967</c:v>
                      </c:pt>
                      <c:pt idx="141">
                        <c:v>1725.6994947819967</c:v>
                      </c:pt>
                      <c:pt idx="142">
                        <c:v>1725.6994947819967</c:v>
                      </c:pt>
                      <c:pt idx="143">
                        <c:v>1732.3113111584676</c:v>
                      </c:pt>
                      <c:pt idx="144">
                        <c:v>1732.3113111584676</c:v>
                      </c:pt>
                      <c:pt idx="145">
                        <c:v>1732.3113111584676</c:v>
                      </c:pt>
                      <c:pt idx="146">
                        <c:v>1766.750405211639</c:v>
                      </c:pt>
                      <c:pt idx="147">
                        <c:v>1766.750405211639</c:v>
                      </c:pt>
                      <c:pt idx="148">
                        <c:v>1766.750405211639</c:v>
                      </c:pt>
                      <c:pt idx="149">
                        <c:v>1827.0068559894983</c:v>
                      </c:pt>
                      <c:pt idx="150">
                        <c:v>1827.0068559894983</c:v>
                      </c:pt>
                      <c:pt idx="151">
                        <c:v>1827.0068559894983</c:v>
                      </c:pt>
                      <c:pt idx="152">
                        <c:v>1833.9147072348705</c:v>
                      </c:pt>
                      <c:pt idx="153">
                        <c:v>1833.9147072348705</c:v>
                      </c:pt>
                      <c:pt idx="154">
                        <c:v>1833.9147072348705</c:v>
                      </c:pt>
                      <c:pt idx="155">
                        <c:v>1908.0558611120146</c:v>
                      </c:pt>
                      <c:pt idx="156">
                        <c:v>1908.0558611120146</c:v>
                      </c:pt>
                      <c:pt idx="157">
                        <c:v>1908.0558611120146</c:v>
                      </c:pt>
                      <c:pt idx="158">
                        <c:v>1909.590568195528</c:v>
                      </c:pt>
                      <c:pt idx="159">
                        <c:v>1909.590568195528</c:v>
                      </c:pt>
                      <c:pt idx="160">
                        <c:v>1909.590568195528</c:v>
                      </c:pt>
                      <c:pt idx="161">
                        <c:v>2007.1040088463239</c:v>
                      </c:pt>
                      <c:pt idx="162">
                        <c:v>2007.1040088463239</c:v>
                      </c:pt>
                      <c:pt idx="163">
                        <c:v>2007.1040088463239</c:v>
                      </c:pt>
                      <c:pt idx="164">
                        <c:v>2014.983433176473</c:v>
                      </c:pt>
                      <c:pt idx="165">
                        <c:v>2014.983433176473</c:v>
                      </c:pt>
                      <c:pt idx="166">
                        <c:v>2014.983433176473</c:v>
                      </c:pt>
                      <c:pt idx="167">
                        <c:v>2021.0688416845592</c:v>
                      </c:pt>
                      <c:pt idx="168">
                        <c:v>2021.0688416845592</c:v>
                      </c:pt>
                      <c:pt idx="169">
                        <c:v>2021.0688416845592</c:v>
                      </c:pt>
                      <c:pt idx="170">
                        <c:v>2023.4983308530218</c:v>
                      </c:pt>
                      <c:pt idx="171">
                        <c:v>2023.4983308530218</c:v>
                      </c:pt>
                      <c:pt idx="172">
                        <c:v>2023.4983308530218</c:v>
                      </c:pt>
                      <c:pt idx="173">
                        <c:v>2032.9302688753398</c:v>
                      </c:pt>
                      <c:pt idx="174">
                        <c:v>2032.9302688753398</c:v>
                      </c:pt>
                      <c:pt idx="175">
                        <c:v>2032.9302688753398</c:v>
                      </c:pt>
                      <c:pt idx="176">
                        <c:v>2043.4806845038443</c:v>
                      </c:pt>
                      <c:pt idx="177">
                        <c:v>2043.4806845038443</c:v>
                      </c:pt>
                      <c:pt idx="178">
                        <c:v>2043.4806845038443</c:v>
                      </c:pt>
                      <c:pt idx="179">
                        <c:v>2046.1950794107977</c:v>
                      </c:pt>
                      <c:pt idx="180">
                        <c:v>2046.1950794107977</c:v>
                      </c:pt>
                      <c:pt idx="181">
                        <c:v>2046.1950794107977</c:v>
                      </c:pt>
                      <c:pt idx="182">
                        <c:v>2063.0857606337736</c:v>
                      </c:pt>
                      <c:pt idx="183">
                        <c:v>2063.0857606337736</c:v>
                      </c:pt>
                      <c:pt idx="184">
                        <c:v>2063.0857606337736</c:v>
                      </c:pt>
                      <c:pt idx="185">
                        <c:v>2065.9225759752353</c:v>
                      </c:pt>
                      <c:pt idx="186">
                        <c:v>2065.9225759752353</c:v>
                      </c:pt>
                      <c:pt idx="187">
                        <c:v>2065.9225759752353</c:v>
                      </c:pt>
                      <c:pt idx="188">
                        <c:v>2091.28252544008</c:v>
                      </c:pt>
                      <c:pt idx="189">
                        <c:v>2091.28252544008</c:v>
                      </c:pt>
                      <c:pt idx="190">
                        <c:v>2091.28252544008</c:v>
                      </c:pt>
                      <c:pt idx="191">
                        <c:v>2135.1824932546351</c:v>
                      </c:pt>
                      <c:pt idx="192">
                        <c:v>2135.1824932546351</c:v>
                      </c:pt>
                      <c:pt idx="193">
                        <c:v>2135.1824932546351</c:v>
                      </c:pt>
                      <c:pt idx="194">
                        <c:v>2136.8796856421318</c:v>
                      </c:pt>
                      <c:pt idx="195">
                        <c:v>2136.8796856421318</c:v>
                      </c:pt>
                      <c:pt idx="196">
                        <c:v>2136.8796856421318</c:v>
                      </c:pt>
                      <c:pt idx="197">
                        <c:v>2160.090600024841</c:v>
                      </c:pt>
                      <c:pt idx="198">
                        <c:v>2160.090600024841</c:v>
                      </c:pt>
                      <c:pt idx="199">
                        <c:v>2160.090600024841</c:v>
                      </c:pt>
                      <c:pt idx="200">
                        <c:v>2169.2175998739303</c:v>
                      </c:pt>
                      <c:pt idx="201">
                        <c:v>2169.2175998739303</c:v>
                      </c:pt>
                      <c:pt idx="202">
                        <c:v>2169.2175998739303</c:v>
                      </c:pt>
                      <c:pt idx="203">
                        <c:v>2182.0583905407743</c:v>
                      </c:pt>
                      <c:pt idx="204">
                        <c:v>2182.0583905407743</c:v>
                      </c:pt>
                      <c:pt idx="205">
                        <c:v>2182.0583905407743</c:v>
                      </c:pt>
                      <c:pt idx="206">
                        <c:v>2187.5472776588949</c:v>
                      </c:pt>
                      <c:pt idx="207">
                        <c:v>2187.5472776588949</c:v>
                      </c:pt>
                      <c:pt idx="208">
                        <c:v>2187.5472776588949</c:v>
                      </c:pt>
                      <c:pt idx="209">
                        <c:v>2200.3902941518209</c:v>
                      </c:pt>
                      <c:pt idx="210">
                        <c:v>2200.3902941518209</c:v>
                      </c:pt>
                      <c:pt idx="211">
                        <c:v>2200.3902941518209</c:v>
                      </c:pt>
                      <c:pt idx="212">
                        <c:v>2207.5941802660941</c:v>
                      </c:pt>
                      <c:pt idx="213">
                        <c:v>2207.5941802660941</c:v>
                      </c:pt>
                      <c:pt idx="214">
                        <c:v>2207.5941802660941</c:v>
                      </c:pt>
                      <c:pt idx="215">
                        <c:v>2208.4566878728547</c:v>
                      </c:pt>
                      <c:pt idx="216">
                        <c:v>2208.4566878728547</c:v>
                      </c:pt>
                      <c:pt idx="217">
                        <c:v>2208.4566878728547</c:v>
                      </c:pt>
                      <c:pt idx="218">
                        <c:v>2214.0312692951306</c:v>
                      </c:pt>
                      <c:pt idx="219">
                        <c:v>2214.0312692951306</c:v>
                      </c:pt>
                      <c:pt idx="220">
                        <c:v>2214.0312692951306</c:v>
                      </c:pt>
                      <c:pt idx="221">
                        <c:v>2220.2502273681353</c:v>
                      </c:pt>
                      <c:pt idx="222">
                        <c:v>2220.2502273681353</c:v>
                      </c:pt>
                      <c:pt idx="223">
                        <c:v>2220.2502273681353</c:v>
                      </c:pt>
                      <c:pt idx="224">
                        <c:v>2335.4934856748068</c:v>
                      </c:pt>
                      <c:pt idx="225">
                        <c:v>2335.4934856748068</c:v>
                      </c:pt>
                      <c:pt idx="226">
                        <c:v>2335.4934856748068</c:v>
                      </c:pt>
                      <c:pt idx="227">
                        <c:v>2354.8425918053108</c:v>
                      </c:pt>
                      <c:pt idx="228">
                        <c:v>2354.8425918053108</c:v>
                      </c:pt>
                      <c:pt idx="229">
                        <c:v>2354.8425918053108</c:v>
                      </c:pt>
                      <c:pt idx="230">
                        <c:v>2362.2601572234521</c:v>
                      </c:pt>
                      <c:pt idx="231">
                        <c:v>2362.2601572234521</c:v>
                      </c:pt>
                      <c:pt idx="232">
                        <c:v>2362.2601572234521</c:v>
                      </c:pt>
                      <c:pt idx="233">
                        <c:v>2445.9634599487094</c:v>
                      </c:pt>
                      <c:pt idx="234">
                        <c:v>2445.9634599487094</c:v>
                      </c:pt>
                      <c:pt idx="235">
                        <c:v>2445.9634599487094</c:v>
                      </c:pt>
                      <c:pt idx="236">
                        <c:v>2466.0237175124003</c:v>
                      </c:pt>
                      <c:pt idx="237">
                        <c:v>2466.0237175124003</c:v>
                      </c:pt>
                      <c:pt idx="238">
                        <c:v>2466.0237175124003</c:v>
                      </c:pt>
                      <c:pt idx="239">
                        <c:v>2467.1911632923898</c:v>
                      </c:pt>
                      <c:pt idx="240">
                        <c:v>2467.1911632923898</c:v>
                      </c:pt>
                      <c:pt idx="241">
                        <c:v>2467.1911632923898</c:v>
                      </c:pt>
                      <c:pt idx="242">
                        <c:v>2477.6636750080252</c:v>
                      </c:pt>
                      <c:pt idx="243">
                        <c:v>2477.6636750080252</c:v>
                      </c:pt>
                      <c:pt idx="244">
                        <c:v>2477.6636750080252</c:v>
                      </c:pt>
                      <c:pt idx="245">
                        <c:v>2481.8882929115907</c:v>
                      </c:pt>
                      <c:pt idx="246">
                        <c:v>2481.8882929115907</c:v>
                      </c:pt>
                      <c:pt idx="247">
                        <c:v>2481.8882929115907</c:v>
                      </c:pt>
                      <c:pt idx="248">
                        <c:v>2484.3133304278895</c:v>
                      </c:pt>
                      <c:pt idx="249">
                        <c:v>2484.3133304278895</c:v>
                      </c:pt>
                      <c:pt idx="250">
                        <c:v>2484.3133304278895</c:v>
                      </c:pt>
                      <c:pt idx="251">
                        <c:v>2490.1728175886569</c:v>
                      </c:pt>
                      <c:pt idx="252">
                        <c:v>2490.1728175886569</c:v>
                      </c:pt>
                      <c:pt idx="253">
                        <c:v>2490.1728175886569</c:v>
                      </c:pt>
                      <c:pt idx="254">
                        <c:v>2497.4123169202412</c:v>
                      </c:pt>
                      <c:pt idx="255">
                        <c:v>2497.4123169202412</c:v>
                      </c:pt>
                      <c:pt idx="256">
                        <c:v>2497.4123169202412</c:v>
                      </c:pt>
                      <c:pt idx="257">
                        <c:v>2521.1318325626789</c:v>
                      </c:pt>
                      <c:pt idx="258">
                        <c:v>2521.1318325626789</c:v>
                      </c:pt>
                      <c:pt idx="259">
                        <c:v>2521.1318325626789</c:v>
                      </c:pt>
                      <c:pt idx="260">
                        <c:v>2528.7296898934596</c:v>
                      </c:pt>
                      <c:pt idx="261">
                        <c:v>2528.7296898934596</c:v>
                      </c:pt>
                      <c:pt idx="262">
                        <c:v>2528.7296898934596</c:v>
                      </c:pt>
                      <c:pt idx="263">
                        <c:v>2532.7628867539765</c:v>
                      </c:pt>
                      <c:pt idx="264">
                        <c:v>2532.7628867539765</c:v>
                      </c:pt>
                      <c:pt idx="265">
                        <c:v>2532.7628867539765</c:v>
                      </c:pt>
                      <c:pt idx="266">
                        <c:v>2538.149385872327</c:v>
                      </c:pt>
                      <c:pt idx="267">
                        <c:v>2538.149385872327</c:v>
                      </c:pt>
                      <c:pt idx="268">
                        <c:v>2538.149385872327</c:v>
                      </c:pt>
                      <c:pt idx="269">
                        <c:v>2551.2327915821052</c:v>
                      </c:pt>
                      <c:pt idx="270">
                        <c:v>2551.2327915821052</c:v>
                      </c:pt>
                      <c:pt idx="271">
                        <c:v>2551.2327915821052</c:v>
                      </c:pt>
                      <c:pt idx="272">
                        <c:v>2566.7378960690589</c:v>
                      </c:pt>
                      <c:pt idx="273">
                        <c:v>2566.7378960690589</c:v>
                      </c:pt>
                      <c:pt idx="274">
                        <c:v>2566.7378960690589</c:v>
                      </c:pt>
                      <c:pt idx="275">
                        <c:v>2577.7546222617343</c:v>
                      </c:pt>
                      <c:pt idx="276">
                        <c:v>2577.7546222617343</c:v>
                      </c:pt>
                      <c:pt idx="277">
                        <c:v>2577.7546222617343</c:v>
                      </c:pt>
                      <c:pt idx="278">
                        <c:v>2592.5853014458535</c:v>
                      </c:pt>
                      <c:pt idx="279">
                        <c:v>2592.5853014458535</c:v>
                      </c:pt>
                      <c:pt idx="280">
                        <c:v>2592.5853014458535</c:v>
                      </c:pt>
                      <c:pt idx="281">
                        <c:v>2621.8460111193381</c:v>
                      </c:pt>
                      <c:pt idx="282">
                        <c:v>2621.8460111193381</c:v>
                      </c:pt>
                      <c:pt idx="283">
                        <c:v>2621.8460111193381</c:v>
                      </c:pt>
                      <c:pt idx="284">
                        <c:v>2625.5408824153969</c:v>
                      </c:pt>
                      <c:pt idx="285">
                        <c:v>2625.5408824153969</c:v>
                      </c:pt>
                      <c:pt idx="286">
                        <c:v>2625.5408824153969</c:v>
                      </c:pt>
                      <c:pt idx="287">
                        <c:v>2630.0682126661095</c:v>
                      </c:pt>
                      <c:pt idx="288">
                        <c:v>2630.0682126661095</c:v>
                      </c:pt>
                      <c:pt idx="289">
                        <c:v>2630.0682126661095</c:v>
                      </c:pt>
                      <c:pt idx="290">
                        <c:v>2654.651348828349</c:v>
                      </c:pt>
                      <c:pt idx="291">
                        <c:v>2654.651348828349</c:v>
                      </c:pt>
                      <c:pt idx="292">
                        <c:v>2654.651348828349</c:v>
                      </c:pt>
                      <c:pt idx="293">
                        <c:v>2664.9391169791816</c:v>
                      </c:pt>
                      <c:pt idx="294">
                        <c:v>2664.9391169791816</c:v>
                      </c:pt>
                      <c:pt idx="295">
                        <c:v>2664.9391169791816</c:v>
                      </c:pt>
                      <c:pt idx="296">
                        <c:v>2710.8567961370354</c:v>
                      </c:pt>
                      <c:pt idx="297">
                        <c:v>2710.8567961370354</c:v>
                      </c:pt>
                      <c:pt idx="298">
                        <c:v>2710.8567961370354</c:v>
                      </c:pt>
                      <c:pt idx="299">
                        <c:v>2714.0909214341282</c:v>
                      </c:pt>
                      <c:pt idx="300">
                        <c:v>2714.0909214341282</c:v>
                      </c:pt>
                      <c:pt idx="301">
                        <c:v>2714.0909214341282</c:v>
                      </c:pt>
                      <c:pt idx="302">
                        <c:v>2716.8865589930733</c:v>
                      </c:pt>
                      <c:pt idx="303">
                        <c:v>2716.8865589930733</c:v>
                      </c:pt>
                      <c:pt idx="304">
                        <c:v>2716.8865589930733</c:v>
                      </c:pt>
                      <c:pt idx="305">
                        <c:v>2774.4553247769627</c:v>
                      </c:pt>
                      <c:pt idx="306">
                        <c:v>2774.4553247769627</c:v>
                      </c:pt>
                      <c:pt idx="307">
                        <c:v>2774.4553247769627</c:v>
                      </c:pt>
                      <c:pt idx="308">
                        <c:v>2780.8044936757619</c:v>
                      </c:pt>
                      <c:pt idx="309">
                        <c:v>2780.8044936757619</c:v>
                      </c:pt>
                      <c:pt idx="310">
                        <c:v>2780.8044936757619</c:v>
                      </c:pt>
                      <c:pt idx="311">
                        <c:v>2788.1007515724364</c:v>
                      </c:pt>
                      <c:pt idx="312">
                        <c:v>2788.1007515724364</c:v>
                      </c:pt>
                      <c:pt idx="313">
                        <c:v>2788.1007515724364</c:v>
                      </c:pt>
                      <c:pt idx="314">
                        <c:v>2803.539081276931</c:v>
                      </c:pt>
                      <c:pt idx="315">
                        <c:v>2803.539081276931</c:v>
                      </c:pt>
                      <c:pt idx="316">
                        <c:v>2803.539081276931</c:v>
                      </c:pt>
                      <c:pt idx="317">
                        <c:v>2818.7615058514757</c:v>
                      </c:pt>
                      <c:pt idx="318">
                        <c:v>2818.7615058514757</c:v>
                      </c:pt>
                      <c:pt idx="319">
                        <c:v>2818.7615058514757</c:v>
                      </c:pt>
                      <c:pt idx="320">
                        <c:v>2822.0156635833055</c:v>
                      </c:pt>
                      <c:pt idx="321">
                        <c:v>2822.0156635833055</c:v>
                      </c:pt>
                      <c:pt idx="322">
                        <c:v>2822.0156635833055</c:v>
                      </c:pt>
                      <c:pt idx="323">
                        <c:v>2834.5615322942895</c:v>
                      </c:pt>
                      <c:pt idx="324">
                        <c:v>2834.5615322942895</c:v>
                      </c:pt>
                      <c:pt idx="325">
                        <c:v>2834.5615322942895</c:v>
                      </c:pt>
                      <c:pt idx="326">
                        <c:v>2877.822688023321</c:v>
                      </c:pt>
                      <c:pt idx="327">
                        <c:v>2877.822688023321</c:v>
                      </c:pt>
                      <c:pt idx="328">
                        <c:v>2877.822688023321</c:v>
                      </c:pt>
                      <c:pt idx="329">
                        <c:v>2888.1238111306457</c:v>
                      </c:pt>
                      <c:pt idx="330">
                        <c:v>2888.1238111306457</c:v>
                      </c:pt>
                      <c:pt idx="331">
                        <c:v>2888.1238111306457</c:v>
                      </c:pt>
                      <c:pt idx="332">
                        <c:v>2938.9972920599898</c:v>
                      </c:pt>
                      <c:pt idx="333">
                        <c:v>2938.9972920599898</c:v>
                      </c:pt>
                      <c:pt idx="334">
                        <c:v>2938.9972920599898</c:v>
                      </c:pt>
                      <c:pt idx="335">
                        <c:v>2951.8403085529162</c:v>
                      </c:pt>
                      <c:pt idx="336">
                        <c:v>2951.8403085529162</c:v>
                      </c:pt>
                      <c:pt idx="337">
                        <c:v>2951.8403085529162</c:v>
                      </c:pt>
                      <c:pt idx="338">
                        <c:v>2964.1569171774586</c:v>
                      </c:pt>
                      <c:pt idx="339">
                        <c:v>2964.1569171774586</c:v>
                      </c:pt>
                      <c:pt idx="340">
                        <c:v>2964.1569171774586</c:v>
                      </c:pt>
                      <c:pt idx="341">
                        <c:v>2972.9300106795149</c:v>
                      </c:pt>
                      <c:pt idx="342">
                        <c:v>2972.9300106795149</c:v>
                      </c:pt>
                      <c:pt idx="343">
                        <c:v>2972.9300106795149</c:v>
                      </c:pt>
                      <c:pt idx="344">
                        <c:v>3041.5210672212852</c:v>
                      </c:pt>
                      <c:pt idx="345">
                        <c:v>3041.5210672212852</c:v>
                      </c:pt>
                      <c:pt idx="346">
                        <c:v>3041.5210672212852</c:v>
                      </c:pt>
                      <c:pt idx="347">
                        <c:v>3043.7212963033057</c:v>
                      </c:pt>
                      <c:pt idx="348">
                        <c:v>3043.7212963033057</c:v>
                      </c:pt>
                      <c:pt idx="349">
                        <c:v>3043.7212963033057</c:v>
                      </c:pt>
                      <c:pt idx="350">
                        <c:v>3095.4072037525666</c:v>
                      </c:pt>
                      <c:pt idx="351">
                        <c:v>3095.4072037525666</c:v>
                      </c:pt>
                      <c:pt idx="352">
                        <c:v>3095.4072037525666</c:v>
                      </c:pt>
                      <c:pt idx="353">
                        <c:v>3118.5724887005963</c:v>
                      </c:pt>
                      <c:pt idx="354">
                        <c:v>3118.5724887005963</c:v>
                      </c:pt>
                      <c:pt idx="355">
                        <c:v>3118.5724887005963</c:v>
                      </c:pt>
                      <c:pt idx="356">
                        <c:v>3123.7330664716274</c:v>
                      </c:pt>
                      <c:pt idx="357">
                        <c:v>3123.7330664716274</c:v>
                      </c:pt>
                      <c:pt idx="358">
                        <c:v>3123.7330664716274</c:v>
                      </c:pt>
                      <c:pt idx="359">
                        <c:v>3152.2436727554905</c:v>
                      </c:pt>
                      <c:pt idx="360">
                        <c:v>3152.2436727554905</c:v>
                      </c:pt>
                      <c:pt idx="361">
                        <c:v>3152.2436727554905</c:v>
                      </c:pt>
                      <c:pt idx="362">
                        <c:v>3181.3496875162782</c:v>
                      </c:pt>
                      <c:pt idx="363">
                        <c:v>3181.3496875162782</c:v>
                      </c:pt>
                      <c:pt idx="364">
                        <c:v>3181.3496875162782</c:v>
                      </c:pt>
                      <c:pt idx="365">
                        <c:v>3184.7474110303947</c:v>
                      </c:pt>
                      <c:pt idx="366">
                        <c:v>3184.7474110303947</c:v>
                      </c:pt>
                      <c:pt idx="367">
                        <c:v>3184.7474110303947</c:v>
                      </c:pt>
                      <c:pt idx="368">
                        <c:v>3194.7046440080558</c:v>
                      </c:pt>
                      <c:pt idx="369">
                        <c:v>3194.7046440080558</c:v>
                      </c:pt>
                      <c:pt idx="370">
                        <c:v>3194.7046440080558</c:v>
                      </c:pt>
                      <c:pt idx="371">
                        <c:v>3211.6598741874086</c:v>
                      </c:pt>
                      <c:pt idx="372">
                        <c:v>3211.6598741874086</c:v>
                      </c:pt>
                      <c:pt idx="373">
                        <c:v>3211.6598741874086</c:v>
                      </c:pt>
                      <c:pt idx="374">
                        <c:v>3212.6603830112508</c:v>
                      </c:pt>
                      <c:pt idx="375">
                        <c:v>3212.6603830112508</c:v>
                      </c:pt>
                      <c:pt idx="376">
                        <c:v>3212.6603830112508</c:v>
                      </c:pt>
                      <c:pt idx="377">
                        <c:v>3221.4112182524882</c:v>
                      </c:pt>
                      <c:pt idx="378">
                        <c:v>3221.4112182524882</c:v>
                      </c:pt>
                      <c:pt idx="379">
                        <c:v>3221.4112182524882</c:v>
                      </c:pt>
                      <c:pt idx="380">
                        <c:v>3247.1796068033732</c:v>
                      </c:pt>
                      <c:pt idx="381">
                        <c:v>3247.1796068033732</c:v>
                      </c:pt>
                      <c:pt idx="382">
                        <c:v>3247.1796068033732</c:v>
                      </c:pt>
                      <c:pt idx="383">
                        <c:v>3248.3281330616664</c:v>
                      </c:pt>
                      <c:pt idx="384">
                        <c:v>3248.3281330616664</c:v>
                      </c:pt>
                      <c:pt idx="385">
                        <c:v>3248.3281330616664</c:v>
                      </c:pt>
                      <c:pt idx="386">
                        <c:v>3310.8081840954069</c:v>
                      </c:pt>
                      <c:pt idx="387">
                        <c:v>3310.8081840954069</c:v>
                      </c:pt>
                      <c:pt idx="388">
                        <c:v>3310.8081840954069</c:v>
                      </c:pt>
                      <c:pt idx="389">
                        <c:v>3348.9254557490217</c:v>
                      </c:pt>
                      <c:pt idx="390">
                        <c:v>3348.9254557490217</c:v>
                      </c:pt>
                      <c:pt idx="391">
                        <c:v>3348.9254557490217</c:v>
                      </c:pt>
                      <c:pt idx="392">
                        <c:v>3364.6920948006064</c:v>
                      </c:pt>
                      <c:pt idx="393">
                        <c:v>3364.6920948006064</c:v>
                      </c:pt>
                      <c:pt idx="394">
                        <c:v>3364.6920948006064</c:v>
                      </c:pt>
                      <c:pt idx="395">
                        <c:v>3379.873341592634</c:v>
                      </c:pt>
                      <c:pt idx="396">
                        <c:v>3379.873341592634</c:v>
                      </c:pt>
                      <c:pt idx="397">
                        <c:v>3379.873341592634</c:v>
                      </c:pt>
                      <c:pt idx="398">
                        <c:v>3381.5894535018274</c:v>
                      </c:pt>
                      <c:pt idx="399">
                        <c:v>3381.5894535018274</c:v>
                      </c:pt>
                      <c:pt idx="400">
                        <c:v>3381.5894535018274</c:v>
                      </c:pt>
                      <c:pt idx="401">
                        <c:v>3385.6727314491891</c:v>
                      </c:pt>
                      <c:pt idx="402">
                        <c:v>3385.6727314491891</c:v>
                      </c:pt>
                      <c:pt idx="403">
                        <c:v>3385.6727314491891</c:v>
                      </c:pt>
                      <c:pt idx="404">
                        <c:v>3395.4518983402932</c:v>
                      </c:pt>
                      <c:pt idx="405">
                        <c:v>3395.4518983402932</c:v>
                      </c:pt>
                      <c:pt idx="406">
                        <c:v>3395.4518983402932</c:v>
                      </c:pt>
                      <c:pt idx="407">
                        <c:v>3404.7992549714968</c:v>
                      </c:pt>
                      <c:pt idx="408">
                        <c:v>3404.7992549714968</c:v>
                      </c:pt>
                      <c:pt idx="409">
                        <c:v>3404.7992549714968</c:v>
                      </c:pt>
                      <c:pt idx="410">
                        <c:v>3464.1097296645216</c:v>
                      </c:pt>
                      <c:pt idx="411">
                        <c:v>3464.1097296645216</c:v>
                      </c:pt>
                      <c:pt idx="412">
                        <c:v>3464.1097296645216</c:v>
                      </c:pt>
                      <c:pt idx="413">
                        <c:v>3502.9737659686357</c:v>
                      </c:pt>
                      <c:pt idx="414">
                        <c:v>3502.9737659686357</c:v>
                      </c:pt>
                      <c:pt idx="415">
                        <c:v>3502.9737659686357</c:v>
                      </c:pt>
                      <c:pt idx="416">
                        <c:v>3638.0146343613269</c:v>
                      </c:pt>
                      <c:pt idx="417">
                        <c:v>3638.0146343613269</c:v>
                      </c:pt>
                      <c:pt idx="418">
                        <c:v>3638.0146343613269</c:v>
                      </c:pt>
                      <c:pt idx="419">
                        <c:v>3729.2824070261345</c:v>
                      </c:pt>
                      <c:pt idx="420">
                        <c:v>3729.2824070261345</c:v>
                      </c:pt>
                      <c:pt idx="421">
                        <c:v>3729.2824070261345</c:v>
                      </c:pt>
                      <c:pt idx="422">
                        <c:v>3748.570302939384</c:v>
                      </c:pt>
                      <c:pt idx="423">
                        <c:v>3748.570302939384</c:v>
                      </c:pt>
                      <c:pt idx="424">
                        <c:v>3748.570302939384</c:v>
                      </c:pt>
                      <c:pt idx="425">
                        <c:v>3762.2880690825209</c:v>
                      </c:pt>
                      <c:pt idx="426">
                        <c:v>3762.2880690825209</c:v>
                      </c:pt>
                      <c:pt idx="427">
                        <c:v>3762.2880690825209</c:v>
                      </c:pt>
                      <c:pt idx="428">
                        <c:v>3777.6251237002866</c:v>
                      </c:pt>
                      <c:pt idx="429">
                        <c:v>3777.6251237002866</c:v>
                      </c:pt>
                      <c:pt idx="430">
                        <c:v>3777.6251237002866</c:v>
                      </c:pt>
                      <c:pt idx="431">
                        <c:v>3787.1794821571125</c:v>
                      </c:pt>
                      <c:pt idx="432">
                        <c:v>3787.1794821571125</c:v>
                      </c:pt>
                      <c:pt idx="433">
                        <c:v>3787.1794821571125</c:v>
                      </c:pt>
                      <c:pt idx="434">
                        <c:v>3821.2991701675219</c:v>
                      </c:pt>
                      <c:pt idx="435">
                        <c:v>3821.2991701675219</c:v>
                      </c:pt>
                      <c:pt idx="436">
                        <c:v>3821.2991701675219</c:v>
                      </c:pt>
                      <c:pt idx="437">
                        <c:v>3840.1975465164278</c:v>
                      </c:pt>
                      <c:pt idx="438">
                        <c:v>3840.1975465164278</c:v>
                      </c:pt>
                      <c:pt idx="439">
                        <c:v>3840.1975465164278</c:v>
                      </c:pt>
                      <c:pt idx="440">
                        <c:v>3881.6680251625203</c:v>
                      </c:pt>
                      <c:pt idx="441">
                        <c:v>3881.6680251625203</c:v>
                      </c:pt>
                      <c:pt idx="442">
                        <c:v>3881.6680251625203</c:v>
                      </c:pt>
                      <c:pt idx="443">
                        <c:v>3908.5259555805255</c:v>
                      </c:pt>
                      <c:pt idx="444">
                        <c:v>3908.5259555805255</c:v>
                      </c:pt>
                      <c:pt idx="445">
                        <c:v>3908.5259555805255</c:v>
                      </c:pt>
                      <c:pt idx="446">
                        <c:v>3921.8441859419513</c:v>
                      </c:pt>
                      <c:pt idx="447">
                        <c:v>3921.8441859419513</c:v>
                      </c:pt>
                      <c:pt idx="448">
                        <c:v>3921.8441859419513</c:v>
                      </c:pt>
                      <c:pt idx="449">
                        <c:v>3924.4662090665033</c:v>
                      </c:pt>
                      <c:pt idx="450">
                        <c:v>3924.4662090665033</c:v>
                      </c:pt>
                      <c:pt idx="451">
                        <c:v>3924.4662090665033</c:v>
                      </c:pt>
                      <c:pt idx="452">
                        <c:v>3953.7191283487009</c:v>
                      </c:pt>
                      <c:pt idx="453">
                        <c:v>3953.7191283487009</c:v>
                      </c:pt>
                      <c:pt idx="454">
                        <c:v>3953.7191283487009</c:v>
                      </c:pt>
                      <c:pt idx="455">
                        <c:v>3967.0039713188971</c:v>
                      </c:pt>
                      <c:pt idx="456">
                        <c:v>3967.0039713188971</c:v>
                      </c:pt>
                      <c:pt idx="457">
                        <c:v>3967.0039713188971</c:v>
                      </c:pt>
                      <c:pt idx="458">
                        <c:v>3990.9816827868426</c:v>
                      </c:pt>
                      <c:pt idx="459">
                        <c:v>3990.9816827868426</c:v>
                      </c:pt>
                      <c:pt idx="460">
                        <c:v>3990.9816827868426</c:v>
                      </c:pt>
                      <c:pt idx="461">
                        <c:v>4005.750038840667</c:v>
                      </c:pt>
                      <c:pt idx="462">
                        <c:v>4005.750038840667</c:v>
                      </c:pt>
                      <c:pt idx="463">
                        <c:v>4005.750038840667</c:v>
                      </c:pt>
                      <c:pt idx="464">
                        <c:v>4014.4708254297971</c:v>
                      </c:pt>
                      <c:pt idx="465">
                        <c:v>4014.4708254297971</c:v>
                      </c:pt>
                      <c:pt idx="466">
                        <c:v>4014.4708254297971</c:v>
                      </c:pt>
                      <c:pt idx="467">
                        <c:v>4037.7184659428594</c:v>
                      </c:pt>
                      <c:pt idx="468">
                        <c:v>4037.7184659428594</c:v>
                      </c:pt>
                      <c:pt idx="469">
                        <c:v>4037.7184659428594</c:v>
                      </c:pt>
                      <c:pt idx="470">
                        <c:v>4052.4879349097241</c:v>
                      </c:pt>
                      <c:pt idx="471">
                        <c:v>4052.4879349097241</c:v>
                      </c:pt>
                      <c:pt idx="472">
                        <c:v>4052.4879349097241</c:v>
                      </c:pt>
                      <c:pt idx="473">
                        <c:v>4053.7833656894268</c:v>
                      </c:pt>
                      <c:pt idx="474">
                        <c:v>4053.7833656894268</c:v>
                      </c:pt>
                      <c:pt idx="475">
                        <c:v>4053.7833656894268</c:v>
                      </c:pt>
                      <c:pt idx="476">
                        <c:v>4129.3779839980925</c:v>
                      </c:pt>
                      <c:pt idx="477">
                        <c:v>4129.3779839980925</c:v>
                      </c:pt>
                      <c:pt idx="478">
                        <c:v>4129.3779839980925</c:v>
                      </c:pt>
                      <c:pt idx="479">
                        <c:v>4246.8771170388336</c:v>
                      </c:pt>
                      <c:pt idx="480">
                        <c:v>4246.8771170388336</c:v>
                      </c:pt>
                      <c:pt idx="481">
                        <c:v>4246.8771170388336</c:v>
                      </c:pt>
                      <c:pt idx="482">
                        <c:v>4255.1282543246707</c:v>
                      </c:pt>
                      <c:pt idx="483">
                        <c:v>4255.1282543246707</c:v>
                      </c:pt>
                      <c:pt idx="484">
                        <c:v>4255.1282543246707</c:v>
                      </c:pt>
                      <c:pt idx="485">
                        <c:v>4300.7254145267225</c:v>
                      </c:pt>
                      <c:pt idx="486">
                        <c:v>4300.7254145267225</c:v>
                      </c:pt>
                      <c:pt idx="487">
                        <c:v>4300.7254145267225</c:v>
                      </c:pt>
                      <c:pt idx="488">
                        <c:v>4318.0768417486634</c:v>
                      </c:pt>
                      <c:pt idx="489">
                        <c:v>4318.0768417486634</c:v>
                      </c:pt>
                      <c:pt idx="490">
                        <c:v>4318.0768417486634</c:v>
                      </c:pt>
                      <c:pt idx="491">
                        <c:v>4326.4103345995327</c:v>
                      </c:pt>
                      <c:pt idx="492">
                        <c:v>4326.4103345995327</c:v>
                      </c:pt>
                      <c:pt idx="493">
                        <c:v>4326.4103345995327</c:v>
                      </c:pt>
                      <c:pt idx="494">
                        <c:v>4486.3682130667585</c:v>
                      </c:pt>
                      <c:pt idx="495">
                        <c:v>4486.3682130667585</c:v>
                      </c:pt>
                      <c:pt idx="496">
                        <c:v>4486.3682130667585</c:v>
                      </c:pt>
                      <c:pt idx="497">
                        <c:v>4496.6570941306318</c:v>
                      </c:pt>
                      <c:pt idx="498">
                        <c:v>4496.6570941306318</c:v>
                      </c:pt>
                      <c:pt idx="499">
                        <c:v>4496.6570941306318</c:v>
                      </c:pt>
                      <c:pt idx="500">
                        <c:v>4505.0250872857714</c:v>
                      </c:pt>
                      <c:pt idx="501">
                        <c:v>4505.0250872857714</c:v>
                      </c:pt>
                      <c:pt idx="502">
                        <c:v>4505.0250872857714</c:v>
                      </c:pt>
                      <c:pt idx="503">
                        <c:v>4520.1495755127098</c:v>
                      </c:pt>
                      <c:pt idx="504">
                        <c:v>4520.1495755127098</c:v>
                      </c:pt>
                      <c:pt idx="505">
                        <c:v>4520.1495755127098</c:v>
                      </c:pt>
                      <c:pt idx="506">
                        <c:v>4535.9139887382125</c:v>
                      </c:pt>
                      <c:pt idx="507">
                        <c:v>4535.9139887382125</c:v>
                      </c:pt>
                      <c:pt idx="508">
                        <c:v>4535.9139887382125</c:v>
                      </c:pt>
                      <c:pt idx="509">
                        <c:v>4543.6420568947879</c:v>
                      </c:pt>
                      <c:pt idx="510">
                        <c:v>4543.6420568947879</c:v>
                      </c:pt>
                      <c:pt idx="511">
                        <c:v>4543.6420568947879</c:v>
                      </c:pt>
                      <c:pt idx="512">
                        <c:v>4548.1482417977222</c:v>
                      </c:pt>
                      <c:pt idx="513">
                        <c:v>4548.1482417977222</c:v>
                      </c:pt>
                      <c:pt idx="514">
                        <c:v>4548.1482417977222</c:v>
                      </c:pt>
                      <c:pt idx="515">
                        <c:v>4557.6625353850732</c:v>
                      </c:pt>
                      <c:pt idx="516">
                        <c:v>4557.6625353850732</c:v>
                      </c:pt>
                      <c:pt idx="517">
                        <c:v>4557.6625353850732</c:v>
                      </c:pt>
                      <c:pt idx="518">
                        <c:v>4565.8346558449994</c:v>
                      </c:pt>
                      <c:pt idx="519">
                        <c:v>4565.8346558449994</c:v>
                      </c:pt>
                      <c:pt idx="520">
                        <c:v>4565.8346558449994</c:v>
                      </c:pt>
                      <c:pt idx="521">
                        <c:v>4573.8999366529924</c:v>
                      </c:pt>
                      <c:pt idx="522">
                        <c:v>4573.8999366529924</c:v>
                      </c:pt>
                      <c:pt idx="523">
                        <c:v>4573.8999366529924</c:v>
                      </c:pt>
                      <c:pt idx="524">
                        <c:v>4588.5102590549968</c:v>
                      </c:pt>
                      <c:pt idx="525">
                        <c:v>4588.5102590549968</c:v>
                      </c:pt>
                      <c:pt idx="526">
                        <c:v>4588.5102590549968</c:v>
                      </c:pt>
                      <c:pt idx="527">
                        <c:v>4623.6783111500108</c:v>
                      </c:pt>
                      <c:pt idx="528">
                        <c:v>4623.6783111500108</c:v>
                      </c:pt>
                      <c:pt idx="529">
                        <c:v>4623.6783111500108</c:v>
                      </c:pt>
                      <c:pt idx="530">
                        <c:v>4675.4432354251821</c:v>
                      </c:pt>
                      <c:pt idx="531">
                        <c:v>4675.4432354251821</c:v>
                      </c:pt>
                      <c:pt idx="532">
                        <c:v>4675.4432354251821</c:v>
                      </c:pt>
                      <c:pt idx="533">
                        <c:v>4679.9705656758942</c:v>
                      </c:pt>
                      <c:pt idx="534">
                        <c:v>4679.9705656758942</c:v>
                      </c:pt>
                      <c:pt idx="535">
                        <c:v>4679.9705656758942</c:v>
                      </c:pt>
                      <c:pt idx="536">
                        <c:v>4683.972600971264</c:v>
                      </c:pt>
                      <c:pt idx="537">
                        <c:v>4683.972600971264</c:v>
                      </c:pt>
                      <c:pt idx="538">
                        <c:v>4683.972600971264</c:v>
                      </c:pt>
                      <c:pt idx="539">
                        <c:v>4724.1988428375389</c:v>
                      </c:pt>
                      <c:pt idx="540">
                        <c:v>4724.1988428375389</c:v>
                      </c:pt>
                      <c:pt idx="541">
                        <c:v>4724.1988428375389</c:v>
                      </c:pt>
                      <c:pt idx="542">
                        <c:v>4727.5475981778527</c:v>
                      </c:pt>
                      <c:pt idx="543">
                        <c:v>4727.5475981778527</c:v>
                      </c:pt>
                      <c:pt idx="544">
                        <c:v>4727.5475981778527</c:v>
                      </c:pt>
                      <c:pt idx="545">
                        <c:v>4892.4735204600183</c:v>
                      </c:pt>
                      <c:pt idx="546">
                        <c:v>4892.4735204600183</c:v>
                      </c:pt>
                      <c:pt idx="547">
                        <c:v>4892.4735204600183</c:v>
                      </c:pt>
                      <c:pt idx="548">
                        <c:v>4908.9112460753149</c:v>
                      </c:pt>
                      <c:pt idx="549">
                        <c:v>4908.9112460753149</c:v>
                      </c:pt>
                      <c:pt idx="550">
                        <c:v>4908.9112460753149</c:v>
                      </c:pt>
                      <c:pt idx="551">
                        <c:v>5010.7561442816104</c:v>
                      </c:pt>
                      <c:pt idx="552">
                        <c:v>5010.7561442816104</c:v>
                      </c:pt>
                      <c:pt idx="553">
                        <c:v>5010.7561442816104</c:v>
                      </c:pt>
                      <c:pt idx="554">
                        <c:v>5064.8837829427848</c:v>
                      </c:pt>
                      <c:pt idx="555">
                        <c:v>5064.8837829427848</c:v>
                      </c:pt>
                      <c:pt idx="556">
                        <c:v>5064.8837829427848</c:v>
                      </c:pt>
                      <c:pt idx="557">
                        <c:v>5080.7505841680577</c:v>
                      </c:pt>
                      <c:pt idx="558">
                        <c:v>5080.7505841680577</c:v>
                      </c:pt>
                      <c:pt idx="559">
                        <c:v>5080.7505841680577</c:v>
                      </c:pt>
                      <c:pt idx="560">
                        <c:v>5099.8036554296614</c:v>
                      </c:pt>
                      <c:pt idx="561">
                        <c:v>5099.8036554296614</c:v>
                      </c:pt>
                      <c:pt idx="562">
                        <c:v>5099.8036554296614</c:v>
                      </c:pt>
                      <c:pt idx="563">
                        <c:v>5107.2000755000236</c:v>
                      </c:pt>
                      <c:pt idx="564">
                        <c:v>5107.2000755000236</c:v>
                      </c:pt>
                      <c:pt idx="565">
                        <c:v>5107.2000755000236</c:v>
                      </c:pt>
                      <c:pt idx="566">
                        <c:v>5132.9528832683345</c:v>
                      </c:pt>
                      <c:pt idx="567">
                        <c:v>5132.9528832683345</c:v>
                      </c:pt>
                      <c:pt idx="568">
                        <c:v>5132.9528832683345</c:v>
                      </c:pt>
                      <c:pt idx="569">
                        <c:v>5134.371847395586</c:v>
                      </c:pt>
                      <c:pt idx="570">
                        <c:v>5134.371847395586</c:v>
                      </c:pt>
                      <c:pt idx="571">
                        <c:v>5134.371847395586</c:v>
                      </c:pt>
                      <c:pt idx="572">
                        <c:v>5139.2675518628639</c:v>
                      </c:pt>
                      <c:pt idx="573">
                        <c:v>5139.2675518628639</c:v>
                      </c:pt>
                      <c:pt idx="574">
                        <c:v>5139.2675518628639</c:v>
                      </c:pt>
                      <c:pt idx="575">
                        <c:v>5159.5893439911852</c:v>
                      </c:pt>
                      <c:pt idx="576">
                        <c:v>5159.5893439911852</c:v>
                      </c:pt>
                      <c:pt idx="577">
                        <c:v>5159.5893439911852</c:v>
                      </c:pt>
                      <c:pt idx="578">
                        <c:v>5169.1370249697657</c:v>
                      </c:pt>
                      <c:pt idx="579">
                        <c:v>5169.1370249697657</c:v>
                      </c:pt>
                      <c:pt idx="580">
                        <c:v>5169.1370249697657</c:v>
                      </c:pt>
                      <c:pt idx="581">
                        <c:v>5242.8018520653695</c:v>
                      </c:pt>
                      <c:pt idx="582">
                        <c:v>5242.8018520653695</c:v>
                      </c:pt>
                      <c:pt idx="583">
                        <c:v>5242.8018520653695</c:v>
                      </c:pt>
                      <c:pt idx="584">
                        <c:v>5265.2470822758833</c:v>
                      </c:pt>
                      <c:pt idx="585">
                        <c:v>5265.2470822758833</c:v>
                      </c:pt>
                      <c:pt idx="586">
                        <c:v>5265.2470822758833</c:v>
                      </c:pt>
                      <c:pt idx="587">
                        <c:v>5276.8436361629101</c:v>
                      </c:pt>
                      <c:pt idx="588">
                        <c:v>5276.8436361629101</c:v>
                      </c:pt>
                      <c:pt idx="589">
                        <c:v>5276.8436361629101</c:v>
                      </c:pt>
                      <c:pt idx="590">
                        <c:v>5291.5875081298327</c:v>
                      </c:pt>
                      <c:pt idx="591">
                        <c:v>5291.5875081298327</c:v>
                      </c:pt>
                      <c:pt idx="592">
                        <c:v>5291.5875081298327</c:v>
                      </c:pt>
                      <c:pt idx="593">
                        <c:v>5296.8437964223876</c:v>
                      </c:pt>
                      <c:pt idx="594">
                        <c:v>5296.8437964223876</c:v>
                      </c:pt>
                      <c:pt idx="595">
                        <c:v>5296.8437964223876</c:v>
                      </c:pt>
                      <c:pt idx="596">
                        <c:v>5474.1386342420219</c:v>
                      </c:pt>
                      <c:pt idx="597">
                        <c:v>5474.1386342420219</c:v>
                      </c:pt>
                      <c:pt idx="598">
                        <c:v>5474.1386342420219</c:v>
                      </c:pt>
                      <c:pt idx="599">
                        <c:v>5555.2855757121451</c:v>
                      </c:pt>
                      <c:pt idx="600">
                        <c:v>5555.2855757121451</c:v>
                      </c:pt>
                      <c:pt idx="601">
                        <c:v>5555.2855757121451</c:v>
                      </c:pt>
                      <c:pt idx="602">
                        <c:v>5613.7435590157793</c:v>
                      </c:pt>
                      <c:pt idx="603">
                        <c:v>5613.7435590157793</c:v>
                      </c:pt>
                      <c:pt idx="604">
                        <c:v>5613.7435590157793</c:v>
                      </c:pt>
                      <c:pt idx="605">
                        <c:v>5618.8829914390317</c:v>
                      </c:pt>
                      <c:pt idx="606">
                        <c:v>5618.8829914390317</c:v>
                      </c:pt>
                      <c:pt idx="607">
                        <c:v>5618.8829914390317</c:v>
                      </c:pt>
                      <c:pt idx="608">
                        <c:v>5641.2213819976105</c:v>
                      </c:pt>
                      <c:pt idx="609">
                        <c:v>5641.2213819976105</c:v>
                      </c:pt>
                      <c:pt idx="610">
                        <c:v>5641.2213819976105</c:v>
                      </c:pt>
                      <c:pt idx="611">
                        <c:v>5674.2693347495551</c:v>
                      </c:pt>
                      <c:pt idx="612">
                        <c:v>5674.2693347495551</c:v>
                      </c:pt>
                      <c:pt idx="613">
                        <c:v>5674.2693347495551</c:v>
                      </c:pt>
                      <c:pt idx="614">
                        <c:v>5684.8954284648471</c:v>
                      </c:pt>
                      <c:pt idx="615">
                        <c:v>5684.8954284648471</c:v>
                      </c:pt>
                      <c:pt idx="616">
                        <c:v>5684.8954284648471</c:v>
                      </c:pt>
                      <c:pt idx="617">
                        <c:v>5690.8228033211135</c:v>
                      </c:pt>
                      <c:pt idx="618">
                        <c:v>5690.8228033211135</c:v>
                      </c:pt>
                      <c:pt idx="619">
                        <c:v>5690.8228033211135</c:v>
                      </c:pt>
                      <c:pt idx="620">
                        <c:v>5709.8736487566339</c:v>
                      </c:pt>
                      <c:pt idx="621">
                        <c:v>5709.8736487566339</c:v>
                      </c:pt>
                      <c:pt idx="622">
                        <c:v>5709.8736487566339</c:v>
                      </c:pt>
                      <c:pt idx="623">
                        <c:v>5716.585627306793</c:v>
                      </c:pt>
                      <c:pt idx="624">
                        <c:v>5716.585627306793</c:v>
                      </c:pt>
                      <c:pt idx="625">
                        <c:v>5716.585627306793</c:v>
                      </c:pt>
                      <c:pt idx="626">
                        <c:v>5763.7798177226532</c:v>
                      </c:pt>
                      <c:pt idx="627">
                        <c:v>5763.7798177226532</c:v>
                      </c:pt>
                      <c:pt idx="628">
                        <c:v>5763.7798177226532</c:v>
                      </c:pt>
                      <c:pt idx="629">
                        <c:v>5908.6287887455137</c:v>
                      </c:pt>
                      <c:pt idx="630">
                        <c:v>5908.6287887455137</c:v>
                      </c:pt>
                      <c:pt idx="631">
                        <c:v>5908.6287887455137</c:v>
                      </c:pt>
                      <c:pt idx="632">
                        <c:v>5974.5132407716164</c:v>
                      </c:pt>
                      <c:pt idx="633">
                        <c:v>5974.5132407716164</c:v>
                      </c:pt>
                      <c:pt idx="634">
                        <c:v>5974.5132407716164</c:v>
                      </c:pt>
                      <c:pt idx="635">
                        <c:v>5979.968740498507</c:v>
                      </c:pt>
                      <c:pt idx="636">
                        <c:v>5979.968740498507</c:v>
                      </c:pt>
                      <c:pt idx="637">
                        <c:v>5979.968740498507</c:v>
                      </c:pt>
                      <c:pt idx="638">
                        <c:v>6068.9639447336303</c:v>
                      </c:pt>
                      <c:pt idx="639">
                        <c:v>6068.9639447336303</c:v>
                      </c:pt>
                      <c:pt idx="640">
                        <c:v>6068.9639447336303</c:v>
                      </c:pt>
                      <c:pt idx="641">
                        <c:v>6361.9961742501318</c:v>
                      </c:pt>
                      <c:pt idx="642">
                        <c:v>6361.9961742501318</c:v>
                      </c:pt>
                      <c:pt idx="643">
                        <c:v>6361.9961742501318</c:v>
                      </c:pt>
                      <c:pt idx="644">
                        <c:v>6416.2595883023068</c:v>
                      </c:pt>
                      <c:pt idx="645">
                        <c:v>6416.2595883023068</c:v>
                      </c:pt>
                      <c:pt idx="646">
                        <c:v>6416.2595883023068</c:v>
                      </c:pt>
                      <c:pt idx="647">
                        <c:v>6497.6669514240193</c:v>
                      </c:pt>
                      <c:pt idx="648">
                        <c:v>6497.6669514240193</c:v>
                      </c:pt>
                      <c:pt idx="649">
                        <c:v>6497.6669514240193</c:v>
                      </c:pt>
                      <c:pt idx="650">
                        <c:v>6505.3482772328734</c:v>
                      </c:pt>
                      <c:pt idx="651">
                        <c:v>6505.3482772328734</c:v>
                      </c:pt>
                      <c:pt idx="652">
                        <c:v>6505.3482772328734</c:v>
                      </c:pt>
                      <c:pt idx="653">
                        <c:v>6521.3775637621293</c:v>
                      </c:pt>
                      <c:pt idx="654">
                        <c:v>6521.3775637621293</c:v>
                      </c:pt>
                      <c:pt idx="655">
                        <c:v>6521.3775637621293</c:v>
                      </c:pt>
                      <c:pt idx="656">
                        <c:v>6543.945214407152</c:v>
                      </c:pt>
                      <c:pt idx="657">
                        <c:v>6543.945214407152</c:v>
                      </c:pt>
                      <c:pt idx="658">
                        <c:v>6543.945214407152</c:v>
                      </c:pt>
                      <c:pt idx="659">
                        <c:v>6613.0715821216345</c:v>
                      </c:pt>
                      <c:pt idx="660">
                        <c:v>6613.0715821216345</c:v>
                      </c:pt>
                      <c:pt idx="661">
                        <c:v>6613.0715821216345</c:v>
                      </c:pt>
                      <c:pt idx="662">
                        <c:v>6654.5520769850955</c:v>
                      </c:pt>
                      <c:pt idx="663">
                        <c:v>6654.5520769850955</c:v>
                      </c:pt>
                      <c:pt idx="664">
                        <c:v>6654.5520769850955</c:v>
                      </c:pt>
                      <c:pt idx="665">
                        <c:v>6680.8635670999784</c:v>
                      </c:pt>
                      <c:pt idx="666">
                        <c:v>6680.8635670999784</c:v>
                      </c:pt>
                      <c:pt idx="667">
                        <c:v>6680.8635670999784</c:v>
                      </c:pt>
                      <c:pt idx="668">
                        <c:v>6710.6629266852979</c:v>
                      </c:pt>
                      <c:pt idx="669">
                        <c:v>6710.6629266852979</c:v>
                      </c:pt>
                      <c:pt idx="670">
                        <c:v>6710.6629266852979</c:v>
                      </c:pt>
                      <c:pt idx="671">
                        <c:v>6713.7512603740215</c:v>
                      </c:pt>
                      <c:pt idx="672">
                        <c:v>6713.7512603740215</c:v>
                      </c:pt>
                      <c:pt idx="673">
                        <c:v>6713.7512603740215</c:v>
                      </c:pt>
                      <c:pt idx="674">
                        <c:v>6718.3320104507002</c:v>
                      </c:pt>
                      <c:pt idx="675">
                        <c:v>6718.3320104507002</c:v>
                      </c:pt>
                      <c:pt idx="676">
                        <c:v>6718.3320104507002</c:v>
                      </c:pt>
                      <c:pt idx="677">
                        <c:v>6753.5790793716242</c:v>
                      </c:pt>
                      <c:pt idx="678">
                        <c:v>6753.5790793716242</c:v>
                      </c:pt>
                      <c:pt idx="679">
                        <c:v>6753.5790793716242</c:v>
                      </c:pt>
                      <c:pt idx="680">
                        <c:v>6764.0727364350396</c:v>
                      </c:pt>
                      <c:pt idx="681">
                        <c:v>6764.0727364350396</c:v>
                      </c:pt>
                      <c:pt idx="682">
                        <c:v>6764.0727364350396</c:v>
                      </c:pt>
                      <c:pt idx="683">
                        <c:v>6769.3334763797584</c:v>
                      </c:pt>
                      <c:pt idx="684">
                        <c:v>6769.3334763797584</c:v>
                      </c:pt>
                      <c:pt idx="685">
                        <c:v>6769.3334763797584</c:v>
                      </c:pt>
                      <c:pt idx="686">
                        <c:v>6793.6573038034485</c:v>
                      </c:pt>
                      <c:pt idx="687">
                        <c:v>6793.6573038034485</c:v>
                      </c:pt>
                      <c:pt idx="688">
                        <c:v>6793.6573038034485</c:v>
                      </c:pt>
                      <c:pt idx="689">
                        <c:v>6796.7512020573777</c:v>
                      </c:pt>
                      <c:pt idx="690">
                        <c:v>6796.7512020573777</c:v>
                      </c:pt>
                      <c:pt idx="691">
                        <c:v>6796.7512020573777</c:v>
                      </c:pt>
                      <c:pt idx="692">
                        <c:v>6889.2353886759784</c:v>
                      </c:pt>
                      <c:pt idx="693">
                        <c:v>6889.2353886759784</c:v>
                      </c:pt>
                      <c:pt idx="694">
                        <c:v>6889.2353886759784</c:v>
                      </c:pt>
                      <c:pt idx="695">
                        <c:v>6891.7049427139154</c:v>
                      </c:pt>
                      <c:pt idx="696">
                        <c:v>6891.7049427139154</c:v>
                      </c:pt>
                      <c:pt idx="697">
                        <c:v>6891.7049427139154</c:v>
                      </c:pt>
                      <c:pt idx="698">
                        <c:v>6917.0793600482939</c:v>
                      </c:pt>
                      <c:pt idx="699">
                        <c:v>6917.0793600482939</c:v>
                      </c:pt>
                      <c:pt idx="700">
                        <c:v>6917.0793600482939</c:v>
                      </c:pt>
                      <c:pt idx="701">
                        <c:v>6935.0250828341195</c:v>
                      </c:pt>
                      <c:pt idx="702">
                        <c:v>6935.0250828341195</c:v>
                      </c:pt>
                      <c:pt idx="703">
                        <c:v>6935.0250828341195</c:v>
                      </c:pt>
                      <c:pt idx="704">
                        <c:v>6953.2679534018871</c:v>
                      </c:pt>
                      <c:pt idx="705">
                        <c:v>6953.2679534018871</c:v>
                      </c:pt>
                      <c:pt idx="706">
                        <c:v>6953.2679534018871</c:v>
                      </c:pt>
                      <c:pt idx="707">
                        <c:v>6960.7778906024305</c:v>
                      </c:pt>
                      <c:pt idx="708">
                        <c:v>6960.7778906024305</c:v>
                      </c:pt>
                      <c:pt idx="709">
                        <c:v>6960.7778906024305</c:v>
                      </c:pt>
                      <c:pt idx="710">
                        <c:v>7163.1488850614596</c:v>
                      </c:pt>
                      <c:pt idx="711">
                        <c:v>7163.1488850614596</c:v>
                      </c:pt>
                      <c:pt idx="712">
                        <c:v>7163.1488850614596</c:v>
                      </c:pt>
                      <c:pt idx="713">
                        <c:v>7244.1778577492387</c:v>
                      </c:pt>
                      <c:pt idx="714">
                        <c:v>7244.1778577492387</c:v>
                      </c:pt>
                      <c:pt idx="715">
                        <c:v>7244.1778577492387</c:v>
                      </c:pt>
                      <c:pt idx="716">
                        <c:v>7266.5195870469415</c:v>
                      </c:pt>
                      <c:pt idx="717">
                        <c:v>7266.5195870469415</c:v>
                      </c:pt>
                      <c:pt idx="718">
                        <c:v>7266.5195870469415</c:v>
                      </c:pt>
                      <c:pt idx="719">
                        <c:v>7286.8469437404683</c:v>
                      </c:pt>
                      <c:pt idx="720">
                        <c:v>7286.8469437404683</c:v>
                      </c:pt>
                      <c:pt idx="721">
                        <c:v>7286.8469437404683</c:v>
                      </c:pt>
                      <c:pt idx="722">
                        <c:v>7303.0620867475682</c:v>
                      </c:pt>
                      <c:pt idx="723">
                        <c:v>7303.0620867475682</c:v>
                      </c:pt>
                      <c:pt idx="724">
                        <c:v>7303.0620867475682</c:v>
                      </c:pt>
                      <c:pt idx="725">
                        <c:v>7333.2131268538369</c:v>
                      </c:pt>
                      <c:pt idx="726">
                        <c:v>7333.2131268538369</c:v>
                      </c:pt>
                      <c:pt idx="727">
                        <c:v>7333.2131268538369</c:v>
                      </c:pt>
                      <c:pt idx="728">
                        <c:v>7351.6129181603837</c:v>
                      </c:pt>
                      <c:pt idx="729">
                        <c:v>7351.6129181603837</c:v>
                      </c:pt>
                      <c:pt idx="730">
                        <c:v>7351.6129181603837</c:v>
                      </c:pt>
                      <c:pt idx="731">
                        <c:v>7355.2855311956237</c:v>
                      </c:pt>
                      <c:pt idx="732">
                        <c:v>7355.2855311956237</c:v>
                      </c:pt>
                      <c:pt idx="733">
                        <c:v>7355.2855311956237</c:v>
                      </c:pt>
                      <c:pt idx="734">
                        <c:v>7403.0295006537281</c:v>
                      </c:pt>
                      <c:pt idx="735">
                        <c:v>7403.0295006537281</c:v>
                      </c:pt>
                      <c:pt idx="736">
                        <c:v>7403.0295006537281</c:v>
                      </c:pt>
                      <c:pt idx="737">
                        <c:v>7448.2560608131334</c:v>
                      </c:pt>
                      <c:pt idx="738">
                        <c:v>7448.2560608131334</c:v>
                      </c:pt>
                      <c:pt idx="739">
                        <c:v>7448.2560608131334</c:v>
                      </c:pt>
                      <c:pt idx="740">
                        <c:v>7547.6725827640075</c:v>
                      </c:pt>
                      <c:pt idx="741">
                        <c:v>7547.6725827640075</c:v>
                      </c:pt>
                      <c:pt idx="742">
                        <c:v>7547.6725827640075</c:v>
                      </c:pt>
                      <c:pt idx="743">
                        <c:v>7548.763237544169</c:v>
                      </c:pt>
                      <c:pt idx="744">
                        <c:v>7548.763237544169</c:v>
                      </c:pt>
                      <c:pt idx="745">
                        <c:v>7548.763237544169</c:v>
                      </c:pt>
                      <c:pt idx="746">
                        <c:v>7553.1837281429471</c:v>
                      </c:pt>
                      <c:pt idx="747">
                        <c:v>7553.1837281429471</c:v>
                      </c:pt>
                      <c:pt idx="748">
                        <c:v>7553.1837281429471</c:v>
                      </c:pt>
                      <c:pt idx="749">
                        <c:v>7564.7057168562296</c:v>
                      </c:pt>
                      <c:pt idx="750">
                        <c:v>7564.7057168562296</c:v>
                      </c:pt>
                      <c:pt idx="751">
                        <c:v>7564.7057168562296</c:v>
                      </c:pt>
                      <c:pt idx="752">
                        <c:v>7710.8300862240549</c:v>
                      </c:pt>
                      <c:pt idx="753">
                        <c:v>7710.8300862240549</c:v>
                      </c:pt>
                      <c:pt idx="754">
                        <c:v>7710.8300862240549</c:v>
                      </c:pt>
                      <c:pt idx="755">
                        <c:v>7713.2751561750902</c:v>
                      </c:pt>
                      <c:pt idx="756">
                        <c:v>7713.2751561750902</c:v>
                      </c:pt>
                      <c:pt idx="757">
                        <c:v>7713.2751561750902</c:v>
                      </c:pt>
                      <c:pt idx="758">
                        <c:v>7789.2481649176907</c:v>
                      </c:pt>
                      <c:pt idx="759">
                        <c:v>7789.2481649176907</c:v>
                      </c:pt>
                      <c:pt idx="760">
                        <c:v>7789.2481649176907</c:v>
                      </c:pt>
                      <c:pt idx="761">
                        <c:v>7811.4296347374911</c:v>
                      </c:pt>
                      <c:pt idx="762">
                        <c:v>7811.4296347374911</c:v>
                      </c:pt>
                      <c:pt idx="763">
                        <c:v>7811.4296347374911</c:v>
                      </c:pt>
                      <c:pt idx="764">
                        <c:v>7816.1862250746462</c:v>
                      </c:pt>
                      <c:pt idx="765">
                        <c:v>7816.1862250746462</c:v>
                      </c:pt>
                      <c:pt idx="766">
                        <c:v>7816.1862250746462</c:v>
                      </c:pt>
                      <c:pt idx="767">
                        <c:v>7897.2185365015475</c:v>
                      </c:pt>
                      <c:pt idx="768">
                        <c:v>7897.2185365015475</c:v>
                      </c:pt>
                      <c:pt idx="769">
                        <c:v>7897.2185365015475</c:v>
                      </c:pt>
                      <c:pt idx="770">
                        <c:v>7938.7880644082879</c:v>
                      </c:pt>
                      <c:pt idx="771">
                        <c:v>7938.7880644082879</c:v>
                      </c:pt>
                      <c:pt idx="772">
                        <c:v>7938.7880644082879</c:v>
                      </c:pt>
                      <c:pt idx="773">
                        <c:v>7945.5746081321922</c:v>
                      </c:pt>
                      <c:pt idx="774">
                        <c:v>7945.5746081321922</c:v>
                      </c:pt>
                      <c:pt idx="775">
                        <c:v>7945.5746081321922</c:v>
                      </c:pt>
                      <c:pt idx="776">
                        <c:v>7959.3368907969689</c:v>
                      </c:pt>
                      <c:pt idx="777">
                        <c:v>7959.3368907969689</c:v>
                      </c:pt>
                      <c:pt idx="778">
                        <c:v>7959.3368907969689</c:v>
                      </c:pt>
                      <c:pt idx="779">
                        <c:v>8117.3560747468046</c:v>
                      </c:pt>
                      <c:pt idx="780">
                        <c:v>8117.3560747468046</c:v>
                      </c:pt>
                      <c:pt idx="781">
                        <c:v>8117.3560747468046</c:v>
                      </c:pt>
                      <c:pt idx="782">
                        <c:v>8166.465588506192</c:v>
                      </c:pt>
                      <c:pt idx="783">
                        <c:v>8166.465588506192</c:v>
                      </c:pt>
                      <c:pt idx="784">
                        <c:v>8166.465588506192</c:v>
                      </c:pt>
                      <c:pt idx="785">
                        <c:v>8187.809034806136</c:v>
                      </c:pt>
                      <c:pt idx="786">
                        <c:v>8187.809034806136</c:v>
                      </c:pt>
                      <c:pt idx="787">
                        <c:v>8187.809034806136</c:v>
                      </c:pt>
                      <c:pt idx="788">
                        <c:v>8217.0741961317835</c:v>
                      </c:pt>
                      <c:pt idx="789">
                        <c:v>8217.0741961317835</c:v>
                      </c:pt>
                      <c:pt idx="790">
                        <c:v>8217.0741961317835</c:v>
                      </c:pt>
                      <c:pt idx="791">
                        <c:v>8232.0428765329852</c:v>
                      </c:pt>
                      <c:pt idx="792">
                        <c:v>8232.0428765329852</c:v>
                      </c:pt>
                      <c:pt idx="793">
                        <c:v>8232.0428765329852</c:v>
                      </c:pt>
                      <c:pt idx="794">
                        <c:v>8261.7242673359597</c:v>
                      </c:pt>
                      <c:pt idx="795">
                        <c:v>8261.7242673359597</c:v>
                      </c:pt>
                      <c:pt idx="796">
                        <c:v>8261.7242673359597</c:v>
                      </c:pt>
                      <c:pt idx="797">
                        <c:v>8285.5506226303332</c:v>
                      </c:pt>
                      <c:pt idx="798">
                        <c:v>8285.5506226303332</c:v>
                      </c:pt>
                      <c:pt idx="799">
                        <c:v>8285.5506226303332</c:v>
                      </c:pt>
                      <c:pt idx="800">
                        <c:v>8638.2939755346124</c:v>
                      </c:pt>
                      <c:pt idx="801">
                        <c:v>8638.2939755346124</c:v>
                      </c:pt>
                      <c:pt idx="802">
                        <c:v>8638.2939755346124</c:v>
                      </c:pt>
                      <c:pt idx="803">
                        <c:v>8646.6352587767688</c:v>
                      </c:pt>
                      <c:pt idx="804">
                        <c:v>8646.6352587767688</c:v>
                      </c:pt>
                      <c:pt idx="805">
                        <c:v>8646.6352587767688</c:v>
                      </c:pt>
                      <c:pt idx="806">
                        <c:v>8679.1957556167636</c:v>
                      </c:pt>
                      <c:pt idx="807">
                        <c:v>8679.1957556167636</c:v>
                      </c:pt>
                      <c:pt idx="808">
                        <c:v>8679.1957556167636</c:v>
                      </c:pt>
                      <c:pt idx="809">
                        <c:v>8682.1305073058302</c:v>
                      </c:pt>
                      <c:pt idx="810">
                        <c:v>8682.1305073058302</c:v>
                      </c:pt>
                      <c:pt idx="811">
                        <c:v>8682.1305073058302</c:v>
                      </c:pt>
                      <c:pt idx="812">
                        <c:v>8688.5720479870324</c:v>
                      </c:pt>
                      <c:pt idx="813">
                        <c:v>8688.5720479870324</c:v>
                      </c:pt>
                      <c:pt idx="814">
                        <c:v>8688.5720479870324</c:v>
                      </c:pt>
                      <c:pt idx="815">
                        <c:v>8695.6000938408306</c:v>
                      </c:pt>
                      <c:pt idx="816">
                        <c:v>8695.6000938408306</c:v>
                      </c:pt>
                      <c:pt idx="817">
                        <c:v>8695.6000938408306</c:v>
                      </c:pt>
                      <c:pt idx="818">
                        <c:v>8789.5199382822975</c:v>
                      </c:pt>
                      <c:pt idx="819">
                        <c:v>8789.5199382822975</c:v>
                      </c:pt>
                      <c:pt idx="820">
                        <c:v>8789.5199382822975</c:v>
                      </c:pt>
                      <c:pt idx="821">
                        <c:v>8799.9290139545974</c:v>
                      </c:pt>
                      <c:pt idx="822">
                        <c:v>8799.9290139545974</c:v>
                      </c:pt>
                      <c:pt idx="823">
                        <c:v>8799.9290139545974</c:v>
                      </c:pt>
                      <c:pt idx="824">
                        <c:v>8808.2691842837121</c:v>
                      </c:pt>
                      <c:pt idx="825">
                        <c:v>8808.2691842837121</c:v>
                      </c:pt>
                      <c:pt idx="826">
                        <c:v>8808.2691842837121</c:v>
                      </c:pt>
                      <c:pt idx="827">
                        <c:v>8992.2170162623333</c:v>
                      </c:pt>
                      <c:pt idx="828">
                        <c:v>8992.2170162623333</c:v>
                      </c:pt>
                      <c:pt idx="829">
                        <c:v>8992.2170162623333</c:v>
                      </c:pt>
                      <c:pt idx="830">
                        <c:v>9034.4754373414416</c:v>
                      </c:pt>
                      <c:pt idx="831">
                        <c:v>9034.4754373414416</c:v>
                      </c:pt>
                      <c:pt idx="832">
                        <c:v>9034.4754373414416</c:v>
                      </c:pt>
                      <c:pt idx="833">
                        <c:v>9072.9677606898658</c:v>
                      </c:pt>
                      <c:pt idx="834">
                        <c:v>9072.9677606898658</c:v>
                      </c:pt>
                      <c:pt idx="835">
                        <c:v>9072.9677606898658</c:v>
                      </c:pt>
                      <c:pt idx="836">
                        <c:v>9126.478845526337</c:v>
                      </c:pt>
                      <c:pt idx="837">
                        <c:v>9126.478845526337</c:v>
                      </c:pt>
                      <c:pt idx="838">
                        <c:v>9126.478845526337</c:v>
                      </c:pt>
                      <c:pt idx="839">
                        <c:v>9139.5043797579838</c:v>
                      </c:pt>
                      <c:pt idx="840">
                        <c:v>9139.5043797579838</c:v>
                      </c:pt>
                      <c:pt idx="841">
                        <c:v>9139.5043797579838</c:v>
                      </c:pt>
                      <c:pt idx="842">
                        <c:v>9191.4306764240991</c:v>
                      </c:pt>
                      <c:pt idx="843">
                        <c:v>9191.4306764240991</c:v>
                      </c:pt>
                      <c:pt idx="844">
                        <c:v>9191.4306764240991</c:v>
                      </c:pt>
                      <c:pt idx="845">
                        <c:v>9205.3977350884161</c:v>
                      </c:pt>
                      <c:pt idx="846">
                        <c:v>9205.3977350884161</c:v>
                      </c:pt>
                      <c:pt idx="847">
                        <c:v>9205.3977350884161</c:v>
                      </c:pt>
                      <c:pt idx="848">
                        <c:v>9210.7219110764709</c:v>
                      </c:pt>
                      <c:pt idx="849">
                        <c:v>9210.7219110764709</c:v>
                      </c:pt>
                      <c:pt idx="850">
                        <c:v>9210.7219110764709</c:v>
                      </c:pt>
                      <c:pt idx="851">
                        <c:v>9217.0666283231058</c:v>
                      </c:pt>
                      <c:pt idx="852">
                        <c:v>9217.0666283231058</c:v>
                      </c:pt>
                      <c:pt idx="853">
                        <c:v>9217.0666283231058</c:v>
                      </c:pt>
                      <c:pt idx="854">
                        <c:v>9240.6014004007411</c:v>
                      </c:pt>
                      <c:pt idx="855">
                        <c:v>9240.6014004007411</c:v>
                      </c:pt>
                      <c:pt idx="856">
                        <c:v>9240.6014004007411</c:v>
                      </c:pt>
                      <c:pt idx="857">
                        <c:v>9241.1812280950908</c:v>
                      </c:pt>
                      <c:pt idx="858">
                        <c:v>9241.1812280950908</c:v>
                      </c:pt>
                      <c:pt idx="859">
                        <c:v>9241.1812280950908</c:v>
                      </c:pt>
                      <c:pt idx="860">
                        <c:v>9247.1976359946366</c:v>
                      </c:pt>
                      <c:pt idx="861">
                        <c:v>9247.1976359946366</c:v>
                      </c:pt>
                      <c:pt idx="862">
                        <c:v>9247.1976359946366</c:v>
                      </c:pt>
                      <c:pt idx="863">
                        <c:v>9254.0631965444518</c:v>
                      </c:pt>
                      <c:pt idx="864">
                        <c:v>9254.0631965444518</c:v>
                      </c:pt>
                      <c:pt idx="865">
                        <c:v>9254.0631965444518</c:v>
                      </c:pt>
                      <c:pt idx="866">
                        <c:v>9264.1027850871451</c:v>
                      </c:pt>
                      <c:pt idx="867">
                        <c:v>9264.1027850871451</c:v>
                      </c:pt>
                      <c:pt idx="868">
                        <c:v>9264.1027850871451</c:v>
                      </c:pt>
                      <c:pt idx="869">
                        <c:v>9312.165047674971</c:v>
                      </c:pt>
                      <c:pt idx="870">
                        <c:v>9312.165047674971</c:v>
                      </c:pt>
                      <c:pt idx="871">
                        <c:v>9312.165047674971</c:v>
                      </c:pt>
                      <c:pt idx="872">
                        <c:v>9328.5571438555871</c:v>
                      </c:pt>
                      <c:pt idx="873">
                        <c:v>9328.5571438555871</c:v>
                      </c:pt>
                      <c:pt idx="874">
                        <c:v>9328.5571438555871</c:v>
                      </c:pt>
                      <c:pt idx="875">
                        <c:v>9346.8033531624787</c:v>
                      </c:pt>
                      <c:pt idx="876">
                        <c:v>9346.8033531624787</c:v>
                      </c:pt>
                      <c:pt idx="877">
                        <c:v>9346.8033531624787</c:v>
                      </c:pt>
                      <c:pt idx="878">
                        <c:v>9353.1603124525645</c:v>
                      </c:pt>
                      <c:pt idx="879">
                        <c:v>9353.1603124525645</c:v>
                      </c:pt>
                      <c:pt idx="880">
                        <c:v>9353.1603124525645</c:v>
                      </c:pt>
                      <c:pt idx="881">
                        <c:v>9361.430369260097</c:v>
                      </c:pt>
                      <c:pt idx="882">
                        <c:v>9361.430369260097</c:v>
                      </c:pt>
                      <c:pt idx="883">
                        <c:v>9361.430369260097</c:v>
                      </c:pt>
                      <c:pt idx="884">
                        <c:v>9363.3022889950262</c:v>
                      </c:pt>
                      <c:pt idx="885">
                        <c:v>9363.3022889950262</c:v>
                      </c:pt>
                      <c:pt idx="886">
                        <c:v>9363.3022889950262</c:v>
                      </c:pt>
                      <c:pt idx="887">
                        <c:v>9379.4295118718892</c:v>
                      </c:pt>
                      <c:pt idx="888">
                        <c:v>9379.4295118718892</c:v>
                      </c:pt>
                      <c:pt idx="889">
                        <c:v>9379.4295118718892</c:v>
                      </c:pt>
                      <c:pt idx="890">
                        <c:v>9438.1545943053588</c:v>
                      </c:pt>
                      <c:pt idx="891">
                        <c:v>9438.1545943053588</c:v>
                      </c:pt>
                      <c:pt idx="892">
                        <c:v>9438.1545943053588</c:v>
                      </c:pt>
                      <c:pt idx="893">
                        <c:v>9452.5211887513888</c:v>
                      </c:pt>
                      <c:pt idx="894">
                        <c:v>9452.5211887513888</c:v>
                      </c:pt>
                      <c:pt idx="895">
                        <c:v>9452.5211887513888</c:v>
                      </c:pt>
                      <c:pt idx="896">
                        <c:v>9546.5567761491166</c:v>
                      </c:pt>
                      <c:pt idx="897">
                        <c:v>9546.5567761491166</c:v>
                      </c:pt>
                      <c:pt idx="898">
                        <c:v>9546.5567761491166</c:v>
                      </c:pt>
                      <c:pt idx="899">
                        <c:v>9569.4627523585968</c:v>
                      </c:pt>
                      <c:pt idx="900">
                        <c:v>9569.4627523585968</c:v>
                      </c:pt>
                      <c:pt idx="901">
                        <c:v>9569.4627523585968</c:v>
                      </c:pt>
                      <c:pt idx="902">
                        <c:v>9570.9073134857917</c:v>
                      </c:pt>
                      <c:pt idx="903">
                        <c:v>9570.9073134857917</c:v>
                      </c:pt>
                      <c:pt idx="904">
                        <c:v>9570.9073134857917</c:v>
                      </c:pt>
                      <c:pt idx="905">
                        <c:v>9578.1635065129904</c:v>
                      </c:pt>
                      <c:pt idx="906">
                        <c:v>9578.1635065129904</c:v>
                      </c:pt>
                      <c:pt idx="907">
                        <c:v>9578.1635065129904</c:v>
                      </c:pt>
                      <c:pt idx="908">
                        <c:v>9674.9936185566239</c:v>
                      </c:pt>
                      <c:pt idx="909">
                        <c:v>9674.9936185566239</c:v>
                      </c:pt>
                      <c:pt idx="910">
                        <c:v>9674.9936185566239</c:v>
                      </c:pt>
                      <c:pt idx="911">
                        <c:v>9688.6045450478268</c:v>
                      </c:pt>
                      <c:pt idx="912">
                        <c:v>9688.6045450478268</c:v>
                      </c:pt>
                      <c:pt idx="913">
                        <c:v>9688.6045450478268</c:v>
                      </c:pt>
                      <c:pt idx="914">
                        <c:v>9696.1523212917618</c:v>
                      </c:pt>
                      <c:pt idx="915">
                        <c:v>9696.1523212917618</c:v>
                      </c:pt>
                      <c:pt idx="916">
                        <c:v>9696.1523212917618</c:v>
                      </c:pt>
                      <c:pt idx="917">
                        <c:v>9729.8524410857226</c:v>
                      </c:pt>
                      <c:pt idx="918">
                        <c:v>9729.8524410857226</c:v>
                      </c:pt>
                      <c:pt idx="919">
                        <c:v>9729.8524410857226</c:v>
                      </c:pt>
                      <c:pt idx="920">
                        <c:v>9733.6697328162882</c:v>
                      </c:pt>
                      <c:pt idx="921">
                        <c:v>9733.6697328162882</c:v>
                      </c:pt>
                      <c:pt idx="922">
                        <c:v>9733.6697328162882</c:v>
                      </c:pt>
                      <c:pt idx="923">
                        <c:v>9747.090351177485</c:v>
                      </c:pt>
                      <c:pt idx="924">
                        <c:v>9747.090351177485</c:v>
                      </c:pt>
                      <c:pt idx="925">
                        <c:v>9747.090351177485</c:v>
                      </c:pt>
                      <c:pt idx="926">
                        <c:v>9765.0093640503273</c:v>
                      </c:pt>
                      <c:pt idx="927">
                        <c:v>9765.0093640503273</c:v>
                      </c:pt>
                      <c:pt idx="928">
                        <c:v>9765.0093640503273</c:v>
                      </c:pt>
                      <c:pt idx="929">
                        <c:v>9768.739848563695</c:v>
                      </c:pt>
                      <c:pt idx="930">
                        <c:v>9768.739848563695</c:v>
                      </c:pt>
                      <c:pt idx="931">
                        <c:v>9768.739848563695</c:v>
                      </c:pt>
                      <c:pt idx="932">
                        <c:v>9812.0254883796297</c:v>
                      </c:pt>
                      <c:pt idx="933">
                        <c:v>9812.0254883796297</c:v>
                      </c:pt>
                      <c:pt idx="934">
                        <c:v>9812.0254883796297</c:v>
                      </c:pt>
                      <c:pt idx="935">
                        <c:v>9852.2806659849684</c:v>
                      </c:pt>
                      <c:pt idx="936">
                        <c:v>9852.2806659849684</c:v>
                      </c:pt>
                      <c:pt idx="937">
                        <c:v>9852.2806659849684</c:v>
                      </c:pt>
                      <c:pt idx="938">
                        <c:v>9876.3752333222183</c:v>
                      </c:pt>
                      <c:pt idx="939">
                        <c:v>9876.3752333222183</c:v>
                      </c:pt>
                      <c:pt idx="940">
                        <c:v>9876.3752333222183</c:v>
                      </c:pt>
                      <c:pt idx="941">
                        <c:v>9914.515876149695</c:v>
                      </c:pt>
                      <c:pt idx="942">
                        <c:v>9914.515876149695</c:v>
                      </c:pt>
                      <c:pt idx="943">
                        <c:v>9914.515876149695</c:v>
                      </c:pt>
                      <c:pt idx="944">
                        <c:v>10001.004800216528</c:v>
                      </c:pt>
                      <c:pt idx="945">
                        <c:v>10001.004800216528</c:v>
                      </c:pt>
                      <c:pt idx="946">
                        <c:v>10001.004800216528</c:v>
                      </c:pt>
                      <c:pt idx="947">
                        <c:v>10003.435402298031</c:v>
                      </c:pt>
                      <c:pt idx="948">
                        <c:v>10003.435402298031</c:v>
                      </c:pt>
                      <c:pt idx="949">
                        <c:v>10003.435402298031</c:v>
                      </c:pt>
                      <c:pt idx="950">
                        <c:v>10013.190085102233</c:v>
                      </c:pt>
                      <c:pt idx="951">
                        <c:v>10013.190085102233</c:v>
                      </c:pt>
                      <c:pt idx="952">
                        <c:v>10013.190085102233</c:v>
                      </c:pt>
                      <c:pt idx="953">
                        <c:v>10013.419345188677</c:v>
                      </c:pt>
                      <c:pt idx="954">
                        <c:v>10013.419345188677</c:v>
                      </c:pt>
                      <c:pt idx="955">
                        <c:v>10013.419345188677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320-416B-ADF4-8A6944F32A85}"/>
                  </c:ext>
                </c:extLst>
              </c15:ser>
            </c15:filteredAreaSeries>
            <c15:filteredArea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rgbClr val="FFC35A"/>
                  </a:solidFill>
                  <a:ln w="635">
                    <a:noFill/>
                  </a:ln>
                </c:spP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20.389519564343512</c:v>
                      </c:pt>
                      <c:pt idx="2">
                        <c:v>20.389519564343512</c:v>
                      </c:pt>
                      <c:pt idx="3">
                        <c:v>20.389519564343512</c:v>
                      </c:pt>
                      <c:pt idx="4">
                        <c:v>20.389519564343512</c:v>
                      </c:pt>
                      <c:pt idx="5">
                        <c:v>22.378295168577392</c:v>
                      </c:pt>
                      <c:pt idx="6">
                        <c:v>22.378295168577392</c:v>
                      </c:pt>
                      <c:pt idx="7">
                        <c:v>22.378295168577392</c:v>
                      </c:pt>
                      <c:pt idx="8">
                        <c:v>44.166906684912519</c:v>
                      </c:pt>
                      <c:pt idx="9">
                        <c:v>44.166906684912519</c:v>
                      </c:pt>
                      <c:pt idx="10">
                        <c:v>44.166906684912519</c:v>
                      </c:pt>
                      <c:pt idx="11">
                        <c:v>54.699515704761119</c:v>
                      </c:pt>
                      <c:pt idx="12">
                        <c:v>54.699515704761119</c:v>
                      </c:pt>
                      <c:pt idx="13">
                        <c:v>54.699515704761119</c:v>
                      </c:pt>
                      <c:pt idx="14">
                        <c:v>88.44526493340112</c:v>
                      </c:pt>
                      <c:pt idx="15">
                        <c:v>88.44526493340112</c:v>
                      </c:pt>
                      <c:pt idx="16">
                        <c:v>88.44526493340112</c:v>
                      </c:pt>
                      <c:pt idx="17">
                        <c:v>91.354419622526663</c:v>
                      </c:pt>
                      <c:pt idx="18">
                        <c:v>91.354419622526663</c:v>
                      </c:pt>
                      <c:pt idx="19">
                        <c:v>91.354419622526663</c:v>
                      </c:pt>
                      <c:pt idx="20">
                        <c:v>128.36322988732434</c:v>
                      </c:pt>
                      <c:pt idx="21">
                        <c:v>128.36322988732434</c:v>
                      </c:pt>
                      <c:pt idx="22">
                        <c:v>128.36322988732434</c:v>
                      </c:pt>
                      <c:pt idx="23">
                        <c:v>151.77224279132847</c:v>
                      </c:pt>
                      <c:pt idx="24">
                        <c:v>151.77224279132847</c:v>
                      </c:pt>
                      <c:pt idx="25">
                        <c:v>151.77224279132847</c:v>
                      </c:pt>
                      <c:pt idx="26">
                        <c:v>251.95444891439803</c:v>
                      </c:pt>
                      <c:pt idx="27">
                        <c:v>251.95444891439803</c:v>
                      </c:pt>
                      <c:pt idx="28">
                        <c:v>251.95444891439803</c:v>
                      </c:pt>
                      <c:pt idx="29">
                        <c:v>303.85514858056871</c:v>
                      </c:pt>
                      <c:pt idx="30">
                        <c:v>303.85514858056871</c:v>
                      </c:pt>
                      <c:pt idx="31">
                        <c:v>303.85514858056871</c:v>
                      </c:pt>
                      <c:pt idx="32">
                        <c:v>307.3897603987258</c:v>
                      </c:pt>
                      <c:pt idx="33">
                        <c:v>307.3897603987258</c:v>
                      </c:pt>
                      <c:pt idx="34">
                        <c:v>307.3897603987258</c:v>
                      </c:pt>
                      <c:pt idx="35">
                        <c:v>324.78347831622511</c:v>
                      </c:pt>
                      <c:pt idx="36">
                        <c:v>324.78347831622511</c:v>
                      </c:pt>
                      <c:pt idx="37">
                        <c:v>324.78347831622511</c:v>
                      </c:pt>
                      <c:pt idx="38">
                        <c:v>347.11073974439529</c:v>
                      </c:pt>
                      <c:pt idx="39">
                        <c:v>347.11073974439529</c:v>
                      </c:pt>
                      <c:pt idx="40">
                        <c:v>347.11073974439529</c:v>
                      </c:pt>
                      <c:pt idx="41">
                        <c:v>374.34372185721179</c:v>
                      </c:pt>
                      <c:pt idx="42">
                        <c:v>374.34372185721179</c:v>
                      </c:pt>
                      <c:pt idx="43">
                        <c:v>374.34372185721179</c:v>
                      </c:pt>
                      <c:pt idx="44">
                        <c:v>444.96250595964966</c:v>
                      </c:pt>
                      <c:pt idx="45">
                        <c:v>444.96250595964966</c:v>
                      </c:pt>
                      <c:pt idx="46">
                        <c:v>444.96250595964966</c:v>
                      </c:pt>
                      <c:pt idx="47">
                        <c:v>448.95897668981405</c:v>
                      </c:pt>
                      <c:pt idx="48">
                        <c:v>448.95897668981405</c:v>
                      </c:pt>
                      <c:pt idx="49">
                        <c:v>448.95897668981405</c:v>
                      </c:pt>
                      <c:pt idx="50">
                        <c:v>457.50726175759274</c:v>
                      </c:pt>
                      <c:pt idx="51">
                        <c:v>457.50726175759274</c:v>
                      </c:pt>
                      <c:pt idx="52">
                        <c:v>457.50726175759274</c:v>
                      </c:pt>
                      <c:pt idx="53">
                        <c:v>465.20528126206148</c:v>
                      </c:pt>
                      <c:pt idx="54">
                        <c:v>465.20528126206148</c:v>
                      </c:pt>
                      <c:pt idx="55">
                        <c:v>465.20528126206148</c:v>
                      </c:pt>
                      <c:pt idx="56">
                        <c:v>468.32588942897348</c:v>
                      </c:pt>
                      <c:pt idx="57">
                        <c:v>468.32588942897348</c:v>
                      </c:pt>
                      <c:pt idx="58">
                        <c:v>468.32588942897348</c:v>
                      </c:pt>
                      <c:pt idx="59">
                        <c:v>518.92114209807289</c:v>
                      </c:pt>
                      <c:pt idx="60">
                        <c:v>518.92114209807289</c:v>
                      </c:pt>
                      <c:pt idx="61">
                        <c:v>518.92114209807289</c:v>
                      </c:pt>
                      <c:pt idx="62">
                        <c:v>543.33511547808325</c:v>
                      </c:pt>
                      <c:pt idx="63">
                        <c:v>543.33511547808325</c:v>
                      </c:pt>
                      <c:pt idx="64">
                        <c:v>543.33511547808325</c:v>
                      </c:pt>
                      <c:pt idx="65">
                        <c:v>545.53200582098066</c:v>
                      </c:pt>
                      <c:pt idx="66">
                        <c:v>545.53200582098066</c:v>
                      </c:pt>
                      <c:pt idx="67">
                        <c:v>545.53200582098066</c:v>
                      </c:pt>
                      <c:pt idx="68">
                        <c:v>547.00105103507622</c:v>
                      </c:pt>
                      <c:pt idx="69">
                        <c:v>547.00105103507622</c:v>
                      </c:pt>
                      <c:pt idx="70">
                        <c:v>547.00105103507622</c:v>
                      </c:pt>
                      <c:pt idx="71">
                        <c:v>558.54418509613595</c:v>
                      </c:pt>
                      <c:pt idx="72">
                        <c:v>558.54418509613595</c:v>
                      </c:pt>
                      <c:pt idx="73">
                        <c:v>558.54418509613595</c:v>
                      </c:pt>
                      <c:pt idx="74">
                        <c:v>577.08197761976419</c:v>
                      </c:pt>
                      <c:pt idx="75">
                        <c:v>577.08197761976419</c:v>
                      </c:pt>
                      <c:pt idx="76">
                        <c:v>577.08197761976419</c:v>
                      </c:pt>
                      <c:pt idx="77">
                        <c:v>595.47954310022885</c:v>
                      </c:pt>
                      <c:pt idx="78">
                        <c:v>595.47954310022885</c:v>
                      </c:pt>
                      <c:pt idx="79">
                        <c:v>595.47954310022885</c:v>
                      </c:pt>
                      <c:pt idx="80">
                        <c:v>618.60587609182369</c:v>
                      </c:pt>
                      <c:pt idx="81">
                        <c:v>618.60587609182369</c:v>
                      </c:pt>
                      <c:pt idx="82">
                        <c:v>618.60587609182369</c:v>
                      </c:pt>
                      <c:pt idx="83">
                        <c:v>624.10589234035399</c:v>
                      </c:pt>
                      <c:pt idx="84">
                        <c:v>624.10589234035399</c:v>
                      </c:pt>
                      <c:pt idx="85">
                        <c:v>624.10589234035399</c:v>
                      </c:pt>
                      <c:pt idx="86">
                        <c:v>1309.7894234976907</c:v>
                      </c:pt>
                      <c:pt idx="87">
                        <c:v>1309.7894234976907</c:v>
                      </c:pt>
                      <c:pt idx="88">
                        <c:v>1309.7894234976907</c:v>
                      </c:pt>
                      <c:pt idx="89">
                        <c:v>1509.0898908766515</c:v>
                      </c:pt>
                      <c:pt idx="90">
                        <c:v>1509.0898908766515</c:v>
                      </c:pt>
                      <c:pt idx="91">
                        <c:v>1509.0898908766515</c:v>
                      </c:pt>
                      <c:pt idx="92">
                        <c:v>1513.0173609982751</c:v>
                      </c:pt>
                      <c:pt idx="93">
                        <c:v>1513.0173609982751</c:v>
                      </c:pt>
                      <c:pt idx="94">
                        <c:v>1513.0173609982751</c:v>
                      </c:pt>
                      <c:pt idx="95">
                        <c:v>1528.99990517981</c:v>
                      </c:pt>
                      <c:pt idx="96">
                        <c:v>1528.99990517981</c:v>
                      </c:pt>
                      <c:pt idx="97">
                        <c:v>1528.99990517981</c:v>
                      </c:pt>
                      <c:pt idx="98">
                        <c:v>1541.5246285430153</c:v>
                      </c:pt>
                      <c:pt idx="99">
                        <c:v>1541.5246285430153</c:v>
                      </c:pt>
                      <c:pt idx="100">
                        <c:v>1541.5246285430153</c:v>
                      </c:pt>
                      <c:pt idx="101">
                        <c:v>1546.5672375317024</c:v>
                      </c:pt>
                      <c:pt idx="102">
                        <c:v>1546.5672375317024</c:v>
                      </c:pt>
                      <c:pt idx="103">
                        <c:v>1546.5672375317024</c:v>
                      </c:pt>
                      <c:pt idx="104">
                        <c:v>1553.5207182117545</c:v>
                      </c:pt>
                      <c:pt idx="105">
                        <c:v>1553.5207182117545</c:v>
                      </c:pt>
                      <c:pt idx="106">
                        <c:v>1553.5207182117545</c:v>
                      </c:pt>
                      <c:pt idx="107">
                        <c:v>1560.3484397181758</c:v>
                      </c:pt>
                      <c:pt idx="108">
                        <c:v>1560.3484397181758</c:v>
                      </c:pt>
                      <c:pt idx="109">
                        <c:v>1560.3484397181758</c:v>
                      </c:pt>
                      <c:pt idx="110">
                        <c:v>1591.9629604733361</c:v>
                      </c:pt>
                      <c:pt idx="111">
                        <c:v>1591.9629604733361</c:v>
                      </c:pt>
                      <c:pt idx="112">
                        <c:v>1591.9629604733361</c:v>
                      </c:pt>
                      <c:pt idx="113">
                        <c:v>1629.3434836938218</c:v>
                      </c:pt>
                      <c:pt idx="114">
                        <c:v>1629.3434836938218</c:v>
                      </c:pt>
                      <c:pt idx="115">
                        <c:v>1629.3434836938218</c:v>
                      </c:pt>
                      <c:pt idx="116">
                        <c:v>1636.7365650250615</c:v>
                      </c:pt>
                      <c:pt idx="117">
                        <c:v>1636.7365650250615</c:v>
                      </c:pt>
                      <c:pt idx="118">
                        <c:v>1636.7365650250615</c:v>
                      </c:pt>
                      <c:pt idx="119">
                        <c:v>1639.5644770621952</c:v>
                      </c:pt>
                      <c:pt idx="120">
                        <c:v>1639.5644770621952</c:v>
                      </c:pt>
                      <c:pt idx="121">
                        <c:v>1639.5644770621952</c:v>
                      </c:pt>
                      <c:pt idx="122">
                        <c:v>1648.7560258676613</c:v>
                      </c:pt>
                      <c:pt idx="123">
                        <c:v>1648.7560258676613</c:v>
                      </c:pt>
                      <c:pt idx="124">
                        <c:v>1648.7560258676613</c:v>
                      </c:pt>
                      <c:pt idx="125">
                        <c:v>1674.0002323762437</c:v>
                      </c:pt>
                      <c:pt idx="126">
                        <c:v>1674.0002323762437</c:v>
                      </c:pt>
                      <c:pt idx="127">
                        <c:v>1674.0002323762437</c:v>
                      </c:pt>
                      <c:pt idx="128">
                        <c:v>1689.4508041241893</c:v>
                      </c:pt>
                      <c:pt idx="129">
                        <c:v>1689.4508041241893</c:v>
                      </c:pt>
                      <c:pt idx="130">
                        <c:v>1689.4508041241893</c:v>
                      </c:pt>
                      <c:pt idx="131">
                        <c:v>1707.9941612130226</c:v>
                      </c:pt>
                      <c:pt idx="132">
                        <c:v>1707.9941612130226</c:v>
                      </c:pt>
                      <c:pt idx="133">
                        <c:v>1707.9941612130226</c:v>
                      </c:pt>
                      <c:pt idx="134">
                        <c:v>1721.1510191835055</c:v>
                      </c:pt>
                      <c:pt idx="135">
                        <c:v>1721.1510191835055</c:v>
                      </c:pt>
                      <c:pt idx="136">
                        <c:v>1721.1510191835055</c:v>
                      </c:pt>
                      <c:pt idx="137">
                        <c:v>1723.1075203095509</c:v>
                      </c:pt>
                      <c:pt idx="138">
                        <c:v>1723.1075203095509</c:v>
                      </c:pt>
                      <c:pt idx="139">
                        <c:v>1723.1075203095509</c:v>
                      </c:pt>
                      <c:pt idx="140">
                        <c:v>1725.6994947819967</c:v>
                      </c:pt>
                      <c:pt idx="141">
                        <c:v>1725.6994947819967</c:v>
                      </c:pt>
                      <c:pt idx="142">
                        <c:v>1725.6994947819967</c:v>
                      </c:pt>
                      <c:pt idx="143">
                        <c:v>1732.3113111584676</c:v>
                      </c:pt>
                      <c:pt idx="144">
                        <c:v>1732.3113111584676</c:v>
                      </c:pt>
                      <c:pt idx="145">
                        <c:v>1732.3113111584676</c:v>
                      </c:pt>
                      <c:pt idx="146">
                        <c:v>1766.750405211639</c:v>
                      </c:pt>
                      <c:pt idx="147">
                        <c:v>1766.750405211639</c:v>
                      </c:pt>
                      <c:pt idx="148">
                        <c:v>1766.750405211639</c:v>
                      </c:pt>
                      <c:pt idx="149">
                        <c:v>1827.0068559894983</c:v>
                      </c:pt>
                      <c:pt idx="150">
                        <c:v>1827.0068559894983</c:v>
                      </c:pt>
                      <c:pt idx="151">
                        <c:v>1827.0068559894983</c:v>
                      </c:pt>
                      <c:pt idx="152">
                        <c:v>1833.9147072348705</c:v>
                      </c:pt>
                      <c:pt idx="153">
                        <c:v>1833.9147072348705</c:v>
                      </c:pt>
                      <c:pt idx="154">
                        <c:v>1833.9147072348705</c:v>
                      </c:pt>
                      <c:pt idx="155">
                        <c:v>1908.0558611120146</c:v>
                      </c:pt>
                      <c:pt idx="156">
                        <c:v>1908.0558611120146</c:v>
                      </c:pt>
                      <c:pt idx="157">
                        <c:v>1908.0558611120146</c:v>
                      </c:pt>
                      <c:pt idx="158">
                        <c:v>1909.590568195528</c:v>
                      </c:pt>
                      <c:pt idx="159">
                        <c:v>1909.590568195528</c:v>
                      </c:pt>
                      <c:pt idx="160">
                        <c:v>1909.590568195528</c:v>
                      </c:pt>
                      <c:pt idx="161">
                        <c:v>2007.1040088463239</c:v>
                      </c:pt>
                      <c:pt idx="162">
                        <c:v>2007.1040088463239</c:v>
                      </c:pt>
                      <c:pt idx="163">
                        <c:v>2007.1040088463239</c:v>
                      </c:pt>
                      <c:pt idx="164">
                        <c:v>2014.983433176473</c:v>
                      </c:pt>
                      <c:pt idx="165">
                        <c:v>2014.983433176473</c:v>
                      </c:pt>
                      <c:pt idx="166">
                        <c:v>2014.983433176473</c:v>
                      </c:pt>
                      <c:pt idx="167">
                        <c:v>2021.0688416845592</c:v>
                      </c:pt>
                      <c:pt idx="168">
                        <c:v>2021.0688416845592</c:v>
                      </c:pt>
                      <c:pt idx="169">
                        <c:v>2021.0688416845592</c:v>
                      </c:pt>
                      <c:pt idx="170">
                        <c:v>2023.4983308530218</c:v>
                      </c:pt>
                      <c:pt idx="171">
                        <c:v>2023.4983308530218</c:v>
                      </c:pt>
                      <c:pt idx="172">
                        <c:v>2023.4983308530218</c:v>
                      </c:pt>
                      <c:pt idx="173">
                        <c:v>2032.9302688753398</c:v>
                      </c:pt>
                      <c:pt idx="174">
                        <c:v>2032.9302688753398</c:v>
                      </c:pt>
                      <c:pt idx="175">
                        <c:v>2032.9302688753398</c:v>
                      </c:pt>
                      <c:pt idx="176">
                        <c:v>2043.4806845038443</c:v>
                      </c:pt>
                      <c:pt idx="177">
                        <c:v>2043.4806845038443</c:v>
                      </c:pt>
                      <c:pt idx="178">
                        <c:v>2043.4806845038443</c:v>
                      </c:pt>
                      <c:pt idx="179">
                        <c:v>2046.1950794107977</c:v>
                      </c:pt>
                      <c:pt idx="180">
                        <c:v>2046.1950794107977</c:v>
                      </c:pt>
                      <c:pt idx="181">
                        <c:v>2046.1950794107977</c:v>
                      </c:pt>
                      <c:pt idx="182">
                        <c:v>2063.0857606337736</c:v>
                      </c:pt>
                      <c:pt idx="183">
                        <c:v>2063.0857606337736</c:v>
                      </c:pt>
                      <c:pt idx="184">
                        <c:v>2063.0857606337736</c:v>
                      </c:pt>
                      <c:pt idx="185">
                        <c:v>2065.9225759752353</c:v>
                      </c:pt>
                      <c:pt idx="186">
                        <c:v>2065.9225759752353</c:v>
                      </c:pt>
                      <c:pt idx="187">
                        <c:v>2065.9225759752353</c:v>
                      </c:pt>
                      <c:pt idx="188">
                        <c:v>2091.28252544008</c:v>
                      </c:pt>
                      <c:pt idx="189">
                        <c:v>2091.28252544008</c:v>
                      </c:pt>
                      <c:pt idx="190">
                        <c:v>2091.28252544008</c:v>
                      </c:pt>
                      <c:pt idx="191">
                        <c:v>2135.1824932546351</c:v>
                      </c:pt>
                      <c:pt idx="192">
                        <c:v>2135.1824932546351</c:v>
                      </c:pt>
                      <c:pt idx="193">
                        <c:v>2135.1824932546351</c:v>
                      </c:pt>
                      <c:pt idx="194">
                        <c:v>2136.8796856421318</c:v>
                      </c:pt>
                      <c:pt idx="195">
                        <c:v>2136.8796856421318</c:v>
                      </c:pt>
                      <c:pt idx="196">
                        <c:v>2136.8796856421318</c:v>
                      </c:pt>
                      <c:pt idx="197">
                        <c:v>2160.090600024841</c:v>
                      </c:pt>
                      <c:pt idx="198">
                        <c:v>2160.090600024841</c:v>
                      </c:pt>
                      <c:pt idx="199">
                        <c:v>2160.090600024841</c:v>
                      </c:pt>
                      <c:pt idx="200">
                        <c:v>2169.2175998739303</c:v>
                      </c:pt>
                      <c:pt idx="201">
                        <c:v>2169.2175998739303</c:v>
                      </c:pt>
                      <c:pt idx="202">
                        <c:v>2169.2175998739303</c:v>
                      </c:pt>
                      <c:pt idx="203">
                        <c:v>2182.0583905407743</c:v>
                      </c:pt>
                      <c:pt idx="204">
                        <c:v>2182.0583905407743</c:v>
                      </c:pt>
                      <c:pt idx="205">
                        <c:v>2182.0583905407743</c:v>
                      </c:pt>
                      <c:pt idx="206">
                        <c:v>2187.5472776588949</c:v>
                      </c:pt>
                      <c:pt idx="207">
                        <c:v>2187.5472776588949</c:v>
                      </c:pt>
                      <c:pt idx="208">
                        <c:v>2187.5472776588949</c:v>
                      </c:pt>
                      <c:pt idx="209">
                        <c:v>2200.3902941518209</c:v>
                      </c:pt>
                      <c:pt idx="210">
                        <c:v>2200.3902941518209</c:v>
                      </c:pt>
                      <c:pt idx="211">
                        <c:v>2200.3902941518209</c:v>
                      </c:pt>
                      <c:pt idx="212">
                        <c:v>2207.5941802660941</c:v>
                      </c:pt>
                      <c:pt idx="213">
                        <c:v>2207.5941802660941</c:v>
                      </c:pt>
                      <c:pt idx="214">
                        <c:v>2207.5941802660941</c:v>
                      </c:pt>
                      <c:pt idx="215">
                        <c:v>2208.4566878728547</c:v>
                      </c:pt>
                      <c:pt idx="216">
                        <c:v>2208.4566878728547</c:v>
                      </c:pt>
                      <c:pt idx="217">
                        <c:v>2208.4566878728547</c:v>
                      </c:pt>
                      <c:pt idx="218">
                        <c:v>2214.0312692951306</c:v>
                      </c:pt>
                      <c:pt idx="219">
                        <c:v>2214.0312692951306</c:v>
                      </c:pt>
                      <c:pt idx="220">
                        <c:v>2214.0312692951306</c:v>
                      </c:pt>
                      <c:pt idx="221">
                        <c:v>2220.2502273681353</c:v>
                      </c:pt>
                      <c:pt idx="222">
                        <c:v>2220.2502273681353</c:v>
                      </c:pt>
                      <c:pt idx="223">
                        <c:v>2220.2502273681353</c:v>
                      </c:pt>
                      <c:pt idx="224">
                        <c:v>2335.4934856748068</c:v>
                      </c:pt>
                      <c:pt idx="225">
                        <c:v>2335.4934856748068</c:v>
                      </c:pt>
                      <c:pt idx="226">
                        <c:v>2335.4934856748068</c:v>
                      </c:pt>
                      <c:pt idx="227">
                        <c:v>2354.8425918053108</c:v>
                      </c:pt>
                      <c:pt idx="228">
                        <c:v>2354.8425918053108</c:v>
                      </c:pt>
                      <c:pt idx="229">
                        <c:v>2354.8425918053108</c:v>
                      </c:pt>
                      <c:pt idx="230">
                        <c:v>2362.2601572234521</c:v>
                      </c:pt>
                      <c:pt idx="231">
                        <c:v>2362.2601572234521</c:v>
                      </c:pt>
                      <c:pt idx="232">
                        <c:v>2362.2601572234521</c:v>
                      </c:pt>
                      <c:pt idx="233">
                        <c:v>2445.9634599487094</c:v>
                      </c:pt>
                      <c:pt idx="234">
                        <c:v>2445.9634599487094</c:v>
                      </c:pt>
                      <c:pt idx="235">
                        <c:v>2445.9634599487094</c:v>
                      </c:pt>
                      <c:pt idx="236">
                        <c:v>2466.0237175124003</c:v>
                      </c:pt>
                      <c:pt idx="237">
                        <c:v>2466.0237175124003</c:v>
                      </c:pt>
                      <c:pt idx="238">
                        <c:v>2466.0237175124003</c:v>
                      </c:pt>
                      <c:pt idx="239">
                        <c:v>2467.1911632923898</c:v>
                      </c:pt>
                      <c:pt idx="240">
                        <c:v>2467.1911632923898</c:v>
                      </c:pt>
                      <c:pt idx="241">
                        <c:v>2467.1911632923898</c:v>
                      </c:pt>
                      <c:pt idx="242">
                        <c:v>2477.6636750080252</c:v>
                      </c:pt>
                      <c:pt idx="243">
                        <c:v>2477.6636750080252</c:v>
                      </c:pt>
                      <c:pt idx="244">
                        <c:v>2477.6636750080252</c:v>
                      </c:pt>
                      <c:pt idx="245">
                        <c:v>2481.8882929115907</c:v>
                      </c:pt>
                      <c:pt idx="246">
                        <c:v>2481.8882929115907</c:v>
                      </c:pt>
                      <c:pt idx="247">
                        <c:v>2481.8882929115907</c:v>
                      </c:pt>
                      <c:pt idx="248">
                        <c:v>2484.3133304278895</c:v>
                      </c:pt>
                      <c:pt idx="249">
                        <c:v>2484.3133304278895</c:v>
                      </c:pt>
                      <c:pt idx="250">
                        <c:v>2484.3133304278895</c:v>
                      </c:pt>
                      <c:pt idx="251">
                        <c:v>2490.1728175886569</c:v>
                      </c:pt>
                      <c:pt idx="252">
                        <c:v>2490.1728175886569</c:v>
                      </c:pt>
                      <c:pt idx="253">
                        <c:v>2490.1728175886569</c:v>
                      </c:pt>
                      <c:pt idx="254">
                        <c:v>2497.4123169202412</c:v>
                      </c:pt>
                      <c:pt idx="255">
                        <c:v>2497.4123169202412</c:v>
                      </c:pt>
                      <c:pt idx="256">
                        <c:v>2497.4123169202412</c:v>
                      </c:pt>
                      <c:pt idx="257">
                        <c:v>2521.1318325626789</c:v>
                      </c:pt>
                      <c:pt idx="258">
                        <c:v>2521.1318325626789</c:v>
                      </c:pt>
                      <c:pt idx="259">
                        <c:v>2521.1318325626789</c:v>
                      </c:pt>
                      <c:pt idx="260">
                        <c:v>2528.7296898934596</c:v>
                      </c:pt>
                      <c:pt idx="261">
                        <c:v>2528.7296898934596</c:v>
                      </c:pt>
                      <c:pt idx="262">
                        <c:v>2528.7296898934596</c:v>
                      </c:pt>
                      <c:pt idx="263">
                        <c:v>2532.7628867539765</c:v>
                      </c:pt>
                      <c:pt idx="264">
                        <c:v>2532.7628867539765</c:v>
                      </c:pt>
                      <c:pt idx="265">
                        <c:v>2532.7628867539765</c:v>
                      </c:pt>
                      <c:pt idx="266">
                        <c:v>2538.149385872327</c:v>
                      </c:pt>
                      <c:pt idx="267">
                        <c:v>2538.149385872327</c:v>
                      </c:pt>
                      <c:pt idx="268">
                        <c:v>2538.149385872327</c:v>
                      </c:pt>
                      <c:pt idx="269">
                        <c:v>2551.2327915821052</c:v>
                      </c:pt>
                      <c:pt idx="270">
                        <c:v>2551.2327915821052</c:v>
                      </c:pt>
                      <c:pt idx="271">
                        <c:v>2551.2327915821052</c:v>
                      </c:pt>
                      <c:pt idx="272">
                        <c:v>2566.7378960690589</c:v>
                      </c:pt>
                      <c:pt idx="273">
                        <c:v>2566.7378960690589</c:v>
                      </c:pt>
                      <c:pt idx="274">
                        <c:v>2566.7378960690589</c:v>
                      </c:pt>
                      <c:pt idx="275">
                        <c:v>2577.7546222617343</c:v>
                      </c:pt>
                      <c:pt idx="276">
                        <c:v>2577.7546222617343</c:v>
                      </c:pt>
                      <c:pt idx="277">
                        <c:v>2577.7546222617343</c:v>
                      </c:pt>
                      <c:pt idx="278">
                        <c:v>2592.5853014458535</c:v>
                      </c:pt>
                      <c:pt idx="279">
                        <c:v>2592.5853014458535</c:v>
                      </c:pt>
                      <c:pt idx="280">
                        <c:v>2592.5853014458535</c:v>
                      </c:pt>
                      <c:pt idx="281">
                        <c:v>2621.8460111193381</c:v>
                      </c:pt>
                      <c:pt idx="282">
                        <c:v>2621.8460111193381</c:v>
                      </c:pt>
                      <c:pt idx="283">
                        <c:v>2621.8460111193381</c:v>
                      </c:pt>
                      <c:pt idx="284">
                        <c:v>2625.5408824153969</c:v>
                      </c:pt>
                      <c:pt idx="285">
                        <c:v>2625.5408824153969</c:v>
                      </c:pt>
                      <c:pt idx="286">
                        <c:v>2625.5408824153969</c:v>
                      </c:pt>
                      <c:pt idx="287">
                        <c:v>2630.0682126661095</c:v>
                      </c:pt>
                      <c:pt idx="288">
                        <c:v>2630.0682126661095</c:v>
                      </c:pt>
                      <c:pt idx="289">
                        <c:v>2630.0682126661095</c:v>
                      </c:pt>
                      <c:pt idx="290">
                        <c:v>2654.651348828349</c:v>
                      </c:pt>
                      <c:pt idx="291">
                        <c:v>2654.651348828349</c:v>
                      </c:pt>
                      <c:pt idx="292">
                        <c:v>2654.651348828349</c:v>
                      </c:pt>
                      <c:pt idx="293">
                        <c:v>2664.9391169791816</c:v>
                      </c:pt>
                      <c:pt idx="294">
                        <c:v>2664.9391169791816</c:v>
                      </c:pt>
                      <c:pt idx="295">
                        <c:v>2664.9391169791816</c:v>
                      </c:pt>
                      <c:pt idx="296">
                        <c:v>2710.8567961370354</c:v>
                      </c:pt>
                      <c:pt idx="297">
                        <c:v>2710.8567961370354</c:v>
                      </c:pt>
                      <c:pt idx="298">
                        <c:v>2710.8567961370354</c:v>
                      </c:pt>
                      <c:pt idx="299">
                        <c:v>2714.0909214341282</c:v>
                      </c:pt>
                      <c:pt idx="300">
                        <c:v>2714.0909214341282</c:v>
                      </c:pt>
                      <c:pt idx="301">
                        <c:v>2714.0909214341282</c:v>
                      </c:pt>
                      <c:pt idx="302">
                        <c:v>2716.8865589930733</c:v>
                      </c:pt>
                      <c:pt idx="303">
                        <c:v>2716.8865589930733</c:v>
                      </c:pt>
                      <c:pt idx="304">
                        <c:v>2716.8865589930733</c:v>
                      </c:pt>
                      <c:pt idx="305">
                        <c:v>2774.4553247769627</c:v>
                      </c:pt>
                      <c:pt idx="306">
                        <c:v>2774.4553247769627</c:v>
                      </c:pt>
                      <c:pt idx="307">
                        <c:v>2774.4553247769627</c:v>
                      </c:pt>
                      <c:pt idx="308">
                        <c:v>2780.8044936757619</c:v>
                      </c:pt>
                      <c:pt idx="309">
                        <c:v>2780.8044936757619</c:v>
                      </c:pt>
                      <c:pt idx="310">
                        <c:v>2780.8044936757619</c:v>
                      </c:pt>
                      <c:pt idx="311">
                        <c:v>2788.1007515724364</c:v>
                      </c:pt>
                      <c:pt idx="312">
                        <c:v>2788.1007515724364</c:v>
                      </c:pt>
                      <c:pt idx="313">
                        <c:v>2788.1007515724364</c:v>
                      </c:pt>
                      <c:pt idx="314">
                        <c:v>2803.539081276931</c:v>
                      </c:pt>
                      <c:pt idx="315">
                        <c:v>2803.539081276931</c:v>
                      </c:pt>
                      <c:pt idx="316">
                        <c:v>2803.539081276931</c:v>
                      </c:pt>
                      <c:pt idx="317">
                        <c:v>2818.7615058514757</c:v>
                      </c:pt>
                      <c:pt idx="318">
                        <c:v>2818.7615058514757</c:v>
                      </c:pt>
                      <c:pt idx="319">
                        <c:v>2818.7615058514757</c:v>
                      </c:pt>
                      <c:pt idx="320">
                        <c:v>2822.0156635833055</c:v>
                      </c:pt>
                      <c:pt idx="321">
                        <c:v>2822.0156635833055</c:v>
                      </c:pt>
                      <c:pt idx="322">
                        <c:v>2822.0156635833055</c:v>
                      </c:pt>
                      <c:pt idx="323">
                        <c:v>2834.5615322942895</c:v>
                      </c:pt>
                      <c:pt idx="324">
                        <c:v>2834.5615322942895</c:v>
                      </c:pt>
                      <c:pt idx="325">
                        <c:v>2834.5615322942895</c:v>
                      </c:pt>
                      <c:pt idx="326">
                        <c:v>2877.822688023321</c:v>
                      </c:pt>
                      <c:pt idx="327">
                        <c:v>2877.822688023321</c:v>
                      </c:pt>
                      <c:pt idx="328">
                        <c:v>2877.822688023321</c:v>
                      </c:pt>
                      <c:pt idx="329">
                        <c:v>2888.1238111306457</c:v>
                      </c:pt>
                      <c:pt idx="330">
                        <c:v>2888.1238111306457</c:v>
                      </c:pt>
                      <c:pt idx="331">
                        <c:v>2888.1238111306457</c:v>
                      </c:pt>
                      <c:pt idx="332">
                        <c:v>2938.9972920599898</c:v>
                      </c:pt>
                      <c:pt idx="333">
                        <c:v>2938.9972920599898</c:v>
                      </c:pt>
                      <c:pt idx="334">
                        <c:v>2938.9972920599898</c:v>
                      </c:pt>
                      <c:pt idx="335">
                        <c:v>2951.8403085529162</c:v>
                      </c:pt>
                      <c:pt idx="336">
                        <c:v>2951.8403085529162</c:v>
                      </c:pt>
                      <c:pt idx="337">
                        <c:v>2951.8403085529162</c:v>
                      </c:pt>
                      <c:pt idx="338">
                        <c:v>2964.1569171774586</c:v>
                      </c:pt>
                      <c:pt idx="339">
                        <c:v>2964.1569171774586</c:v>
                      </c:pt>
                      <c:pt idx="340">
                        <c:v>2964.1569171774586</c:v>
                      </c:pt>
                      <c:pt idx="341">
                        <c:v>2972.9300106795149</c:v>
                      </c:pt>
                      <c:pt idx="342">
                        <c:v>2972.9300106795149</c:v>
                      </c:pt>
                      <c:pt idx="343">
                        <c:v>2972.9300106795149</c:v>
                      </c:pt>
                      <c:pt idx="344">
                        <c:v>3041.5210672212852</c:v>
                      </c:pt>
                      <c:pt idx="345">
                        <c:v>3041.5210672212852</c:v>
                      </c:pt>
                      <c:pt idx="346">
                        <c:v>3041.5210672212852</c:v>
                      </c:pt>
                      <c:pt idx="347">
                        <c:v>3043.7212963033057</c:v>
                      </c:pt>
                      <c:pt idx="348">
                        <c:v>3043.7212963033057</c:v>
                      </c:pt>
                      <c:pt idx="349">
                        <c:v>3043.7212963033057</c:v>
                      </c:pt>
                      <c:pt idx="350">
                        <c:v>3095.4072037525666</c:v>
                      </c:pt>
                      <c:pt idx="351">
                        <c:v>3095.4072037525666</c:v>
                      </c:pt>
                      <c:pt idx="352">
                        <c:v>3095.4072037525666</c:v>
                      </c:pt>
                      <c:pt idx="353">
                        <c:v>3118.5724887005963</c:v>
                      </c:pt>
                      <c:pt idx="354">
                        <c:v>3118.5724887005963</c:v>
                      </c:pt>
                      <c:pt idx="355">
                        <c:v>3118.5724887005963</c:v>
                      </c:pt>
                      <c:pt idx="356">
                        <c:v>3123.7330664716274</c:v>
                      </c:pt>
                      <c:pt idx="357">
                        <c:v>3123.7330664716274</c:v>
                      </c:pt>
                      <c:pt idx="358">
                        <c:v>3123.7330664716274</c:v>
                      </c:pt>
                      <c:pt idx="359">
                        <c:v>3152.2436727554905</c:v>
                      </c:pt>
                      <c:pt idx="360">
                        <c:v>3152.2436727554905</c:v>
                      </c:pt>
                      <c:pt idx="361">
                        <c:v>3152.2436727554905</c:v>
                      </c:pt>
                      <c:pt idx="362">
                        <c:v>3181.3496875162782</c:v>
                      </c:pt>
                      <c:pt idx="363">
                        <c:v>3181.3496875162782</c:v>
                      </c:pt>
                      <c:pt idx="364">
                        <c:v>3181.3496875162782</c:v>
                      </c:pt>
                      <c:pt idx="365">
                        <c:v>3184.7474110303947</c:v>
                      </c:pt>
                      <c:pt idx="366">
                        <c:v>3184.7474110303947</c:v>
                      </c:pt>
                      <c:pt idx="367">
                        <c:v>3184.7474110303947</c:v>
                      </c:pt>
                      <c:pt idx="368">
                        <c:v>3194.7046440080558</c:v>
                      </c:pt>
                      <c:pt idx="369">
                        <c:v>3194.7046440080558</c:v>
                      </c:pt>
                      <c:pt idx="370">
                        <c:v>3194.7046440080558</c:v>
                      </c:pt>
                      <c:pt idx="371">
                        <c:v>3211.6598741874086</c:v>
                      </c:pt>
                      <c:pt idx="372">
                        <c:v>3211.6598741874086</c:v>
                      </c:pt>
                      <c:pt idx="373">
                        <c:v>3211.6598741874086</c:v>
                      </c:pt>
                      <c:pt idx="374">
                        <c:v>3212.6603830112508</c:v>
                      </c:pt>
                      <c:pt idx="375">
                        <c:v>3212.6603830112508</c:v>
                      </c:pt>
                      <c:pt idx="376">
                        <c:v>3212.6603830112508</c:v>
                      </c:pt>
                      <c:pt idx="377">
                        <c:v>3221.4112182524882</c:v>
                      </c:pt>
                      <c:pt idx="378">
                        <c:v>3221.4112182524882</c:v>
                      </c:pt>
                      <c:pt idx="379">
                        <c:v>3221.4112182524882</c:v>
                      </c:pt>
                      <c:pt idx="380">
                        <c:v>3247.1796068033732</c:v>
                      </c:pt>
                      <c:pt idx="381">
                        <c:v>3247.1796068033732</c:v>
                      </c:pt>
                      <c:pt idx="382">
                        <c:v>3247.1796068033732</c:v>
                      </c:pt>
                      <c:pt idx="383">
                        <c:v>3248.3281330616664</c:v>
                      </c:pt>
                      <c:pt idx="384">
                        <c:v>3248.3281330616664</c:v>
                      </c:pt>
                      <c:pt idx="385">
                        <c:v>3248.3281330616664</c:v>
                      </c:pt>
                      <c:pt idx="386">
                        <c:v>3310.8081840954069</c:v>
                      </c:pt>
                      <c:pt idx="387">
                        <c:v>3310.8081840954069</c:v>
                      </c:pt>
                      <c:pt idx="388">
                        <c:v>3310.8081840954069</c:v>
                      </c:pt>
                      <c:pt idx="389">
                        <c:v>3348.9254557490217</c:v>
                      </c:pt>
                      <c:pt idx="390">
                        <c:v>3348.9254557490217</c:v>
                      </c:pt>
                      <c:pt idx="391">
                        <c:v>3348.9254557490217</c:v>
                      </c:pt>
                      <c:pt idx="392">
                        <c:v>3364.6920948006064</c:v>
                      </c:pt>
                      <c:pt idx="393">
                        <c:v>3364.6920948006064</c:v>
                      </c:pt>
                      <c:pt idx="394">
                        <c:v>3364.6920948006064</c:v>
                      </c:pt>
                      <c:pt idx="395">
                        <c:v>3379.873341592634</c:v>
                      </c:pt>
                      <c:pt idx="396">
                        <c:v>3379.873341592634</c:v>
                      </c:pt>
                      <c:pt idx="397">
                        <c:v>3379.873341592634</c:v>
                      </c:pt>
                      <c:pt idx="398">
                        <c:v>3381.5894535018274</c:v>
                      </c:pt>
                      <c:pt idx="399">
                        <c:v>3381.5894535018274</c:v>
                      </c:pt>
                      <c:pt idx="400">
                        <c:v>3381.5894535018274</c:v>
                      </c:pt>
                      <c:pt idx="401">
                        <c:v>3385.6727314491891</c:v>
                      </c:pt>
                      <c:pt idx="402">
                        <c:v>3385.6727314491891</c:v>
                      </c:pt>
                      <c:pt idx="403">
                        <c:v>3385.6727314491891</c:v>
                      </c:pt>
                      <c:pt idx="404">
                        <c:v>3395.4518983402932</c:v>
                      </c:pt>
                      <c:pt idx="405">
                        <c:v>3395.4518983402932</c:v>
                      </c:pt>
                      <c:pt idx="406">
                        <c:v>3395.4518983402932</c:v>
                      </c:pt>
                      <c:pt idx="407">
                        <c:v>3404.7992549714968</c:v>
                      </c:pt>
                      <c:pt idx="408">
                        <c:v>3404.7992549714968</c:v>
                      </c:pt>
                      <c:pt idx="409">
                        <c:v>3404.7992549714968</c:v>
                      </c:pt>
                      <c:pt idx="410">
                        <c:v>3464.1097296645216</c:v>
                      </c:pt>
                      <c:pt idx="411">
                        <c:v>3464.1097296645216</c:v>
                      </c:pt>
                      <c:pt idx="412">
                        <c:v>3464.1097296645216</c:v>
                      </c:pt>
                      <c:pt idx="413">
                        <c:v>3502.9737659686357</c:v>
                      </c:pt>
                      <c:pt idx="414">
                        <c:v>3502.9737659686357</c:v>
                      </c:pt>
                      <c:pt idx="415">
                        <c:v>3502.9737659686357</c:v>
                      </c:pt>
                      <c:pt idx="416">
                        <c:v>3638.0146343613269</c:v>
                      </c:pt>
                      <c:pt idx="417">
                        <c:v>3638.0146343613269</c:v>
                      </c:pt>
                      <c:pt idx="418">
                        <c:v>3638.0146343613269</c:v>
                      </c:pt>
                      <c:pt idx="419">
                        <c:v>3729.2824070261345</c:v>
                      </c:pt>
                      <c:pt idx="420">
                        <c:v>3729.2824070261345</c:v>
                      </c:pt>
                      <c:pt idx="421">
                        <c:v>3729.2824070261345</c:v>
                      </c:pt>
                      <c:pt idx="422">
                        <c:v>3748.570302939384</c:v>
                      </c:pt>
                      <c:pt idx="423">
                        <c:v>3748.570302939384</c:v>
                      </c:pt>
                      <c:pt idx="424">
                        <c:v>3748.570302939384</c:v>
                      </c:pt>
                      <c:pt idx="425">
                        <c:v>3762.2880690825209</c:v>
                      </c:pt>
                      <c:pt idx="426">
                        <c:v>3762.2880690825209</c:v>
                      </c:pt>
                      <c:pt idx="427">
                        <c:v>3762.2880690825209</c:v>
                      </c:pt>
                      <c:pt idx="428">
                        <c:v>3777.6251237002866</c:v>
                      </c:pt>
                      <c:pt idx="429">
                        <c:v>3777.6251237002866</c:v>
                      </c:pt>
                      <c:pt idx="430">
                        <c:v>3777.6251237002866</c:v>
                      </c:pt>
                      <c:pt idx="431">
                        <c:v>3787.1794821571125</c:v>
                      </c:pt>
                      <c:pt idx="432">
                        <c:v>3787.1794821571125</c:v>
                      </c:pt>
                      <c:pt idx="433">
                        <c:v>3787.1794821571125</c:v>
                      </c:pt>
                      <c:pt idx="434">
                        <c:v>3821.2991701675219</c:v>
                      </c:pt>
                      <c:pt idx="435">
                        <c:v>3821.2991701675219</c:v>
                      </c:pt>
                      <c:pt idx="436">
                        <c:v>3821.2991701675219</c:v>
                      </c:pt>
                      <c:pt idx="437">
                        <c:v>3840.1975465164278</c:v>
                      </c:pt>
                      <c:pt idx="438">
                        <c:v>3840.1975465164278</c:v>
                      </c:pt>
                      <c:pt idx="439">
                        <c:v>3840.1975465164278</c:v>
                      </c:pt>
                      <c:pt idx="440">
                        <c:v>3881.6680251625203</c:v>
                      </c:pt>
                      <c:pt idx="441">
                        <c:v>3881.6680251625203</c:v>
                      </c:pt>
                      <c:pt idx="442">
                        <c:v>3881.6680251625203</c:v>
                      </c:pt>
                      <c:pt idx="443">
                        <c:v>3908.5259555805255</c:v>
                      </c:pt>
                      <c:pt idx="444">
                        <c:v>3908.5259555805255</c:v>
                      </c:pt>
                      <c:pt idx="445">
                        <c:v>3908.5259555805255</c:v>
                      </c:pt>
                      <c:pt idx="446">
                        <c:v>3921.8441859419513</c:v>
                      </c:pt>
                      <c:pt idx="447">
                        <c:v>3921.8441859419513</c:v>
                      </c:pt>
                      <c:pt idx="448">
                        <c:v>3921.8441859419513</c:v>
                      </c:pt>
                      <c:pt idx="449">
                        <c:v>3924.4662090665033</c:v>
                      </c:pt>
                      <c:pt idx="450">
                        <c:v>3924.4662090665033</c:v>
                      </c:pt>
                      <c:pt idx="451">
                        <c:v>3924.4662090665033</c:v>
                      </c:pt>
                      <c:pt idx="452">
                        <c:v>3953.7191283487009</c:v>
                      </c:pt>
                      <c:pt idx="453">
                        <c:v>3953.7191283487009</c:v>
                      </c:pt>
                      <c:pt idx="454">
                        <c:v>3953.7191283487009</c:v>
                      </c:pt>
                      <c:pt idx="455">
                        <c:v>3967.0039713188971</c:v>
                      </c:pt>
                      <c:pt idx="456">
                        <c:v>3967.0039713188971</c:v>
                      </c:pt>
                      <c:pt idx="457">
                        <c:v>3967.0039713188971</c:v>
                      </c:pt>
                      <c:pt idx="458">
                        <c:v>3990.9816827868426</c:v>
                      </c:pt>
                      <c:pt idx="459">
                        <c:v>3990.9816827868426</c:v>
                      </c:pt>
                      <c:pt idx="460">
                        <c:v>3990.9816827868426</c:v>
                      </c:pt>
                      <c:pt idx="461">
                        <c:v>4005.750038840667</c:v>
                      </c:pt>
                      <c:pt idx="462">
                        <c:v>4005.750038840667</c:v>
                      </c:pt>
                      <c:pt idx="463">
                        <c:v>4005.750038840667</c:v>
                      </c:pt>
                      <c:pt idx="464">
                        <c:v>4014.4708254297971</c:v>
                      </c:pt>
                      <c:pt idx="465">
                        <c:v>4014.4708254297971</c:v>
                      </c:pt>
                      <c:pt idx="466">
                        <c:v>4014.4708254297971</c:v>
                      </c:pt>
                      <c:pt idx="467">
                        <c:v>4037.7184659428594</c:v>
                      </c:pt>
                      <c:pt idx="468">
                        <c:v>4037.7184659428594</c:v>
                      </c:pt>
                      <c:pt idx="469">
                        <c:v>4037.7184659428594</c:v>
                      </c:pt>
                      <c:pt idx="470">
                        <c:v>4052.4879349097241</c:v>
                      </c:pt>
                      <c:pt idx="471">
                        <c:v>4052.4879349097241</c:v>
                      </c:pt>
                      <c:pt idx="472">
                        <c:v>4052.4879349097241</c:v>
                      </c:pt>
                      <c:pt idx="473">
                        <c:v>4053.7833656894268</c:v>
                      </c:pt>
                      <c:pt idx="474">
                        <c:v>4053.7833656894268</c:v>
                      </c:pt>
                      <c:pt idx="475">
                        <c:v>4053.7833656894268</c:v>
                      </c:pt>
                      <c:pt idx="476">
                        <c:v>4129.3779839980925</c:v>
                      </c:pt>
                      <c:pt idx="477">
                        <c:v>4129.3779839980925</c:v>
                      </c:pt>
                      <c:pt idx="478">
                        <c:v>4129.3779839980925</c:v>
                      </c:pt>
                      <c:pt idx="479">
                        <c:v>4246.8771170388336</c:v>
                      </c:pt>
                      <c:pt idx="480">
                        <c:v>4246.8771170388336</c:v>
                      </c:pt>
                      <c:pt idx="481">
                        <c:v>4246.8771170388336</c:v>
                      </c:pt>
                      <c:pt idx="482">
                        <c:v>4255.1282543246707</c:v>
                      </c:pt>
                      <c:pt idx="483">
                        <c:v>4255.1282543246707</c:v>
                      </c:pt>
                      <c:pt idx="484">
                        <c:v>4255.1282543246707</c:v>
                      </c:pt>
                      <c:pt idx="485">
                        <c:v>4300.7254145267225</c:v>
                      </c:pt>
                      <c:pt idx="486">
                        <c:v>4300.7254145267225</c:v>
                      </c:pt>
                      <c:pt idx="487">
                        <c:v>4300.7254145267225</c:v>
                      </c:pt>
                      <c:pt idx="488">
                        <c:v>4318.0768417486634</c:v>
                      </c:pt>
                      <c:pt idx="489">
                        <c:v>4318.0768417486634</c:v>
                      </c:pt>
                      <c:pt idx="490">
                        <c:v>4318.0768417486634</c:v>
                      </c:pt>
                      <c:pt idx="491">
                        <c:v>4326.4103345995327</c:v>
                      </c:pt>
                      <c:pt idx="492">
                        <c:v>4326.4103345995327</c:v>
                      </c:pt>
                      <c:pt idx="493">
                        <c:v>4326.4103345995327</c:v>
                      </c:pt>
                      <c:pt idx="494">
                        <c:v>4486.3682130667585</c:v>
                      </c:pt>
                      <c:pt idx="495">
                        <c:v>4486.3682130667585</c:v>
                      </c:pt>
                      <c:pt idx="496">
                        <c:v>4486.3682130667585</c:v>
                      </c:pt>
                      <c:pt idx="497">
                        <c:v>4496.6570941306318</c:v>
                      </c:pt>
                      <c:pt idx="498">
                        <c:v>4496.6570941306318</c:v>
                      </c:pt>
                      <c:pt idx="499">
                        <c:v>4496.6570941306318</c:v>
                      </c:pt>
                      <c:pt idx="500">
                        <c:v>4505.0250872857714</c:v>
                      </c:pt>
                      <c:pt idx="501">
                        <c:v>4505.0250872857714</c:v>
                      </c:pt>
                      <c:pt idx="502">
                        <c:v>4505.0250872857714</c:v>
                      </c:pt>
                      <c:pt idx="503">
                        <c:v>4520.1495755127098</c:v>
                      </c:pt>
                      <c:pt idx="504">
                        <c:v>4520.1495755127098</c:v>
                      </c:pt>
                      <c:pt idx="505">
                        <c:v>4520.1495755127098</c:v>
                      </c:pt>
                      <c:pt idx="506">
                        <c:v>4535.9139887382125</c:v>
                      </c:pt>
                      <c:pt idx="507">
                        <c:v>4535.9139887382125</c:v>
                      </c:pt>
                      <c:pt idx="508">
                        <c:v>4535.9139887382125</c:v>
                      </c:pt>
                      <c:pt idx="509">
                        <c:v>4543.6420568947879</c:v>
                      </c:pt>
                      <c:pt idx="510">
                        <c:v>4543.6420568947879</c:v>
                      </c:pt>
                      <c:pt idx="511">
                        <c:v>4543.6420568947879</c:v>
                      </c:pt>
                      <c:pt idx="512">
                        <c:v>4548.1482417977222</c:v>
                      </c:pt>
                      <c:pt idx="513">
                        <c:v>4548.1482417977222</c:v>
                      </c:pt>
                      <c:pt idx="514">
                        <c:v>4548.1482417977222</c:v>
                      </c:pt>
                      <c:pt idx="515">
                        <c:v>4557.6625353850732</c:v>
                      </c:pt>
                      <c:pt idx="516">
                        <c:v>4557.6625353850732</c:v>
                      </c:pt>
                      <c:pt idx="517">
                        <c:v>4557.6625353850732</c:v>
                      </c:pt>
                      <c:pt idx="518">
                        <c:v>4565.8346558449994</c:v>
                      </c:pt>
                      <c:pt idx="519">
                        <c:v>4565.8346558449994</c:v>
                      </c:pt>
                      <c:pt idx="520">
                        <c:v>4565.8346558449994</c:v>
                      </c:pt>
                      <c:pt idx="521">
                        <c:v>4573.8999366529924</c:v>
                      </c:pt>
                      <c:pt idx="522">
                        <c:v>4573.8999366529924</c:v>
                      </c:pt>
                      <c:pt idx="523">
                        <c:v>4573.8999366529924</c:v>
                      </c:pt>
                      <c:pt idx="524">
                        <c:v>4588.5102590549968</c:v>
                      </c:pt>
                      <c:pt idx="525">
                        <c:v>4588.5102590549968</c:v>
                      </c:pt>
                      <c:pt idx="526">
                        <c:v>4588.5102590549968</c:v>
                      </c:pt>
                      <c:pt idx="527">
                        <c:v>4623.6783111500108</c:v>
                      </c:pt>
                      <c:pt idx="528">
                        <c:v>4623.6783111500108</c:v>
                      </c:pt>
                      <c:pt idx="529">
                        <c:v>4623.6783111500108</c:v>
                      </c:pt>
                      <c:pt idx="530">
                        <c:v>4675.4432354251821</c:v>
                      </c:pt>
                      <c:pt idx="531">
                        <c:v>4675.4432354251821</c:v>
                      </c:pt>
                      <c:pt idx="532">
                        <c:v>4675.4432354251821</c:v>
                      </c:pt>
                      <c:pt idx="533">
                        <c:v>4679.9705656758942</c:v>
                      </c:pt>
                      <c:pt idx="534">
                        <c:v>4679.9705656758942</c:v>
                      </c:pt>
                      <c:pt idx="535">
                        <c:v>4679.9705656758942</c:v>
                      </c:pt>
                      <c:pt idx="536">
                        <c:v>4683.972600971264</c:v>
                      </c:pt>
                      <c:pt idx="537">
                        <c:v>4683.972600971264</c:v>
                      </c:pt>
                      <c:pt idx="538">
                        <c:v>4683.972600971264</c:v>
                      </c:pt>
                      <c:pt idx="539">
                        <c:v>4724.1988428375389</c:v>
                      </c:pt>
                      <c:pt idx="540">
                        <c:v>4724.1988428375389</c:v>
                      </c:pt>
                      <c:pt idx="541">
                        <c:v>4724.1988428375389</c:v>
                      </c:pt>
                      <c:pt idx="542">
                        <c:v>4727.5475981778527</c:v>
                      </c:pt>
                      <c:pt idx="543">
                        <c:v>4727.5475981778527</c:v>
                      </c:pt>
                      <c:pt idx="544">
                        <c:v>4727.5475981778527</c:v>
                      </c:pt>
                      <c:pt idx="545">
                        <c:v>4892.4735204600183</c:v>
                      </c:pt>
                      <c:pt idx="546">
                        <c:v>4892.4735204600183</c:v>
                      </c:pt>
                      <c:pt idx="547">
                        <c:v>4892.4735204600183</c:v>
                      </c:pt>
                      <c:pt idx="548">
                        <c:v>4908.9112460753149</c:v>
                      </c:pt>
                      <c:pt idx="549">
                        <c:v>4908.9112460753149</c:v>
                      </c:pt>
                      <c:pt idx="550">
                        <c:v>4908.9112460753149</c:v>
                      </c:pt>
                      <c:pt idx="551">
                        <c:v>5010.7561442816104</c:v>
                      </c:pt>
                      <c:pt idx="552">
                        <c:v>5010.7561442816104</c:v>
                      </c:pt>
                      <c:pt idx="553">
                        <c:v>5010.7561442816104</c:v>
                      </c:pt>
                      <c:pt idx="554">
                        <c:v>5064.8837829427848</c:v>
                      </c:pt>
                      <c:pt idx="555">
                        <c:v>5064.8837829427848</c:v>
                      </c:pt>
                      <c:pt idx="556">
                        <c:v>5064.8837829427848</c:v>
                      </c:pt>
                      <c:pt idx="557">
                        <c:v>5080.7505841680577</c:v>
                      </c:pt>
                      <c:pt idx="558">
                        <c:v>5080.7505841680577</c:v>
                      </c:pt>
                      <c:pt idx="559">
                        <c:v>5080.7505841680577</c:v>
                      </c:pt>
                      <c:pt idx="560">
                        <c:v>5099.8036554296614</c:v>
                      </c:pt>
                      <c:pt idx="561">
                        <c:v>5099.8036554296614</c:v>
                      </c:pt>
                      <c:pt idx="562">
                        <c:v>5099.8036554296614</c:v>
                      </c:pt>
                      <c:pt idx="563">
                        <c:v>5107.2000755000236</c:v>
                      </c:pt>
                      <c:pt idx="564">
                        <c:v>5107.2000755000236</c:v>
                      </c:pt>
                      <c:pt idx="565">
                        <c:v>5107.2000755000236</c:v>
                      </c:pt>
                      <c:pt idx="566">
                        <c:v>5132.9528832683345</c:v>
                      </c:pt>
                      <c:pt idx="567">
                        <c:v>5132.9528832683345</c:v>
                      </c:pt>
                      <c:pt idx="568">
                        <c:v>5132.9528832683345</c:v>
                      </c:pt>
                      <c:pt idx="569">
                        <c:v>5134.371847395586</c:v>
                      </c:pt>
                      <c:pt idx="570">
                        <c:v>5134.371847395586</c:v>
                      </c:pt>
                      <c:pt idx="571">
                        <c:v>5134.371847395586</c:v>
                      </c:pt>
                      <c:pt idx="572">
                        <c:v>5139.2675518628639</c:v>
                      </c:pt>
                      <c:pt idx="573">
                        <c:v>5139.2675518628639</c:v>
                      </c:pt>
                      <c:pt idx="574">
                        <c:v>5139.2675518628639</c:v>
                      </c:pt>
                      <c:pt idx="575">
                        <c:v>5159.5893439911852</c:v>
                      </c:pt>
                      <c:pt idx="576">
                        <c:v>5159.5893439911852</c:v>
                      </c:pt>
                      <c:pt idx="577">
                        <c:v>5159.5893439911852</c:v>
                      </c:pt>
                      <c:pt idx="578">
                        <c:v>5169.1370249697657</c:v>
                      </c:pt>
                      <c:pt idx="579">
                        <c:v>5169.1370249697657</c:v>
                      </c:pt>
                      <c:pt idx="580">
                        <c:v>5169.1370249697657</c:v>
                      </c:pt>
                      <c:pt idx="581">
                        <c:v>5242.8018520653695</c:v>
                      </c:pt>
                      <c:pt idx="582">
                        <c:v>5242.8018520653695</c:v>
                      </c:pt>
                      <c:pt idx="583">
                        <c:v>5242.8018520653695</c:v>
                      </c:pt>
                      <c:pt idx="584">
                        <c:v>5265.2470822758833</c:v>
                      </c:pt>
                      <c:pt idx="585">
                        <c:v>5265.2470822758833</c:v>
                      </c:pt>
                      <c:pt idx="586">
                        <c:v>5265.2470822758833</c:v>
                      </c:pt>
                      <c:pt idx="587">
                        <c:v>5276.8436361629101</c:v>
                      </c:pt>
                      <c:pt idx="588">
                        <c:v>5276.8436361629101</c:v>
                      </c:pt>
                      <c:pt idx="589">
                        <c:v>5276.8436361629101</c:v>
                      </c:pt>
                      <c:pt idx="590">
                        <c:v>5291.5875081298327</c:v>
                      </c:pt>
                      <c:pt idx="591">
                        <c:v>5291.5875081298327</c:v>
                      </c:pt>
                      <c:pt idx="592">
                        <c:v>5291.5875081298327</c:v>
                      </c:pt>
                      <c:pt idx="593">
                        <c:v>5296.8437964223876</c:v>
                      </c:pt>
                      <c:pt idx="594">
                        <c:v>5296.8437964223876</c:v>
                      </c:pt>
                      <c:pt idx="595">
                        <c:v>5296.8437964223876</c:v>
                      </c:pt>
                      <c:pt idx="596">
                        <c:v>5474.1386342420219</c:v>
                      </c:pt>
                      <c:pt idx="597">
                        <c:v>5474.1386342420219</c:v>
                      </c:pt>
                      <c:pt idx="598">
                        <c:v>5474.1386342420219</c:v>
                      </c:pt>
                      <c:pt idx="599">
                        <c:v>5555.2855757121451</c:v>
                      </c:pt>
                      <c:pt idx="600">
                        <c:v>5555.2855757121451</c:v>
                      </c:pt>
                      <c:pt idx="601">
                        <c:v>5555.2855757121451</c:v>
                      </c:pt>
                      <c:pt idx="602">
                        <c:v>5613.7435590157793</c:v>
                      </c:pt>
                      <c:pt idx="603">
                        <c:v>5613.7435590157793</c:v>
                      </c:pt>
                      <c:pt idx="604">
                        <c:v>5613.7435590157793</c:v>
                      </c:pt>
                      <c:pt idx="605">
                        <c:v>5618.8829914390317</c:v>
                      </c:pt>
                      <c:pt idx="606">
                        <c:v>5618.8829914390317</c:v>
                      </c:pt>
                      <c:pt idx="607">
                        <c:v>5618.8829914390317</c:v>
                      </c:pt>
                      <c:pt idx="608">
                        <c:v>5641.2213819976105</c:v>
                      </c:pt>
                      <c:pt idx="609">
                        <c:v>5641.2213819976105</c:v>
                      </c:pt>
                      <c:pt idx="610">
                        <c:v>5641.2213819976105</c:v>
                      </c:pt>
                      <c:pt idx="611">
                        <c:v>5674.2693347495551</c:v>
                      </c:pt>
                      <c:pt idx="612">
                        <c:v>5674.2693347495551</c:v>
                      </c:pt>
                      <c:pt idx="613">
                        <c:v>5674.2693347495551</c:v>
                      </c:pt>
                      <c:pt idx="614">
                        <c:v>5684.8954284648471</c:v>
                      </c:pt>
                      <c:pt idx="615">
                        <c:v>5684.8954284648471</c:v>
                      </c:pt>
                      <c:pt idx="616">
                        <c:v>5684.8954284648471</c:v>
                      </c:pt>
                      <c:pt idx="617">
                        <c:v>5690.8228033211135</c:v>
                      </c:pt>
                      <c:pt idx="618">
                        <c:v>5690.8228033211135</c:v>
                      </c:pt>
                      <c:pt idx="619">
                        <c:v>5690.8228033211135</c:v>
                      </c:pt>
                      <c:pt idx="620">
                        <c:v>5709.8736487566339</c:v>
                      </c:pt>
                      <c:pt idx="621">
                        <c:v>5709.8736487566339</c:v>
                      </c:pt>
                      <c:pt idx="622">
                        <c:v>5709.8736487566339</c:v>
                      </c:pt>
                      <c:pt idx="623">
                        <c:v>5716.585627306793</c:v>
                      </c:pt>
                      <c:pt idx="624">
                        <c:v>5716.585627306793</c:v>
                      </c:pt>
                      <c:pt idx="625">
                        <c:v>5716.585627306793</c:v>
                      </c:pt>
                      <c:pt idx="626">
                        <c:v>5763.7798177226532</c:v>
                      </c:pt>
                      <c:pt idx="627">
                        <c:v>5763.7798177226532</c:v>
                      </c:pt>
                      <c:pt idx="628">
                        <c:v>5763.7798177226532</c:v>
                      </c:pt>
                      <c:pt idx="629">
                        <c:v>5908.6287887455137</c:v>
                      </c:pt>
                      <c:pt idx="630">
                        <c:v>5908.6287887455137</c:v>
                      </c:pt>
                      <c:pt idx="631">
                        <c:v>5908.6287887455137</c:v>
                      </c:pt>
                      <c:pt idx="632">
                        <c:v>5974.5132407716164</c:v>
                      </c:pt>
                      <c:pt idx="633">
                        <c:v>5974.5132407716164</c:v>
                      </c:pt>
                      <c:pt idx="634">
                        <c:v>5974.5132407716164</c:v>
                      </c:pt>
                      <c:pt idx="635">
                        <c:v>5979.968740498507</c:v>
                      </c:pt>
                      <c:pt idx="636">
                        <c:v>5979.968740498507</c:v>
                      </c:pt>
                      <c:pt idx="637">
                        <c:v>5979.968740498507</c:v>
                      </c:pt>
                      <c:pt idx="638">
                        <c:v>6068.9639447336303</c:v>
                      </c:pt>
                      <c:pt idx="639">
                        <c:v>6068.9639447336303</c:v>
                      </c:pt>
                      <c:pt idx="640">
                        <c:v>6068.9639447336303</c:v>
                      </c:pt>
                      <c:pt idx="641">
                        <c:v>6361.9961742501318</c:v>
                      </c:pt>
                      <c:pt idx="642">
                        <c:v>6361.9961742501318</c:v>
                      </c:pt>
                      <c:pt idx="643">
                        <c:v>6361.9961742501318</c:v>
                      </c:pt>
                      <c:pt idx="644">
                        <c:v>6416.2595883023068</c:v>
                      </c:pt>
                      <c:pt idx="645">
                        <c:v>6416.2595883023068</c:v>
                      </c:pt>
                      <c:pt idx="646">
                        <c:v>6416.2595883023068</c:v>
                      </c:pt>
                      <c:pt idx="647">
                        <c:v>6497.6669514240193</c:v>
                      </c:pt>
                      <c:pt idx="648">
                        <c:v>6497.6669514240193</c:v>
                      </c:pt>
                      <c:pt idx="649">
                        <c:v>6497.6669514240193</c:v>
                      </c:pt>
                      <c:pt idx="650">
                        <c:v>6505.3482772328734</c:v>
                      </c:pt>
                      <c:pt idx="651">
                        <c:v>6505.3482772328734</c:v>
                      </c:pt>
                      <c:pt idx="652">
                        <c:v>6505.3482772328734</c:v>
                      </c:pt>
                      <c:pt idx="653">
                        <c:v>6521.3775637621293</c:v>
                      </c:pt>
                      <c:pt idx="654">
                        <c:v>6521.3775637621293</c:v>
                      </c:pt>
                      <c:pt idx="655">
                        <c:v>6521.3775637621293</c:v>
                      </c:pt>
                      <c:pt idx="656">
                        <c:v>6543.945214407152</c:v>
                      </c:pt>
                      <c:pt idx="657">
                        <c:v>6543.945214407152</c:v>
                      </c:pt>
                      <c:pt idx="658">
                        <c:v>6543.945214407152</c:v>
                      </c:pt>
                      <c:pt idx="659">
                        <c:v>6613.0715821216345</c:v>
                      </c:pt>
                      <c:pt idx="660">
                        <c:v>6613.0715821216345</c:v>
                      </c:pt>
                      <c:pt idx="661">
                        <c:v>6613.0715821216345</c:v>
                      </c:pt>
                      <c:pt idx="662">
                        <c:v>6654.5520769850955</c:v>
                      </c:pt>
                      <c:pt idx="663">
                        <c:v>6654.5520769850955</c:v>
                      </c:pt>
                      <c:pt idx="664">
                        <c:v>6654.5520769850955</c:v>
                      </c:pt>
                      <c:pt idx="665">
                        <c:v>6680.8635670999784</c:v>
                      </c:pt>
                      <c:pt idx="666">
                        <c:v>6680.8635670999784</c:v>
                      </c:pt>
                      <c:pt idx="667">
                        <c:v>6680.8635670999784</c:v>
                      </c:pt>
                      <c:pt idx="668">
                        <c:v>6710.6629266852979</c:v>
                      </c:pt>
                      <c:pt idx="669">
                        <c:v>6710.6629266852979</c:v>
                      </c:pt>
                      <c:pt idx="670">
                        <c:v>6710.6629266852979</c:v>
                      </c:pt>
                      <c:pt idx="671">
                        <c:v>6713.7512603740215</c:v>
                      </c:pt>
                      <c:pt idx="672">
                        <c:v>6713.7512603740215</c:v>
                      </c:pt>
                      <c:pt idx="673">
                        <c:v>6713.7512603740215</c:v>
                      </c:pt>
                      <c:pt idx="674">
                        <c:v>6718.3320104507002</c:v>
                      </c:pt>
                      <c:pt idx="675">
                        <c:v>6718.3320104507002</c:v>
                      </c:pt>
                      <c:pt idx="676">
                        <c:v>6718.3320104507002</c:v>
                      </c:pt>
                      <c:pt idx="677">
                        <c:v>6753.5790793716242</c:v>
                      </c:pt>
                      <c:pt idx="678">
                        <c:v>6753.5790793716242</c:v>
                      </c:pt>
                      <c:pt idx="679">
                        <c:v>6753.5790793716242</c:v>
                      </c:pt>
                      <c:pt idx="680">
                        <c:v>6764.0727364350396</c:v>
                      </c:pt>
                      <c:pt idx="681">
                        <c:v>6764.0727364350396</c:v>
                      </c:pt>
                      <c:pt idx="682">
                        <c:v>6764.0727364350396</c:v>
                      </c:pt>
                      <c:pt idx="683">
                        <c:v>6769.3334763797584</c:v>
                      </c:pt>
                      <c:pt idx="684">
                        <c:v>6769.3334763797584</c:v>
                      </c:pt>
                      <c:pt idx="685">
                        <c:v>6769.3334763797584</c:v>
                      </c:pt>
                      <c:pt idx="686">
                        <c:v>6793.6573038034485</c:v>
                      </c:pt>
                      <c:pt idx="687">
                        <c:v>6793.6573038034485</c:v>
                      </c:pt>
                      <c:pt idx="688">
                        <c:v>6793.6573038034485</c:v>
                      </c:pt>
                      <c:pt idx="689">
                        <c:v>6796.7512020573777</c:v>
                      </c:pt>
                      <c:pt idx="690">
                        <c:v>6796.7512020573777</c:v>
                      </c:pt>
                      <c:pt idx="691">
                        <c:v>6796.7512020573777</c:v>
                      </c:pt>
                      <c:pt idx="692">
                        <c:v>6889.2353886759784</c:v>
                      </c:pt>
                      <c:pt idx="693">
                        <c:v>6889.2353886759784</c:v>
                      </c:pt>
                      <c:pt idx="694">
                        <c:v>6889.2353886759784</c:v>
                      </c:pt>
                      <c:pt idx="695">
                        <c:v>6891.7049427139154</c:v>
                      </c:pt>
                      <c:pt idx="696">
                        <c:v>6891.7049427139154</c:v>
                      </c:pt>
                      <c:pt idx="697">
                        <c:v>6891.7049427139154</c:v>
                      </c:pt>
                      <c:pt idx="698">
                        <c:v>6917.0793600482939</c:v>
                      </c:pt>
                      <c:pt idx="699">
                        <c:v>6917.0793600482939</c:v>
                      </c:pt>
                      <c:pt idx="700">
                        <c:v>6917.0793600482939</c:v>
                      </c:pt>
                      <c:pt idx="701">
                        <c:v>6935.0250828341195</c:v>
                      </c:pt>
                      <c:pt idx="702">
                        <c:v>6935.0250828341195</c:v>
                      </c:pt>
                      <c:pt idx="703">
                        <c:v>6935.0250828341195</c:v>
                      </c:pt>
                      <c:pt idx="704">
                        <c:v>6953.2679534018871</c:v>
                      </c:pt>
                      <c:pt idx="705">
                        <c:v>6953.2679534018871</c:v>
                      </c:pt>
                      <c:pt idx="706">
                        <c:v>6953.2679534018871</c:v>
                      </c:pt>
                      <c:pt idx="707">
                        <c:v>6960.7778906024305</c:v>
                      </c:pt>
                      <c:pt idx="708">
                        <c:v>6960.7778906024305</c:v>
                      </c:pt>
                      <c:pt idx="709">
                        <c:v>6960.7778906024305</c:v>
                      </c:pt>
                      <c:pt idx="710">
                        <c:v>7163.1488850614596</c:v>
                      </c:pt>
                      <c:pt idx="711">
                        <c:v>7163.1488850614596</c:v>
                      </c:pt>
                      <c:pt idx="712">
                        <c:v>7163.1488850614596</c:v>
                      </c:pt>
                      <c:pt idx="713">
                        <c:v>7244.1778577492387</c:v>
                      </c:pt>
                      <c:pt idx="714">
                        <c:v>7244.1778577492387</c:v>
                      </c:pt>
                      <c:pt idx="715">
                        <c:v>7244.1778577492387</c:v>
                      </c:pt>
                      <c:pt idx="716">
                        <c:v>7266.5195870469415</c:v>
                      </c:pt>
                      <c:pt idx="717">
                        <c:v>7266.5195870469415</c:v>
                      </c:pt>
                      <c:pt idx="718">
                        <c:v>7266.5195870469415</c:v>
                      </c:pt>
                      <c:pt idx="719">
                        <c:v>7286.8469437404683</c:v>
                      </c:pt>
                      <c:pt idx="720">
                        <c:v>7286.8469437404683</c:v>
                      </c:pt>
                      <c:pt idx="721">
                        <c:v>7286.8469437404683</c:v>
                      </c:pt>
                      <c:pt idx="722">
                        <c:v>7303.0620867475682</c:v>
                      </c:pt>
                      <c:pt idx="723">
                        <c:v>7303.0620867475682</c:v>
                      </c:pt>
                      <c:pt idx="724">
                        <c:v>7303.0620867475682</c:v>
                      </c:pt>
                      <c:pt idx="725">
                        <c:v>7333.2131268538369</c:v>
                      </c:pt>
                      <c:pt idx="726">
                        <c:v>7333.2131268538369</c:v>
                      </c:pt>
                      <c:pt idx="727">
                        <c:v>7333.2131268538369</c:v>
                      </c:pt>
                      <c:pt idx="728">
                        <c:v>7351.6129181603837</c:v>
                      </c:pt>
                      <c:pt idx="729">
                        <c:v>7351.6129181603837</c:v>
                      </c:pt>
                      <c:pt idx="730">
                        <c:v>7351.6129181603837</c:v>
                      </c:pt>
                      <c:pt idx="731">
                        <c:v>7355.2855311956237</c:v>
                      </c:pt>
                      <c:pt idx="732">
                        <c:v>7355.2855311956237</c:v>
                      </c:pt>
                      <c:pt idx="733">
                        <c:v>7355.2855311956237</c:v>
                      </c:pt>
                      <c:pt idx="734">
                        <c:v>7403.0295006537281</c:v>
                      </c:pt>
                      <c:pt idx="735">
                        <c:v>7403.0295006537281</c:v>
                      </c:pt>
                      <c:pt idx="736">
                        <c:v>7403.0295006537281</c:v>
                      </c:pt>
                      <c:pt idx="737">
                        <c:v>7448.2560608131334</c:v>
                      </c:pt>
                      <c:pt idx="738">
                        <c:v>7448.2560608131334</c:v>
                      </c:pt>
                      <c:pt idx="739">
                        <c:v>7448.2560608131334</c:v>
                      </c:pt>
                      <c:pt idx="740">
                        <c:v>7547.6725827640075</c:v>
                      </c:pt>
                      <c:pt idx="741">
                        <c:v>7547.6725827640075</c:v>
                      </c:pt>
                      <c:pt idx="742">
                        <c:v>7547.6725827640075</c:v>
                      </c:pt>
                      <c:pt idx="743">
                        <c:v>7548.763237544169</c:v>
                      </c:pt>
                      <c:pt idx="744">
                        <c:v>7548.763237544169</c:v>
                      </c:pt>
                      <c:pt idx="745">
                        <c:v>7548.763237544169</c:v>
                      </c:pt>
                      <c:pt idx="746">
                        <c:v>7553.1837281429471</c:v>
                      </c:pt>
                      <c:pt idx="747">
                        <c:v>7553.1837281429471</c:v>
                      </c:pt>
                      <c:pt idx="748">
                        <c:v>7553.1837281429471</c:v>
                      </c:pt>
                      <c:pt idx="749">
                        <c:v>7564.7057168562296</c:v>
                      </c:pt>
                      <c:pt idx="750">
                        <c:v>7564.7057168562296</c:v>
                      </c:pt>
                      <c:pt idx="751">
                        <c:v>7564.7057168562296</c:v>
                      </c:pt>
                      <c:pt idx="752">
                        <c:v>7710.8300862240549</c:v>
                      </c:pt>
                      <c:pt idx="753">
                        <c:v>7710.8300862240549</c:v>
                      </c:pt>
                      <c:pt idx="754">
                        <c:v>7710.8300862240549</c:v>
                      </c:pt>
                      <c:pt idx="755">
                        <c:v>7713.2751561750902</c:v>
                      </c:pt>
                      <c:pt idx="756">
                        <c:v>7713.2751561750902</c:v>
                      </c:pt>
                      <c:pt idx="757">
                        <c:v>7713.2751561750902</c:v>
                      </c:pt>
                      <c:pt idx="758">
                        <c:v>7789.2481649176907</c:v>
                      </c:pt>
                      <c:pt idx="759">
                        <c:v>7789.2481649176907</c:v>
                      </c:pt>
                      <c:pt idx="760">
                        <c:v>7789.2481649176907</c:v>
                      </c:pt>
                      <c:pt idx="761">
                        <c:v>7811.4296347374911</c:v>
                      </c:pt>
                      <c:pt idx="762">
                        <c:v>7811.4296347374911</c:v>
                      </c:pt>
                      <c:pt idx="763">
                        <c:v>7811.4296347374911</c:v>
                      </c:pt>
                      <c:pt idx="764">
                        <c:v>7816.1862250746462</c:v>
                      </c:pt>
                      <c:pt idx="765">
                        <c:v>7816.1862250746462</c:v>
                      </c:pt>
                      <c:pt idx="766">
                        <c:v>7816.1862250746462</c:v>
                      </c:pt>
                      <c:pt idx="767">
                        <c:v>7897.2185365015475</c:v>
                      </c:pt>
                      <c:pt idx="768">
                        <c:v>7897.2185365015475</c:v>
                      </c:pt>
                      <c:pt idx="769">
                        <c:v>7897.2185365015475</c:v>
                      </c:pt>
                      <c:pt idx="770">
                        <c:v>7938.7880644082879</c:v>
                      </c:pt>
                      <c:pt idx="771">
                        <c:v>7938.7880644082879</c:v>
                      </c:pt>
                      <c:pt idx="772">
                        <c:v>7938.7880644082879</c:v>
                      </c:pt>
                      <c:pt idx="773">
                        <c:v>7945.5746081321922</c:v>
                      </c:pt>
                      <c:pt idx="774">
                        <c:v>7945.5746081321922</c:v>
                      </c:pt>
                      <c:pt idx="775">
                        <c:v>7945.5746081321922</c:v>
                      </c:pt>
                      <c:pt idx="776">
                        <c:v>7959.3368907969689</c:v>
                      </c:pt>
                      <c:pt idx="777">
                        <c:v>7959.3368907969689</c:v>
                      </c:pt>
                      <c:pt idx="778">
                        <c:v>7959.3368907969689</c:v>
                      </c:pt>
                      <c:pt idx="779">
                        <c:v>8117.3560747468046</c:v>
                      </c:pt>
                      <c:pt idx="780">
                        <c:v>8117.3560747468046</c:v>
                      </c:pt>
                      <c:pt idx="781">
                        <c:v>8117.3560747468046</c:v>
                      </c:pt>
                      <c:pt idx="782">
                        <c:v>8166.465588506192</c:v>
                      </c:pt>
                      <c:pt idx="783">
                        <c:v>8166.465588506192</c:v>
                      </c:pt>
                      <c:pt idx="784">
                        <c:v>8166.465588506192</c:v>
                      </c:pt>
                      <c:pt idx="785">
                        <c:v>8187.809034806136</c:v>
                      </c:pt>
                      <c:pt idx="786">
                        <c:v>8187.809034806136</c:v>
                      </c:pt>
                      <c:pt idx="787">
                        <c:v>8187.809034806136</c:v>
                      </c:pt>
                      <c:pt idx="788">
                        <c:v>8217.0741961317835</c:v>
                      </c:pt>
                      <c:pt idx="789">
                        <c:v>8217.0741961317835</c:v>
                      </c:pt>
                      <c:pt idx="790">
                        <c:v>8217.0741961317835</c:v>
                      </c:pt>
                      <c:pt idx="791">
                        <c:v>8232.0428765329852</c:v>
                      </c:pt>
                      <c:pt idx="792">
                        <c:v>8232.0428765329852</c:v>
                      </c:pt>
                      <c:pt idx="793">
                        <c:v>8232.0428765329852</c:v>
                      </c:pt>
                      <c:pt idx="794">
                        <c:v>8261.7242673359597</c:v>
                      </c:pt>
                      <c:pt idx="795">
                        <c:v>8261.7242673359597</c:v>
                      </c:pt>
                      <c:pt idx="796">
                        <c:v>8261.7242673359597</c:v>
                      </c:pt>
                      <c:pt idx="797">
                        <c:v>8285.5506226303332</c:v>
                      </c:pt>
                      <c:pt idx="798">
                        <c:v>8285.5506226303332</c:v>
                      </c:pt>
                      <c:pt idx="799">
                        <c:v>8285.5506226303332</c:v>
                      </c:pt>
                      <c:pt idx="800">
                        <c:v>8638.2939755346124</c:v>
                      </c:pt>
                      <c:pt idx="801">
                        <c:v>8638.2939755346124</c:v>
                      </c:pt>
                      <c:pt idx="802">
                        <c:v>8638.2939755346124</c:v>
                      </c:pt>
                      <c:pt idx="803">
                        <c:v>8646.6352587767688</c:v>
                      </c:pt>
                      <c:pt idx="804">
                        <c:v>8646.6352587767688</c:v>
                      </c:pt>
                      <c:pt idx="805">
                        <c:v>8646.6352587767688</c:v>
                      </c:pt>
                      <c:pt idx="806">
                        <c:v>8679.1957556167636</c:v>
                      </c:pt>
                      <c:pt idx="807">
                        <c:v>8679.1957556167636</c:v>
                      </c:pt>
                      <c:pt idx="808">
                        <c:v>8679.1957556167636</c:v>
                      </c:pt>
                      <c:pt idx="809">
                        <c:v>8682.1305073058302</c:v>
                      </c:pt>
                      <c:pt idx="810">
                        <c:v>8682.1305073058302</c:v>
                      </c:pt>
                      <c:pt idx="811">
                        <c:v>8682.1305073058302</c:v>
                      </c:pt>
                      <c:pt idx="812">
                        <c:v>8688.5720479870324</c:v>
                      </c:pt>
                      <c:pt idx="813">
                        <c:v>8688.5720479870324</c:v>
                      </c:pt>
                      <c:pt idx="814">
                        <c:v>8688.5720479870324</c:v>
                      </c:pt>
                      <c:pt idx="815">
                        <c:v>8695.6000938408306</c:v>
                      </c:pt>
                      <c:pt idx="816">
                        <c:v>8695.6000938408306</c:v>
                      </c:pt>
                      <c:pt idx="817">
                        <c:v>8695.6000938408306</c:v>
                      </c:pt>
                      <c:pt idx="818">
                        <c:v>8789.5199382822975</c:v>
                      </c:pt>
                      <c:pt idx="819">
                        <c:v>8789.5199382822975</c:v>
                      </c:pt>
                      <c:pt idx="820">
                        <c:v>8789.5199382822975</c:v>
                      </c:pt>
                      <c:pt idx="821">
                        <c:v>8799.9290139545974</c:v>
                      </c:pt>
                      <c:pt idx="822">
                        <c:v>8799.9290139545974</c:v>
                      </c:pt>
                      <c:pt idx="823">
                        <c:v>8799.9290139545974</c:v>
                      </c:pt>
                      <c:pt idx="824">
                        <c:v>8808.2691842837121</c:v>
                      </c:pt>
                      <c:pt idx="825">
                        <c:v>8808.2691842837121</c:v>
                      </c:pt>
                      <c:pt idx="826">
                        <c:v>8808.2691842837121</c:v>
                      </c:pt>
                      <c:pt idx="827">
                        <c:v>8992.2170162623333</c:v>
                      </c:pt>
                      <c:pt idx="828">
                        <c:v>8992.2170162623333</c:v>
                      </c:pt>
                      <c:pt idx="829">
                        <c:v>8992.2170162623333</c:v>
                      </c:pt>
                      <c:pt idx="830">
                        <c:v>9034.4754373414416</c:v>
                      </c:pt>
                      <c:pt idx="831">
                        <c:v>9034.4754373414416</c:v>
                      </c:pt>
                      <c:pt idx="832">
                        <c:v>9034.4754373414416</c:v>
                      </c:pt>
                      <c:pt idx="833">
                        <c:v>9072.9677606898658</c:v>
                      </c:pt>
                      <c:pt idx="834">
                        <c:v>9072.9677606898658</c:v>
                      </c:pt>
                      <c:pt idx="835">
                        <c:v>9072.9677606898658</c:v>
                      </c:pt>
                      <c:pt idx="836">
                        <c:v>9126.478845526337</c:v>
                      </c:pt>
                      <c:pt idx="837">
                        <c:v>9126.478845526337</c:v>
                      </c:pt>
                      <c:pt idx="838">
                        <c:v>9126.478845526337</c:v>
                      </c:pt>
                      <c:pt idx="839">
                        <c:v>9139.5043797579838</c:v>
                      </c:pt>
                      <c:pt idx="840">
                        <c:v>9139.5043797579838</c:v>
                      </c:pt>
                      <c:pt idx="841">
                        <c:v>9139.5043797579838</c:v>
                      </c:pt>
                      <c:pt idx="842">
                        <c:v>9191.4306764240991</c:v>
                      </c:pt>
                      <c:pt idx="843">
                        <c:v>9191.4306764240991</c:v>
                      </c:pt>
                      <c:pt idx="844">
                        <c:v>9191.4306764240991</c:v>
                      </c:pt>
                      <c:pt idx="845">
                        <c:v>9205.3977350884161</c:v>
                      </c:pt>
                      <c:pt idx="846">
                        <c:v>9205.3977350884161</c:v>
                      </c:pt>
                      <c:pt idx="847">
                        <c:v>9205.3977350884161</c:v>
                      </c:pt>
                      <c:pt idx="848">
                        <c:v>9210.7219110764709</c:v>
                      </c:pt>
                      <c:pt idx="849">
                        <c:v>9210.7219110764709</c:v>
                      </c:pt>
                      <c:pt idx="850">
                        <c:v>9210.7219110764709</c:v>
                      </c:pt>
                      <c:pt idx="851">
                        <c:v>9217.0666283231058</c:v>
                      </c:pt>
                      <c:pt idx="852">
                        <c:v>9217.0666283231058</c:v>
                      </c:pt>
                      <c:pt idx="853">
                        <c:v>9217.0666283231058</c:v>
                      </c:pt>
                      <c:pt idx="854">
                        <c:v>9240.6014004007411</c:v>
                      </c:pt>
                      <c:pt idx="855">
                        <c:v>9240.6014004007411</c:v>
                      </c:pt>
                      <c:pt idx="856">
                        <c:v>9240.6014004007411</c:v>
                      </c:pt>
                      <c:pt idx="857">
                        <c:v>9241.1812280950908</c:v>
                      </c:pt>
                      <c:pt idx="858">
                        <c:v>9241.1812280950908</c:v>
                      </c:pt>
                      <c:pt idx="859">
                        <c:v>9241.1812280950908</c:v>
                      </c:pt>
                      <c:pt idx="860">
                        <c:v>9247.1976359946366</c:v>
                      </c:pt>
                      <c:pt idx="861">
                        <c:v>9247.1976359946366</c:v>
                      </c:pt>
                      <c:pt idx="862">
                        <c:v>9247.1976359946366</c:v>
                      </c:pt>
                      <c:pt idx="863">
                        <c:v>9254.0631965444518</c:v>
                      </c:pt>
                      <c:pt idx="864">
                        <c:v>9254.0631965444518</c:v>
                      </c:pt>
                      <c:pt idx="865">
                        <c:v>9254.0631965444518</c:v>
                      </c:pt>
                      <c:pt idx="866">
                        <c:v>9264.1027850871451</c:v>
                      </c:pt>
                      <c:pt idx="867">
                        <c:v>9264.1027850871451</c:v>
                      </c:pt>
                      <c:pt idx="868">
                        <c:v>9264.1027850871451</c:v>
                      </c:pt>
                      <c:pt idx="869">
                        <c:v>9312.165047674971</c:v>
                      </c:pt>
                      <c:pt idx="870">
                        <c:v>9312.165047674971</c:v>
                      </c:pt>
                      <c:pt idx="871">
                        <c:v>9312.165047674971</c:v>
                      </c:pt>
                      <c:pt idx="872">
                        <c:v>9328.5571438555871</c:v>
                      </c:pt>
                      <c:pt idx="873">
                        <c:v>9328.5571438555871</c:v>
                      </c:pt>
                      <c:pt idx="874">
                        <c:v>9328.5571438555871</c:v>
                      </c:pt>
                      <c:pt idx="875">
                        <c:v>9346.8033531624787</c:v>
                      </c:pt>
                      <c:pt idx="876">
                        <c:v>9346.8033531624787</c:v>
                      </c:pt>
                      <c:pt idx="877">
                        <c:v>9346.8033531624787</c:v>
                      </c:pt>
                      <c:pt idx="878">
                        <c:v>9353.1603124525645</c:v>
                      </c:pt>
                      <c:pt idx="879">
                        <c:v>9353.1603124525645</c:v>
                      </c:pt>
                      <c:pt idx="880">
                        <c:v>9353.1603124525645</c:v>
                      </c:pt>
                      <c:pt idx="881">
                        <c:v>9361.430369260097</c:v>
                      </c:pt>
                      <c:pt idx="882">
                        <c:v>9361.430369260097</c:v>
                      </c:pt>
                      <c:pt idx="883">
                        <c:v>9361.430369260097</c:v>
                      </c:pt>
                      <c:pt idx="884">
                        <c:v>9363.3022889950262</c:v>
                      </c:pt>
                      <c:pt idx="885">
                        <c:v>9363.3022889950262</c:v>
                      </c:pt>
                      <c:pt idx="886">
                        <c:v>9363.3022889950262</c:v>
                      </c:pt>
                      <c:pt idx="887">
                        <c:v>9379.4295118718892</c:v>
                      </c:pt>
                      <c:pt idx="888">
                        <c:v>9379.4295118718892</c:v>
                      </c:pt>
                      <c:pt idx="889">
                        <c:v>9379.4295118718892</c:v>
                      </c:pt>
                      <c:pt idx="890">
                        <c:v>9438.1545943053588</c:v>
                      </c:pt>
                      <c:pt idx="891">
                        <c:v>9438.1545943053588</c:v>
                      </c:pt>
                      <c:pt idx="892">
                        <c:v>9438.1545943053588</c:v>
                      </c:pt>
                      <c:pt idx="893">
                        <c:v>9452.5211887513888</c:v>
                      </c:pt>
                      <c:pt idx="894">
                        <c:v>9452.5211887513888</c:v>
                      </c:pt>
                      <c:pt idx="895">
                        <c:v>9452.5211887513888</c:v>
                      </c:pt>
                      <c:pt idx="896">
                        <c:v>9546.5567761491166</c:v>
                      </c:pt>
                      <c:pt idx="897">
                        <c:v>9546.5567761491166</c:v>
                      </c:pt>
                      <c:pt idx="898">
                        <c:v>9546.5567761491166</c:v>
                      </c:pt>
                      <c:pt idx="899">
                        <c:v>9569.4627523585968</c:v>
                      </c:pt>
                      <c:pt idx="900">
                        <c:v>9569.4627523585968</c:v>
                      </c:pt>
                      <c:pt idx="901">
                        <c:v>9569.4627523585968</c:v>
                      </c:pt>
                      <c:pt idx="902">
                        <c:v>9570.9073134857917</c:v>
                      </c:pt>
                      <c:pt idx="903">
                        <c:v>9570.9073134857917</c:v>
                      </c:pt>
                      <c:pt idx="904">
                        <c:v>9570.9073134857917</c:v>
                      </c:pt>
                      <c:pt idx="905">
                        <c:v>9578.1635065129904</c:v>
                      </c:pt>
                      <c:pt idx="906">
                        <c:v>9578.1635065129904</c:v>
                      </c:pt>
                      <c:pt idx="907">
                        <c:v>9578.1635065129904</c:v>
                      </c:pt>
                      <c:pt idx="908">
                        <c:v>9674.9936185566239</c:v>
                      </c:pt>
                      <c:pt idx="909">
                        <c:v>9674.9936185566239</c:v>
                      </c:pt>
                      <c:pt idx="910">
                        <c:v>9674.9936185566239</c:v>
                      </c:pt>
                      <c:pt idx="911">
                        <c:v>9688.6045450478268</c:v>
                      </c:pt>
                      <c:pt idx="912">
                        <c:v>9688.6045450478268</c:v>
                      </c:pt>
                      <c:pt idx="913">
                        <c:v>9688.6045450478268</c:v>
                      </c:pt>
                      <c:pt idx="914">
                        <c:v>9696.1523212917618</c:v>
                      </c:pt>
                      <c:pt idx="915">
                        <c:v>9696.1523212917618</c:v>
                      </c:pt>
                      <c:pt idx="916">
                        <c:v>9696.1523212917618</c:v>
                      </c:pt>
                      <c:pt idx="917">
                        <c:v>9729.8524410857226</c:v>
                      </c:pt>
                      <c:pt idx="918">
                        <c:v>9729.8524410857226</c:v>
                      </c:pt>
                      <c:pt idx="919">
                        <c:v>9729.8524410857226</c:v>
                      </c:pt>
                      <c:pt idx="920">
                        <c:v>9733.6697328162882</c:v>
                      </c:pt>
                      <c:pt idx="921">
                        <c:v>9733.6697328162882</c:v>
                      </c:pt>
                      <c:pt idx="922">
                        <c:v>9733.6697328162882</c:v>
                      </c:pt>
                      <c:pt idx="923">
                        <c:v>9747.090351177485</c:v>
                      </c:pt>
                      <c:pt idx="924">
                        <c:v>9747.090351177485</c:v>
                      </c:pt>
                      <c:pt idx="925">
                        <c:v>9747.090351177485</c:v>
                      </c:pt>
                      <c:pt idx="926">
                        <c:v>9765.0093640503273</c:v>
                      </c:pt>
                      <c:pt idx="927">
                        <c:v>9765.0093640503273</c:v>
                      </c:pt>
                      <c:pt idx="928">
                        <c:v>9765.0093640503273</c:v>
                      </c:pt>
                      <c:pt idx="929">
                        <c:v>9768.739848563695</c:v>
                      </c:pt>
                      <c:pt idx="930">
                        <c:v>9768.739848563695</c:v>
                      </c:pt>
                      <c:pt idx="931">
                        <c:v>9768.739848563695</c:v>
                      </c:pt>
                      <c:pt idx="932">
                        <c:v>9812.0254883796297</c:v>
                      </c:pt>
                      <c:pt idx="933">
                        <c:v>9812.0254883796297</c:v>
                      </c:pt>
                      <c:pt idx="934">
                        <c:v>9812.0254883796297</c:v>
                      </c:pt>
                      <c:pt idx="935">
                        <c:v>9852.2806659849684</c:v>
                      </c:pt>
                      <c:pt idx="936">
                        <c:v>9852.2806659849684</c:v>
                      </c:pt>
                      <c:pt idx="937">
                        <c:v>9852.2806659849684</c:v>
                      </c:pt>
                      <c:pt idx="938">
                        <c:v>9876.3752333222183</c:v>
                      </c:pt>
                      <c:pt idx="939">
                        <c:v>9876.3752333222183</c:v>
                      </c:pt>
                      <c:pt idx="940">
                        <c:v>9876.3752333222183</c:v>
                      </c:pt>
                      <c:pt idx="941">
                        <c:v>9914.515876149695</c:v>
                      </c:pt>
                      <c:pt idx="942">
                        <c:v>9914.515876149695</c:v>
                      </c:pt>
                      <c:pt idx="943">
                        <c:v>9914.515876149695</c:v>
                      </c:pt>
                      <c:pt idx="944">
                        <c:v>10001.004800216528</c:v>
                      </c:pt>
                      <c:pt idx="945">
                        <c:v>10001.004800216528</c:v>
                      </c:pt>
                      <c:pt idx="946">
                        <c:v>10001.004800216528</c:v>
                      </c:pt>
                      <c:pt idx="947">
                        <c:v>10003.435402298031</c:v>
                      </c:pt>
                      <c:pt idx="948">
                        <c:v>10003.435402298031</c:v>
                      </c:pt>
                      <c:pt idx="949">
                        <c:v>10003.435402298031</c:v>
                      </c:pt>
                      <c:pt idx="950">
                        <c:v>10013.190085102233</c:v>
                      </c:pt>
                      <c:pt idx="951">
                        <c:v>10013.190085102233</c:v>
                      </c:pt>
                      <c:pt idx="952">
                        <c:v>10013.190085102233</c:v>
                      </c:pt>
                      <c:pt idx="953">
                        <c:v>10013.419345188677</c:v>
                      </c:pt>
                      <c:pt idx="954">
                        <c:v>10013.419345188677</c:v>
                      </c:pt>
                      <c:pt idx="955">
                        <c:v>10013.419345188677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320-416B-ADF4-8A6944F32A85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7184"/>
        <c:axId val="3319488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Line</c:v>
                </c:tx>
                <c:spPr>
                  <a:ln w="3175">
                    <a:noFill/>
                  </a:ln>
                </c:spPr>
                <c:marker>
                  <c:symbol val="none"/>
                </c:marker>
                <c:dPt>
                  <c:idx val="2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4-F320-416B-ADF4-8A6944F32A85}"/>
                    </c:ext>
                  </c:extLst>
                </c:dPt>
                <c:dPt>
                  <c:idx val="24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6-F320-416B-ADF4-8A6944F32A85}"/>
                    </c:ext>
                  </c:extLst>
                </c:dPt>
                <c:dPt>
                  <c:idx val="85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8-F320-416B-ADF4-8A6944F32A85}"/>
                    </c:ext>
                  </c:extLst>
                </c:dPt>
                <c:dPt>
                  <c:idx val="8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A-F320-416B-ADF4-8A6944F32A85}"/>
                    </c:ext>
                  </c:extLst>
                </c:dPt>
                <c:dPt>
                  <c:idx val="12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C-F320-416B-ADF4-8A6944F32A85}"/>
                    </c:ext>
                  </c:extLst>
                </c:dPt>
                <c:dPt>
                  <c:idx val="129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E-F320-416B-ADF4-8A6944F32A85}"/>
                    </c:ext>
                  </c:extLst>
                </c:dPt>
                <c:dPt>
                  <c:idx val="708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0-F320-416B-ADF4-8A6944F32A85}"/>
                    </c:ext>
                  </c:extLst>
                </c:dPt>
                <c:dPt>
                  <c:idx val="100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2-F320-416B-ADF4-8A6944F32A85}"/>
                    </c:ext>
                  </c:extLst>
                </c:dPt>
                <c:val>
                  <c:numRef>
                    <c:extLst>
                      <c:ext uri="{02D57815-91ED-43cb-92C2-25804820EDAC}">
                        <c15:formulaRef>
                          <c15:sqref>Sheet1!$E$2:$E$1004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3-F320-416B-ADF4-8A6944F32A85}"/>
                  </c:ext>
                </c:extLst>
              </c15:ser>
            </c15:filteredLineSeries>
          </c:ext>
        </c:extLst>
      </c:lineChart>
      <c:dateAx>
        <c:axId val="331917184"/>
        <c:scaling>
          <c:orientation val="minMax"/>
          <c:max val="1000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1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300054302805112E-2"/>
          <c:y val="3.8681355408256325E-2"/>
          <c:w val="0.90027665246279565"/>
          <c:h val="0.9020826539109240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621214"/>
            </a:solidFill>
            <a:ln w="635">
              <a:noFill/>
            </a:ln>
          </c:spPr>
          <c:cat>
            <c:numRef>
              <c:f>Sheet1!$A$2:$A$1004</c:f>
              <c:numCache>
                <c:formatCode>General</c:formatCode>
                <c:ptCount val="1003"/>
                <c:pt idx="0">
                  <c:v>0</c:v>
                </c:pt>
                <c:pt idx="1">
                  <c:v>21.988775604233879</c:v>
                </c:pt>
                <c:pt idx="2">
                  <c:v>21.988775604233879</c:v>
                </c:pt>
                <c:pt idx="3">
                  <c:v>21.988775604233879</c:v>
                </c:pt>
                <c:pt idx="4">
                  <c:v>21.988775604233879</c:v>
                </c:pt>
                <c:pt idx="5">
                  <c:v>22.378295168577392</c:v>
                </c:pt>
                <c:pt idx="6">
                  <c:v>22.378295168577392</c:v>
                </c:pt>
                <c:pt idx="7">
                  <c:v>22.378295168577392</c:v>
                </c:pt>
                <c:pt idx="8">
                  <c:v>44.705556596747556</c:v>
                </c:pt>
                <c:pt idx="9">
                  <c:v>44.705556596747556</c:v>
                </c:pt>
                <c:pt idx="10">
                  <c:v>44.705556596747556</c:v>
                </c:pt>
                <c:pt idx="11">
                  <c:v>66.494168113082679</c:v>
                </c:pt>
                <c:pt idx="12">
                  <c:v>66.494168113082679</c:v>
                </c:pt>
                <c:pt idx="13">
                  <c:v>66.494168113082679</c:v>
                </c:pt>
                <c:pt idx="14">
                  <c:v>752.17769927041945</c:v>
                </c:pt>
                <c:pt idx="15">
                  <c:v>752.17769927041945</c:v>
                </c:pt>
                <c:pt idx="16">
                  <c:v>752.17769927041945</c:v>
                </c:pt>
                <c:pt idx="17">
                  <c:v>762.7103082902679</c:v>
                </c:pt>
                <c:pt idx="18">
                  <c:v>762.7103082902679</c:v>
                </c:pt>
                <c:pt idx="19">
                  <c:v>762.7103082902679</c:v>
                </c:pt>
                <c:pt idx="20">
                  <c:v>813.30556095936731</c:v>
                </c:pt>
                <c:pt idx="21">
                  <c:v>813.30556095936731</c:v>
                </c:pt>
                <c:pt idx="22">
                  <c:v>813.30556095936731</c:v>
                </c:pt>
                <c:pt idx="23">
                  <c:v>847.05131018800728</c:v>
                </c:pt>
                <c:pt idx="24">
                  <c:v>847.05131018800728</c:v>
                </c:pt>
                <c:pt idx="25">
                  <c:v>847.05131018800728</c:v>
                </c:pt>
                <c:pt idx="26">
                  <c:v>849.96046487713272</c:v>
                </c:pt>
                <c:pt idx="27">
                  <c:v>849.96046487713272</c:v>
                </c:pt>
                <c:pt idx="28">
                  <c:v>849.96046487713272</c:v>
                </c:pt>
                <c:pt idx="29">
                  <c:v>874.37443825714308</c:v>
                </c:pt>
                <c:pt idx="30">
                  <c:v>874.37443825714308</c:v>
                </c:pt>
                <c:pt idx="31">
                  <c:v>874.37443825714308</c:v>
                </c:pt>
                <c:pt idx="32">
                  <c:v>911.38324852194069</c:v>
                </c:pt>
                <c:pt idx="33">
                  <c:v>911.38324852194069</c:v>
                </c:pt>
                <c:pt idx="34">
                  <c:v>911.38324852194069</c:v>
                </c:pt>
                <c:pt idx="35">
                  <c:v>934.79226142594473</c:v>
                </c:pt>
                <c:pt idx="36">
                  <c:v>934.79226142594473</c:v>
                </c:pt>
                <c:pt idx="37">
                  <c:v>934.79226142594473</c:v>
                </c:pt>
                <c:pt idx="38">
                  <c:v>1034.9744675490144</c:v>
                </c:pt>
                <c:pt idx="39">
                  <c:v>1034.9744675490144</c:v>
                </c:pt>
                <c:pt idx="40">
                  <c:v>1034.9744675490144</c:v>
                </c:pt>
                <c:pt idx="41">
                  <c:v>1086.875167215185</c:v>
                </c:pt>
                <c:pt idx="42">
                  <c:v>1086.875167215185</c:v>
                </c:pt>
                <c:pt idx="43">
                  <c:v>1086.875167215185</c:v>
                </c:pt>
                <c:pt idx="44">
                  <c:v>1090.4097790333421</c:v>
                </c:pt>
                <c:pt idx="45">
                  <c:v>1090.4097790333421</c:v>
                </c:pt>
                <c:pt idx="46">
                  <c:v>1090.4097790333421</c:v>
                </c:pt>
                <c:pt idx="47">
                  <c:v>1107.8034969508415</c:v>
                </c:pt>
                <c:pt idx="48">
                  <c:v>1107.8034969508415</c:v>
                </c:pt>
                <c:pt idx="49">
                  <c:v>1107.8034969508415</c:v>
                </c:pt>
                <c:pt idx="50">
                  <c:v>1135.0364790636579</c:v>
                </c:pt>
                <c:pt idx="51">
                  <c:v>1135.0364790636579</c:v>
                </c:pt>
                <c:pt idx="52">
                  <c:v>1135.0364790636579</c:v>
                </c:pt>
                <c:pt idx="53">
                  <c:v>1205.6552631660957</c:v>
                </c:pt>
                <c:pt idx="54">
                  <c:v>1205.6552631660957</c:v>
                </c:pt>
                <c:pt idx="55">
                  <c:v>1205.6552631660957</c:v>
                </c:pt>
                <c:pt idx="56">
                  <c:v>1228.7815961576905</c:v>
                </c:pt>
                <c:pt idx="57">
                  <c:v>1228.7815961576905</c:v>
                </c:pt>
                <c:pt idx="58">
                  <c:v>1228.7815961576905</c:v>
                </c:pt>
                <c:pt idx="59">
                  <c:v>1232.7780668878552</c:v>
                </c:pt>
                <c:pt idx="60">
                  <c:v>1232.7780668878552</c:v>
                </c:pt>
                <c:pt idx="61">
                  <c:v>1232.7780668878552</c:v>
                </c:pt>
                <c:pt idx="62">
                  <c:v>1241.326351955634</c:v>
                </c:pt>
                <c:pt idx="63">
                  <c:v>1241.326351955634</c:v>
                </c:pt>
                <c:pt idx="64">
                  <c:v>1241.326351955634</c:v>
                </c:pt>
                <c:pt idx="65">
                  <c:v>1253.8510753188391</c:v>
                </c:pt>
                <c:pt idx="66">
                  <c:v>1253.8510753188391</c:v>
                </c:pt>
                <c:pt idx="67">
                  <c:v>1253.8510753188391</c:v>
                </c:pt>
                <c:pt idx="68">
                  <c:v>1256.0479656617365</c:v>
                </c:pt>
                <c:pt idx="69">
                  <c:v>1256.0479656617365</c:v>
                </c:pt>
                <c:pt idx="70">
                  <c:v>1256.0479656617365</c:v>
                </c:pt>
                <c:pt idx="71">
                  <c:v>1263.7459851662052</c:v>
                </c:pt>
                <c:pt idx="72">
                  <c:v>1263.7459851662052</c:v>
                </c:pt>
                <c:pt idx="73">
                  <c:v>1263.7459851662052</c:v>
                </c:pt>
                <c:pt idx="74">
                  <c:v>1266.8665933331174</c:v>
                </c:pt>
                <c:pt idx="75">
                  <c:v>1266.8665933331174</c:v>
                </c:pt>
                <c:pt idx="76">
                  <c:v>1266.8665933331174</c:v>
                </c:pt>
                <c:pt idx="77">
                  <c:v>1278.4097273941768</c:v>
                </c:pt>
                <c:pt idx="78">
                  <c:v>1278.4097273941768</c:v>
                </c:pt>
                <c:pt idx="79">
                  <c:v>1278.4097273941768</c:v>
                </c:pt>
                <c:pt idx="80">
                  <c:v>1477.710194773138</c:v>
                </c:pt>
                <c:pt idx="81">
                  <c:v>1477.710194773138</c:v>
                </c:pt>
                <c:pt idx="82">
                  <c:v>1477.710194773138</c:v>
                </c:pt>
                <c:pt idx="83">
                  <c:v>1479.1792399872334</c:v>
                </c:pt>
                <c:pt idx="84">
                  <c:v>1479.1792399872334</c:v>
                </c:pt>
                <c:pt idx="85">
                  <c:v>1479.1792399872334</c:v>
                </c:pt>
                <c:pt idx="86">
                  <c:v>1483.1067101088568</c:v>
                </c:pt>
                <c:pt idx="87">
                  <c:v>1483.1067101088568</c:v>
                </c:pt>
                <c:pt idx="88">
                  <c:v>1483.1067101088568</c:v>
                </c:pt>
                <c:pt idx="89">
                  <c:v>1501.644502632485</c:v>
                </c:pt>
                <c:pt idx="90">
                  <c:v>1501.644502632485</c:v>
                </c:pt>
                <c:pt idx="91">
                  <c:v>1501.644502632485</c:v>
                </c:pt>
                <c:pt idx="92">
                  <c:v>1508.5979833125373</c:v>
                </c:pt>
                <c:pt idx="93">
                  <c:v>1508.5979833125373</c:v>
                </c:pt>
                <c:pt idx="94">
                  <c:v>1508.5979833125373</c:v>
                </c:pt>
                <c:pt idx="95">
                  <c:v>1526.9955487930019</c:v>
                </c:pt>
                <c:pt idx="96">
                  <c:v>1526.9955487930019</c:v>
                </c:pt>
                <c:pt idx="97">
                  <c:v>1526.9955487930019</c:v>
                </c:pt>
                <c:pt idx="98">
                  <c:v>1532.4955650415325</c:v>
                </c:pt>
                <c:pt idx="99">
                  <c:v>1532.4955650415325</c:v>
                </c:pt>
                <c:pt idx="100">
                  <c:v>1532.4955650415325</c:v>
                </c:pt>
                <c:pt idx="101">
                  <c:v>1547.946136789478</c:v>
                </c:pt>
                <c:pt idx="102">
                  <c:v>1547.946136789478</c:v>
                </c:pt>
                <c:pt idx="103">
                  <c:v>1547.946136789478</c:v>
                </c:pt>
                <c:pt idx="104">
                  <c:v>1582.3852308426494</c:v>
                </c:pt>
                <c:pt idx="105">
                  <c:v>1582.3852308426494</c:v>
                </c:pt>
                <c:pt idx="106">
                  <c:v>1582.3852308426494</c:v>
                </c:pt>
                <c:pt idx="107">
                  <c:v>1589.2129523490707</c:v>
                </c:pt>
                <c:pt idx="108">
                  <c:v>1589.2129523490707</c:v>
                </c:pt>
                <c:pt idx="109">
                  <c:v>1589.2129523490707</c:v>
                </c:pt>
                <c:pt idx="110">
                  <c:v>1620.8274731042313</c:v>
                </c:pt>
                <c:pt idx="111">
                  <c:v>1620.8274731042313</c:v>
                </c:pt>
                <c:pt idx="112">
                  <c:v>1620.8274731042313</c:v>
                </c:pt>
                <c:pt idx="113">
                  <c:v>1628.7068974343802</c:v>
                </c:pt>
                <c:pt idx="114">
                  <c:v>1628.7068974343802</c:v>
                </c:pt>
                <c:pt idx="115">
                  <c:v>1628.7068974343802</c:v>
                </c:pt>
                <c:pt idx="116">
                  <c:v>1644.689441615915</c:v>
                </c:pt>
                <c:pt idx="117">
                  <c:v>1644.689441615915</c:v>
                </c:pt>
                <c:pt idx="118">
                  <c:v>1644.689441615915</c:v>
                </c:pt>
                <c:pt idx="119">
                  <c:v>1742.202882266711</c:v>
                </c:pt>
                <c:pt idx="120">
                  <c:v>1742.202882266711</c:v>
                </c:pt>
                <c:pt idx="121">
                  <c:v>1742.202882266711</c:v>
                </c:pt>
                <c:pt idx="122">
                  <c:v>1752.7532978952154</c:v>
                </c:pt>
                <c:pt idx="123">
                  <c:v>1752.7532978952154</c:v>
                </c:pt>
                <c:pt idx="124">
                  <c:v>1752.7532978952154</c:v>
                </c:pt>
                <c:pt idx="125">
                  <c:v>1765.9101558656985</c:v>
                </c:pt>
                <c:pt idx="126">
                  <c:v>1765.9101558656985</c:v>
                </c:pt>
                <c:pt idx="127">
                  <c:v>1765.9101558656985</c:v>
                </c:pt>
                <c:pt idx="128">
                  <c:v>1768.5021303381443</c:v>
                </c:pt>
                <c:pt idx="129">
                  <c:v>1768.5021303381443</c:v>
                </c:pt>
                <c:pt idx="130">
                  <c:v>1768.5021303381443</c:v>
                </c:pt>
                <c:pt idx="131">
                  <c:v>1773.5447393268314</c:v>
                </c:pt>
                <c:pt idx="132">
                  <c:v>1773.5447393268314</c:v>
                </c:pt>
                <c:pt idx="133">
                  <c:v>1773.5447393268314</c:v>
                </c:pt>
                <c:pt idx="134">
                  <c:v>1798.9046887916759</c:v>
                </c:pt>
                <c:pt idx="135">
                  <c:v>1798.9046887916759</c:v>
                </c:pt>
                <c:pt idx="136">
                  <c:v>1798.9046887916759</c:v>
                </c:pt>
                <c:pt idx="137">
                  <c:v>1806.2977701229158</c:v>
                </c:pt>
                <c:pt idx="138">
                  <c:v>1806.2977701229158</c:v>
                </c:pt>
                <c:pt idx="139">
                  <c:v>1806.2977701229158</c:v>
                </c:pt>
                <c:pt idx="140">
                  <c:v>1843.6782933434013</c:v>
                </c:pt>
                <c:pt idx="141">
                  <c:v>1843.6782933434013</c:v>
                </c:pt>
                <c:pt idx="142">
                  <c:v>1843.6782933434013</c:v>
                </c:pt>
                <c:pt idx="143">
                  <c:v>1887.5782611579561</c:v>
                </c:pt>
                <c:pt idx="144">
                  <c:v>1887.5782611579561</c:v>
                </c:pt>
                <c:pt idx="145">
                  <c:v>1887.5782611579561</c:v>
                </c:pt>
                <c:pt idx="146">
                  <c:v>1896.705261007045</c:v>
                </c:pt>
                <c:pt idx="147">
                  <c:v>1896.705261007045</c:v>
                </c:pt>
                <c:pt idx="148">
                  <c:v>1896.705261007045</c:v>
                </c:pt>
                <c:pt idx="149">
                  <c:v>1899.5331730441792</c:v>
                </c:pt>
                <c:pt idx="150">
                  <c:v>1899.5331730441792</c:v>
                </c:pt>
                <c:pt idx="151">
                  <c:v>1899.5331730441792</c:v>
                </c:pt>
                <c:pt idx="152">
                  <c:v>1908.724721849645</c:v>
                </c:pt>
                <c:pt idx="153">
                  <c:v>1908.724721849645</c:v>
                </c:pt>
                <c:pt idx="154">
                  <c:v>1908.724721849645</c:v>
                </c:pt>
                <c:pt idx="155">
                  <c:v>1914.8101303577314</c:v>
                </c:pt>
                <c:pt idx="156">
                  <c:v>1914.8101303577314</c:v>
                </c:pt>
                <c:pt idx="157">
                  <c:v>1914.8101303577314</c:v>
                </c:pt>
                <c:pt idx="158">
                  <c:v>1940.0543368663139</c:v>
                </c:pt>
                <c:pt idx="159">
                  <c:v>1940.0543368663139</c:v>
                </c:pt>
                <c:pt idx="160">
                  <c:v>1940.0543368663139</c:v>
                </c:pt>
                <c:pt idx="161">
                  <c:v>1958.5976939551472</c:v>
                </c:pt>
                <c:pt idx="162">
                  <c:v>1958.5976939551472</c:v>
                </c:pt>
                <c:pt idx="163">
                  <c:v>1958.5976939551472</c:v>
                </c:pt>
                <c:pt idx="164">
                  <c:v>1960.5541950811926</c:v>
                </c:pt>
                <c:pt idx="165">
                  <c:v>1960.5541950811926</c:v>
                </c:pt>
                <c:pt idx="166">
                  <c:v>1960.5541950811926</c:v>
                </c:pt>
                <c:pt idx="167">
                  <c:v>1979.9033012116965</c:v>
                </c:pt>
                <c:pt idx="168">
                  <c:v>1979.9033012116965</c:v>
                </c:pt>
                <c:pt idx="169">
                  <c:v>1979.9033012116965</c:v>
                </c:pt>
                <c:pt idx="170">
                  <c:v>1986.5151175881674</c:v>
                </c:pt>
                <c:pt idx="171">
                  <c:v>1986.5151175881674</c:v>
                </c:pt>
                <c:pt idx="172">
                  <c:v>1986.5151175881674</c:v>
                </c:pt>
                <c:pt idx="173">
                  <c:v>1989.3519329296291</c:v>
                </c:pt>
                <c:pt idx="174">
                  <c:v>1989.3519329296291</c:v>
                </c:pt>
                <c:pt idx="175">
                  <c:v>1989.3519329296291</c:v>
                </c:pt>
                <c:pt idx="176">
                  <c:v>2049.6083837074884</c:v>
                </c:pt>
                <c:pt idx="177">
                  <c:v>2049.6083837074884</c:v>
                </c:pt>
                <c:pt idx="178">
                  <c:v>2049.6083837074884</c:v>
                </c:pt>
                <c:pt idx="179">
                  <c:v>2123.7495375846329</c:v>
                </c:pt>
                <c:pt idx="180">
                  <c:v>2123.7495375846329</c:v>
                </c:pt>
                <c:pt idx="181">
                  <c:v>2123.7495375846329</c:v>
                </c:pt>
                <c:pt idx="182">
                  <c:v>2130.6573888300045</c:v>
                </c:pt>
                <c:pt idx="183">
                  <c:v>2130.6573888300045</c:v>
                </c:pt>
                <c:pt idx="184">
                  <c:v>2130.6573888300045</c:v>
                </c:pt>
                <c:pt idx="185">
                  <c:v>2153.8683032127142</c:v>
                </c:pt>
                <c:pt idx="186">
                  <c:v>2153.8683032127142</c:v>
                </c:pt>
                <c:pt idx="187">
                  <c:v>2153.8683032127142</c:v>
                </c:pt>
                <c:pt idx="188">
                  <c:v>2155.4030102962274</c:v>
                </c:pt>
                <c:pt idx="189">
                  <c:v>2155.4030102962274</c:v>
                </c:pt>
                <c:pt idx="190">
                  <c:v>2155.4030102962274</c:v>
                </c:pt>
                <c:pt idx="191">
                  <c:v>2168.2438009630719</c:v>
                </c:pt>
                <c:pt idx="192">
                  <c:v>2168.2438009630719</c:v>
                </c:pt>
                <c:pt idx="193">
                  <c:v>2168.2438009630719</c:v>
                </c:pt>
                <c:pt idx="194">
                  <c:v>2170.673290131534</c:v>
                </c:pt>
                <c:pt idx="195">
                  <c:v>2170.673290131534</c:v>
                </c:pt>
                <c:pt idx="196">
                  <c:v>2170.673290131534</c:v>
                </c:pt>
                <c:pt idx="197">
                  <c:v>2180.1052281538518</c:v>
                </c:pt>
                <c:pt idx="198">
                  <c:v>2180.1052281538518</c:v>
                </c:pt>
                <c:pt idx="199">
                  <c:v>2180.1052281538518</c:v>
                </c:pt>
                <c:pt idx="200">
                  <c:v>2186.324186226856</c:v>
                </c:pt>
                <c:pt idx="201">
                  <c:v>2186.324186226856</c:v>
                </c:pt>
                <c:pt idx="202">
                  <c:v>2186.324186226856</c:v>
                </c:pt>
                <c:pt idx="203">
                  <c:v>2193.5280723411292</c:v>
                </c:pt>
                <c:pt idx="204">
                  <c:v>2193.5280723411292</c:v>
                </c:pt>
                <c:pt idx="205">
                  <c:v>2193.5280723411292</c:v>
                </c:pt>
                <c:pt idx="206">
                  <c:v>2308.7713306478008</c:v>
                </c:pt>
                <c:pt idx="207">
                  <c:v>2308.7713306478008</c:v>
                </c:pt>
                <c:pt idx="208">
                  <c:v>2308.7713306478008</c:v>
                </c:pt>
                <c:pt idx="209">
                  <c:v>2309.6338382545614</c:v>
                </c:pt>
                <c:pt idx="210">
                  <c:v>2309.6338382545614</c:v>
                </c:pt>
                <c:pt idx="211">
                  <c:v>2309.6338382545614</c:v>
                </c:pt>
                <c:pt idx="212">
                  <c:v>2312.3482331615151</c:v>
                </c:pt>
                <c:pt idx="213">
                  <c:v>2312.3482331615151</c:v>
                </c:pt>
                <c:pt idx="214">
                  <c:v>2312.3482331615151</c:v>
                </c:pt>
                <c:pt idx="215">
                  <c:v>2329.2389143844912</c:v>
                </c:pt>
                <c:pt idx="216">
                  <c:v>2329.2389143844912</c:v>
                </c:pt>
                <c:pt idx="217">
                  <c:v>2329.2389143844912</c:v>
                </c:pt>
                <c:pt idx="218">
                  <c:v>2330.9361067719879</c:v>
                </c:pt>
                <c:pt idx="219">
                  <c:v>2330.9361067719879</c:v>
                </c:pt>
                <c:pt idx="220">
                  <c:v>2330.9361067719879</c:v>
                </c:pt>
                <c:pt idx="221">
                  <c:v>2336.4249938901085</c:v>
                </c:pt>
                <c:pt idx="222">
                  <c:v>2336.4249938901085</c:v>
                </c:pt>
                <c:pt idx="223">
                  <c:v>2336.4249938901085</c:v>
                </c:pt>
                <c:pt idx="224">
                  <c:v>2420.1282966153658</c:v>
                </c:pt>
                <c:pt idx="225">
                  <c:v>2420.1282966153658</c:v>
                </c:pt>
                <c:pt idx="226">
                  <c:v>2420.1282966153658</c:v>
                </c:pt>
                <c:pt idx="227">
                  <c:v>2432.9713131082917</c:v>
                </c:pt>
                <c:pt idx="228">
                  <c:v>2432.9713131082917</c:v>
                </c:pt>
                <c:pt idx="229">
                  <c:v>2432.9713131082917</c:v>
                </c:pt>
                <c:pt idx="230">
                  <c:v>2440.5691704390724</c:v>
                </c:pt>
                <c:pt idx="231">
                  <c:v>2440.5691704390724</c:v>
                </c:pt>
                <c:pt idx="232">
                  <c:v>2440.5691704390724</c:v>
                </c:pt>
                <c:pt idx="233">
                  <c:v>2447.8086697706567</c:v>
                </c:pt>
                <c:pt idx="234">
                  <c:v>2447.8086697706567</c:v>
                </c:pt>
                <c:pt idx="235">
                  <c:v>2447.8086697706567</c:v>
                </c:pt>
                <c:pt idx="236">
                  <c:v>2451.8418666311736</c:v>
                </c:pt>
                <c:pt idx="237">
                  <c:v>2451.8418666311736</c:v>
                </c:pt>
                <c:pt idx="238">
                  <c:v>2451.8418666311736</c:v>
                </c:pt>
                <c:pt idx="239">
                  <c:v>2467.3469711181274</c:v>
                </c:pt>
                <c:pt idx="240">
                  <c:v>2467.3469711181274</c:v>
                </c:pt>
                <c:pt idx="241">
                  <c:v>2467.3469711181274</c:v>
                </c:pt>
                <c:pt idx="242">
                  <c:v>2471.0418424141858</c:v>
                </c:pt>
                <c:pt idx="243">
                  <c:v>2471.0418424141858</c:v>
                </c:pt>
                <c:pt idx="244">
                  <c:v>2471.0418424141858</c:v>
                </c:pt>
                <c:pt idx="245">
                  <c:v>2476.6164238364622</c:v>
                </c:pt>
                <c:pt idx="246">
                  <c:v>2476.6164238364622</c:v>
                </c:pt>
                <c:pt idx="247">
                  <c:v>2476.6164238364622</c:v>
                </c:pt>
                <c:pt idx="248">
                  <c:v>2484.0339892546035</c:v>
                </c:pt>
                <c:pt idx="249">
                  <c:v>2484.0339892546035</c:v>
                </c:pt>
                <c:pt idx="250">
                  <c:v>2484.0339892546035</c:v>
                </c:pt>
                <c:pt idx="251">
                  <c:v>2495.0507154472789</c:v>
                </c:pt>
                <c:pt idx="252">
                  <c:v>2495.0507154472789</c:v>
                </c:pt>
                <c:pt idx="253">
                  <c:v>2495.0507154472789</c:v>
                </c:pt>
                <c:pt idx="254">
                  <c:v>2540.9683946051332</c:v>
                </c:pt>
                <c:pt idx="255">
                  <c:v>2540.9683946051332</c:v>
                </c:pt>
                <c:pt idx="256">
                  <c:v>2540.9683946051332</c:v>
                </c:pt>
                <c:pt idx="257">
                  <c:v>2561.028652168824</c:v>
                </c:pt>
                <c:pt idx="258">
                  <c:v>2561.028652168824</c:v>
                </c:pt>
                <c:pt idx="259">
                  <c:v>2561.028652168824</c:v>
                </c:pt>
                <c:pt idx="260">
                  <c:v>2571.3164203196566</c:v>
                </c:pt>
                <c:pt idx="261">
                  <c:v>2571.3164203196566</c:v>
                </c:pt>
                <c:pt idx="262">
                  <c:v>2571.3164203196566</c:v>
                </c:pt>
                <c:pt idx="263">
                  <c:v>2572.4838660996461</c:v>
                </c:pt>
                <c:pt idx="264">
                  <c:v>2572.4838660996461</c:v>
                </c:pt>
                <c:pt idx="265">
                  <c:v>2572.4838660996461</c:v>
                </c:pt>
                <c:pt idx="266">
                  <c:v>2582.9563778152819</c:v>
                </c:pt>
                <c:pt idx="267">
                  <c:v>2582.9563778152819</c:v>
                </c:pt>
                <c:pt idx="268">
                  <c:v>2582.9563778152819</c:v>
                </c:pt>
                <c:pt idx="269">
                  <c:v>2587.1809957188475</c:v>
                </c:pt>
                <c:pt idx="270">
                  <c:v>2587.1809957188475</c:v>
                </c:pt>
                <c:pt idx="271">
                  <c:v>2587.1809957188475</c:v>
                </c:pt>
                <c:pt idx="272">
                  <c:v>2589.6060332351462</c:v>
                </c:pt>
                <c:pt idx="273">
                  <c:v>2589.6060332351462</c:v>
                </c:pt>
                <c:pt idx="274">
                  <c:v>2589.6060332351462</c:v>
                </c:pt>
                <c:pt idx="275">
                  <c:v>2596.9022911318207</c:v>
                </c:pt>
                <c:pt idx="276">
                  <c:v>2596.9022911318207</c:v>
                </c:pt>
                <c:pt idx="277">
                  <c:v>2596.9022911318207</c:v>
                </c:pt>
                <c:pt idx="278">
                  <c:v>2600.1364164289125</c:v>
                </c:pt>
                <c:pt idx="279">
                  <c:v>2600.1364164289125</c:v>
                </c:pt>
                <c:pt idx="280">
                  <c:v>2600.1364164289125</c:v>
                </c:pt>
                <c:pt idx="281">
                  <c:v>2612.6822851398965</c:v>
                </c:pt>
                <c:pt idx="282">
                  <c:v>2612.6822851398965</c:v>
                </c:pt>
                <c:pt idx="283">
                  <c:v>2612.6822851398965</c:v>
                </c:pt>
                <c:pt idx="284">
                  <c:v>2618.5417723006644</c:v>
                </c:pt>
                <c:pt idx="285">
                  <c:v>2618.5417723006644</c:v>
                </c:pt>
                <c:pt idx="286">
                  <c:v>2618.5417723006644</c:v>
                </c:pt>
                <c:pt idx="287">
                  <c:v>2687.1328288424338</c:v>
                </c:pt>
                <c:pt idx="288">
                  <c:v>2687.1328288424338</c:v>
                </c:pt>
                <c:pt idx="289">
                  <c:v>2687.1328288424338</c:v>
                </c:pt>
                <c:pt idx="290">
                  <c:v>2730.3939845714658</c:v>
                </c:pt>
                <c:pt idx="291">
                  <c:v>2730.3939845714658</c:v>
                </c:pt>
                <c:pt idx="292">
                  <c:v>2730.3939845714658</c:v>
                </c:pt>
                <c:pt idx="293">
                  <c:v>2754.1135002139035</c:v>
                </c:pt>
                <c:pt idx="294">
                  <c:v>2754.1135002139035</c:v>
                </c:pt>
                <c:pt idx="295">
                  <c:v>2754.1135002139035</c:v>
                </c:pt>
                <c:pt idx="296">
                  <c:v>2804.9869811432482</c:v>
                </c:pt>
                <c:pt idx="297">
                  <c:v>2804.9869811432482</c:v>
                </c:pt>
                <c:pt idx="298">
                  <c:v>2804.9869811432482</c:v>
                </c:pt>
                <c:pt idx="299">
                  <c:v>2818.0703868530268</c:v>
                </c:pt>
                <c:pt idx="300">
                  <c:v>2818.0703868530268</c:v>
                </c:pt>
                <c:pt idx="301">
                  <c:v>2818.0703868530268</c:v>
                </c:pt>
                <c:pt idx="302">
                  <c:v>2821.3245445848561</c:v>
                </c:pt>
                <c:pt idx="303">
                  <c:v>2821.3245445848561</c:v>
                </c:pt>
                <c:pt idx="304">
                  <c:v>2821.3245445848561</c:v>
                </c:pt>
                <c:pt idx="305">
                  <c:v>2826.7110437032065</c:v>
                </c:pt>
                <c:pt idx="306">
                  <c:v>2826.7110437032065</c:v>
                </c:pt>
                <c:pt idx="307">
                  <c:v>2826.7110437032065</c:v>
                </c:pt>
                <c:pt idx="308">
                  <c:v>2839.0276523277485</c:v>
                </c:pt>
                <c:pt idx="309">
                  <c:v>2839.0276523277485</c:v>
                </c:pt>
                <c:pt idx="310">
                  <c:v>2839.0276523277485</c:v>
                </c:pt>
                <c:pt idx="311">
                  <c:v>2853.8583315118676</c:v>
                </c:pt>
                <c:pt idx="312">
                  <c:v>2853.8583315118676</c:v>
                </c:pt>
                <c:pt idx="313">
                  <c:v>2853.8583315118676</c:v>
                </c:pt>
                <c:pt idx="314">
                  <c:v>2856.0585605938882</c:v>
                </c:pt>
                <c:pt idx="315">
                  <c:v>2856.0585605938882</c:v>
                </c:pt>
                <c:pt idx="316">
                  <c:v>2856.0585605938882</c:v>
                </c:pt>
                <c:pt idx="317">
                  <c:v>2885.3192702673732</c:v>
                </c:pt>
                <c:pt idx="318">
                  <c:v>2885.3192702673732</c:v>
                </c:pt>
                <c:pt idx="319">
                  <c:v>2885.3192702673732</c:v>
                </c:pt>
                <c:pt idx="320">
                  <c:v>2937.0051777166345</c:v>
                </c:pt>
                <c:pt idx="321">
                  <c:v>2937.0051777166345</c:v>
                </c:pt>
                <c:pt idx="322">
                  <c:v>2937.0051777166345</c:v>
                </c:pt>
                <c:pt idx="323">
                  <c:v>2953.9604078959874</c:v>
                </c:pt>
                <c:pt idx="324">
                  <c:v>2953.9604078959874</c:v>
                </c:pt>
                <c:pt idx="325">
                  <c:v>2953.9604078959874</c:v>
                </c:pt>
                <c:pt idx="326">
                  <c:v>2958.4877381466995</c:v>
                </c:pt>
                <c:pt idx="327">
                  <c:v>2958.4877381466995</c:v>
                </c:pt>
                <c:pt idx="328">
                  <c:v>2958.4877381466995</c:v>
                </c:pt>
                <c:pt idx="329">
                  <c:v>2967.2608316487563</c:v>
                </c:pt>
                <c:pt idx="330">
                  <c:v>2967.2608316487563</c:v>
                </c:pt>
                <c:pt idx="331">
                  <c:v>2967.2608316487563</c:v>
                </c:pt>
                <c:pt idx="332">
                  <c:v>2991.8439678109967</c:v>
                </c:pt>
                <c:pt idx="333">
                  <c:v>2991.8439678109967</c:v>
                </c:pt>
                <c:pt idx="334">
                  <c:v>2991.8439678109967</c:v>
                </c:pt>
                <c:pt idx="335">
                  <c:v>2995.9272457583575</c:v>
                </c:pt>
                <c:pt idx="336">
                  <c:v>2995.9272457583575</c:v>
                </c:pt>
                <c:pt idx="337">
                  <c:v>2995.9272457583575</c:v>
                </c:pt>
                <c:pt idx="338">
                  <c:v>3004.6780809995948</c:v>
                </c:pt>
                <c:pt idx="339">
                  <c:v>3004.6780809995948</c:v>
                </c:pt>
                <c:pt idx="340">
                  <c:v>3004.6780809995948</c:v>
                </c:pt>
                <c:pt idx="341">
                  <c:v>3007.4737185585404</c:v>
                </c:pt>
                <c:pt idx="342">
                  <c:v>3007.4737185585404</c:v>
                </c:pt>
                <c:pt idx="343">
                  <c:v>3007.4737185585404</c:v>
                </c:pt>
                <c:pt idx="344">
                  <c:v>3036.5797333193282</c:v>
                </c:pt>
                <c:pt idx="345">
                  <c:v>3036.5797333193282</c:v>
                </c:pt>
                <c:pt idx="346">
                  <c:v>3036.5797333193282</c:v>
                </c:pt>
                <c:pt idx="347">
                  <c:v>3094.1484991032175</c:v>
                </c:pt>
                <c:pt idx="348">
                  <c:v>3094.1484991032175</c:v>
                </c:pt>
                <c:pt idx="349">
                  <c:v>3094.1484991032175</c:v>
                </c:pt>
                <c:pt idx="350">
                  <c:v>3100.4976680020168</c:v>
                </c:pt>
                <c:pt idx="351">
                  <c:v>3100.4976680020168</c:v>
                </c:pt>
                <c:pt idx="352">
                  <c:v>3100.4976680020168</c:v>
                </c:pt>
                <c:pt idx="353">
                  <c:v>3116.264307053601</c:v>
                </c:pt>
                <c:pt idx="354">
                  <c:v>3116.264307053601</c:v>
                </c:pt>
                <c:pt idx="355">
                  <c:v>3116.264307053601</c:v>
                </c:pt>
                <c:pt idx="356">
                  <c:v>3131.7026367580961</c:v>
                </c:pt>
                <c:pt idx="357">
                  <c:v>3131.7026367580961</c:v>
                </c:pt>
                <c:pt idx="358">
                  <c:v>3131.7026367580961</c:v>
                </c:pt>
                <c:pt idx="359">
                  <c:v>3146.9250613326403</c:v>
                </c:pt>
                <c:pt idx="360">
                  <c:v>3146.9250613326403</c:v>
                </c:pt>
                <c:pt idx="361">
                  <c:v>3146.9250613326403</c:v>
                </c:pt>
                <c:pt idx="362">
                  <c:v>3157.226184439965</c:v>
                </c:pt>
                <c:pt idx="363">
                  <c:v>3157.226184439965</c:v>
                </c:pt>
                <c:pt idx="364">
                  <c:v>3157.226184439965</c:v>
                </c:pt>
                <c:pt idx="365">
                  <c:v>3170.0692009328914</c:v>
                </c:pt>
                <c:pt idx="366">
                  <c:v>3170.0692009328914</c:v>
                </c:pt>
                <c:pt idx="367">
                  <c:v>3170.0692009328914</c:v>
                </c:pt>
                <c:pt idx="368">
                  <c:v>3261.3369735976989</c:v>
                </c:pt>
                <c:pt idx="369">
                  <c:v>3261.3369735976989</c:v>
                </c:pt>
                <c:pt idx="370">
                  <c:v>3261.3369735976989</c:v>
                </c:pt>
                <c:pt idx="371">
                  <c:v>3284.5022585457282</c:v>
                </c:pt>
                <c:pt idx="372">
                  <c:v>3284.5022585457282</c:v>
                </c:pt>
                <c:pt idx="373">
                  <c:v>3284.5022585457282</c:v>
                </c:pt>
                <c:pt idx="374">
                  <c:v>3289.6628363167597</c:v>
                </c:pt>
                <c:pt idx="375">
                  <c:v>3289.6628363167597</c:v>
                </c:pt>
                <c:pt idx="376">
                  <c:v>3289.6628363167597</c:v>
                </c:pt>
                <c:pt idx="377">
                  <c:v>3299.0101929479633</c:v>
                </c:pt>
                <c:pt idx="378">
                  <c:v>3299.0101929479633</c:v>
                </c:pt>
                <c:pt idx="379">
                  <c:v>3299.0101929479633</c:v>
                </c:pt>
                <c:pt idx="380">
                  <c:v>3327.520799231826</c:v>
                </c:pt>
                <c:pt idx="381">
                  <c:v>3327.520799231826</c:v>
                </c:pt>
                <c:pt idx="382">
                  <c:v>3327.520799231826</c:v>
                </c:pt>
                <c:pt idx="383">
                  <c:v>3386.8312739248513</c:v>
                </c:pt>
                <c:pt idx="384">
                  <c:v>3386.8312739248513</c:v>
                </c:pt>
                <c:pt idx="385">
                  <c:v>3386.8312739248513</c:v>
                </c:pt>
                <c:pt idx="386">
                  <c:v>3390.2289974389678</c:v>
                </c:pt>
                <c:pt idx="387">
                  <c:v>3390.2289974389678</c:v>
                </c:pt>
                <c:pt idx="388">
                  <c:v>3390.2289974389678</c:v>
                </c:pt>
                <c:pt idx="389">
                  <c:v>3400.1862304166284</c:v>
                </c:pt>
                <c:pt idx="390">
                  <c:v>3400.1862304166284</c:v>
                </c:pt>
                <c:pt idx="391">
                  <c:v>3400.1862304166284</c:v>
                </c:pt>
                <c:pt idx="392">
                  <c:v>3401.1867392404715</c:v>
                </c:pt>
                <c:pt idx="393">
                  <c:v>3401.1867392404715</c:v>
                </c:pt>
                <c:pt idx="394">
                  <c:v>3401.1867392404715</c:v>
                </c:pt>
                <c:pt idx="395">
                  <c:v>3426.9551277913561</c:v>
                </c:pt>
                <c:pt idx="396">
                  <c:v>3426.9551277913561</c:v>
                </c:pt>
                <c:pt idx="397">
                  <c:v>3426.9551277913561</c:v>
                </c:pt>
                <c:pt idx="398">
                  <c:v>3428.1036540496493</c:v>
                </c:pt>
                <c:pt idx="399">
                  <c:v>3428.1036540496493</c:v>
                </c:pt>
                <c:pt idx="400">
                  <c:v>3428.1036540496493</c:v>
                </c:pt>
                <c:pt idx="401">
                  <c:v>3437.6580125064752</c:v>
                </c:pt>
                <c:pt idx="402">
                  <c:v>3437.6580125064752</c:v>
                </c:pt>
                <c:pt idx="403">
                  <c:v>3437.6580125064752</c:v>
                </c:pt>
                <c:pt idx="404">
                  <c:v>3500.1380635402156</c:v>
                </c:pt>
                <c:pt idx="405">
                  <c:v>3500.1380635402156</c:v>
                </c:pt>
                <c:pt idx="406">
                  <c:v>3500.1380635402156</c:v>
                </c:pt>
                <c:pt idx="407">
                  <c:v>3538.2553351938304</c:v>
                </c:pt>
                <c:pt idx="408">
                  <c:v>3538.2553351938304</c:v>
                </c:pt>
                <c:pt idx="409">
                  <c:v>3538.2553351938304</c:v>
                </c:pt>
                <c:pt idx="410">
                  <c:v>3553.5923898115961</c:v>
                </c:pt>
                <c:pt idx="411">
                  <c:v>3553.5923898115961</c:v>
                </c:pt>
                <c:pt idx="412">
                  <c:v>3553.5923898115961</c:v>
                </c:pt>
                <c:pt idx="413">
                  <c:v>3568.7736366036238</c:v>
                </c:pt>
                <c:pt idx="414">
                  <c:v>3568.7736366036238</c:v>
                </c:pt>
                <c:pt idx="415">
                  <c:v>3568.7736366036238</c:v>
                </c:pt>
                <c:pt idx="416">
                  <c:v>3570.4897485128172</c:v>
                </c:pt>
                <c:pt idx="417">
                  <c:v>3570.4897485128172</c:v>
                </c:pt>
                <c:pt idx="418">
                  <c:v>3570.4897485128172</c:v>
                </c:pt>
                <c:pt idx="419">
                  <c:v>3604.6094365232275</c:v>
                </c:pt>
                <c:pt idx="420">
                  <c:v>3604.6094365232275</c:v>
                </c:pt>
                <c:pt idx="421">
                  <c:v>3604.6094365232275</c:v>
                </c:pt>
                <c:pt idx="422">
                  <c:v>3614.3886034143311</c:v>
                </c:pt>
                <c:pt idx="423">
                  <c:v>3614.3886034143311</c:v>
                </c:pt>
                <c:pt idx="424">
                  <c:v>3614.3886034143311</c:v>
                </c:pt>
                <c:pt idx="425">
                  <c:v>3653.2526397184452</c:v>
                </c:pt>
                <c:pt idx="426">
                  <c:v>3653.2526397184452</c:v>
                </c:pt>
                <c:pt idx="427">
                  <c:v>3653.2526397184452</c:v>
                </c:pt>
                <c:pt idx="428">
                  <c:v>3788.2935081111359</c:v>
                </c:pt>
                <c:pt idx="429">
                  <c:v>3788.2935081111359</c:v>
                </c:pt>
                <c:pt idx="430">
                  <c:v>3788.2935081111359</c:v>
                </c:pt>
                <c:pt idx="431">
                  <c:v>3807.5814040243854</c:v>
                </c:pt>
                <c:pt idx="432">
                  <c:v>3807.5814040243854</c:v>
                </c:pt>
                <c:pt idx="433">
                  <c:v>3807.5814040243854</c:v>
                </c:pt>
                <c:pt idx="434">
                  <c:v>3821.2991701675223</c:v>
                </c:pt>
                <c:pt idx="435">
                  <c:v>3821.2991701675223</c:v>
                </c:pt>
                <c:pt idx="436">
                  <c:v>3821.2991701675223</c:v>
                </c:pt>
                <c:pt idx="437">
                  <c:v>3840.1975465164292</c:v>
                </c:pt>
                <c:pt idx="438">
                  <c:v>3840.1975465164292</c:v>
                </c:pt>
                <c:pt idx="439">
                  <c:v>3840.1975465164292</c:v>
                </c:pt>
                <c:pt idx="440">
                  <c:v>3881.6680251625207</c:v>
                </c:pt>
                <c:pt idx="441">
                  <c:v>3881.6680251625207</c:v>
                </c:pt>
                <c:pt idx="442">
                  <c:v>3881.6680251625207</c:v>
                </c:pt>
                <c:pt idx="443">
                  <c:v>3908.5259555805264</c:v>
                </c:pt>
                <c:pt idx="444">
                  <c:v>3908.5259555805264</c:v>
                </c:pt>
                <c:pt idx="445">
                  <c:v>3908.5259555805264</c:v>
                </c:pt>
                <c:pt idx="446">
                  <c:v>3921.8441859419518</c:v>
                </c:pt>
                <c:pt idx="447">
                  <c:v>3921.8441859419518</c:v>
                </c:pt>
                <c:pt idx="448">
                  <c:v>3921.8441859419518</c:v>
                </c:pt>
                <c:pt idx="449">
                  <c:v>3924.4662090665038</c:v>
                </c:pt>
                <c:pt idx="450">
                  <c:v>3924.4662090665038</c:v>
                </c:pt>
                <c:pt idx="451">
                  <c:v>3924.4662090665038</c:v>
                </c:pt>
                <c:pt idx="452">
                  <c:v>4084.4240875337296</c:v>
                </c:pt>
                <c:pt idx="453">
                  <c:v>4084.4240875337296</c:v>
                </c:pt>
                <c:pt idx="454">
                  <c:v>4084.4240875337296</c:v>
                </c:pt>
                <c:pt idx="455">
                  <c:v>4113.6770068159276</c:v>
                </c:pt>
                <c:pt idx="456">
                  <c:v>4113.6770068159276</c:v>
                </c:pt>
                <c:pt idx="457">
                  <c:v>4113.6770068159276</c:v>
                </c:pt>
                <c:pt idx="458">
                  <c:v>4126.9618497861229</c:v>
                </c:pt>
                <c:pt idx="459">
                  <c:v>4126.9618497861229</c:v>
                </c:pt>
                <c:pt idx="460">
                  <c:v>4126.9618497861229</c:v>
                </c:pt>
                <c:pt idx="461">
                  <c:v>4150.9395612540693</c:v>
                </c:pt>
                <c:pt idx="462">
                  <c:v>4150.9395612540693</c:v>
                </c:pt>
                <c:pt idx="463">
                  <c:v>4150.9395612540693</c:v>
                </c:pt>
                <c:pt idx="464">
                  <c:v>4165.7079173078928</c:v>
                </c:pt>
                <c:pt idx="465">
                  <c:v>4165.7079173078928</c:v>
                </c:pt>
                <c:pt idx="466">
                  <c:v>4165.7079173078928</c:v>
                </c:pt>
                <c:pt idx="467">
                  <c:v>4174.4287038970233</c:v>
                </c:pt>
                <c:pt idx="468">
                  <c:v>4174.4287038970233</c:v>
                </c:pt>
                <c:pt idx="469">
                  <c:v>4174.4287038970233</c:v>
                </c:pt>
                <c:pt idx="470">
                  <c:v>4197.6763444100852</c:v>
                </c:pt>
                <c:pt idx="471">
                  <c:v>4197.6763444100852</c:v>
                </c:pt>
                <c:pt idx="472">
                  <c:v>4197.6763444100852</c:v>
                </c:pt>
                <c:pt idx="473">
                  <c:v>4212.4458133769494</c:v>
                </c:pt>
                <c:pt idx="474">
                  <c:v>4212.4458133769494</c:v>
                </c:pt>
                <c:pt idx="475">
                  <c:v>4212.4458133769494</c:v>
                </c:pt>
                <c:pt idx="476">
                  <c:v>4213.741244156653</c:v>
                </c:pt>
                <c:pt idx="477">
                  <c:v>4213.741244156653</c:v>
                </c:pt>
                <c:pt idx="478">
                  <c:v>4213.741244156653</c:v>
                </c:pt>
                <c:pt idx="479">
                  <c:v>4289.3358624653192</c:v>
                </c:pt>
                <c:pt idx="480">
                  <c:v>4289.3358624653192</c:v>
                </c:pt>
                <c:pt idx="481">
                  <c:v>4289.3358624653192</c:v>
                </c:pt>
                <c:pt idx="482">
                  <c:v>4406.8349955060594</c:v>
                </c:pt>
                <c:pt idx="483">
                  <c:v>4406.8349955060594</c:v>
                </c:pt>
                <c:pt idx="484">
                  <c:v>4406.8349955060594</c:v>
                </c:pt>
                <c:pt idx="485">
                  <c:v>4415.0861327918965</c:v>
                </c:pt>
                <c:pt idx="486">
                  <c:v>4415.0861327918965</c:v>
                </c:pt>
                <c:pt idx="487">
                  <c:v>4415.0861327918965</c:v>
                </c:pt>
                <c:pt idx="488">
                  <c:v>4460.6832929939483</c:v>
                </c:pt>
                <c:pt idx="489">
                  <c:v>4460.6832929939483</c:v>
                </c:pt>
                <c:pt idx="490">
                  <c:v>4460.6832929939483</c:v>
                </c:pt>
                <c:pt idx="491">
                  <c:v>4478.03472021589</c:v>
                </c:pt>
                <c:pt idx="492">
                  <c:v>4478.03472021589</c:v>
                </c:pt>
                <c:pt idx="493">
                  <c:v>4478.03472021589</c:v>
                </c:pt>
                <c:pt idx="494">
                  <c:v>4486.3682130667585</c:v>
                </c:pt>
                <c:pt idx="495">
                  <c:v>4486.3682130667585</c:v>
                </c:pt>
                <c:pt idx="496">
                  <c:v>4486.3682130667585</c:v>
                </c:pt>
                <c:pt idx="497">
                  <c:v>4496.6570941306327</c:v>
                </c:pt>
                <c:pt idx="498">
                  <c:v>4496.6570941306327</c:v>
                </c:pt>
                <c:pt idx="499">
                  <c:v>4496.6570941306327</c:v>
                </c:pt>
                <c:pt idx="500">
                  <c:v>4536.8833359969076</c:v>
                </c:pt>
                <c:pt idx="501">
                  <c:v>4536.8833359969076</c:v>
                </c:pt>
                <c:pt idx="502">
                  <c:v>4536.8833359969076</c:v>
                </c:pt>
                <c:pt idx="503">
                  <c:v>4545.2513291520472</c:v>
                </c:pt>
                <c:pt idx="504">
                  <c:v>4545.2513291520472</c:v>
                </c:pt>
                <c:pt idx="505">
                  <c:v>4545.2513291520472</c:v>
                </c:pt>
                <c:pt idx="506">
                  <c:v>4560.3758173789856</c:v>
                </c:pt>
                <c:pt idx="507">
                  <c:v>4560.3758173789856</c:v>
                </c:pt>
                <c:pt idx="508">
                  <c:v>4560.3758173789856</c:v>
                </c:pt>
                <c:pt idx="509">
                  <c:v>4576.1402306044884</c:v>
                </c:pt>
                <c:pt idx="510">
                  <c:v>4576.1402306044884</c:v>
                </c:pt>
                <c:pt idx="511">
                  <c:v>4576.1402306044884</c:v>
                </c:pt>
                <c:pt idx="512">
                  <c:v>4583.8682987610637</c:v>
                </c:pt>
                <c:pt idx="513">
                  <c:v>4583.8682987610637</c:v>
                </c:pt>
                <c:pt idx="514">
                  <c:v>4583.8682987610637</c:v>
                </c:pt>
                <c:pt idx="515">
                  <c:v>4593.3825923484146</c:v>
                </c:pt>
                <c:pt idx="516">
                  <c:v>4593.3825923484146</c:v>
                </c:pt>
                <c:pt idx="517">
                  <c:v>4593.3825923484146</c:v>
                </c:pt>
                <c:pt idx="518">
                  <c:v>4597.888777251349</c:v>
                </c:pt>
                <c:pt idx="519">
                  <c:v>4597.888777251349</c:v>
                </c:pt>
                <c:pt idx="520">
                  <c:v>4597.888777251349</c:v>
                </c:pt>
                <c:pt idx="521">
                  <c:v>4605.9540580593421</c:v>
                </c:pt>
                <c:pt idx="522">
                  <c:v>4605.9540580593421</c:v>
                </c:pt>
                <c:pt idx="523">
                  <c:v>4605.9540580593421</c:v>
                </c:pt>
                <c:pt idx="524">
                  <c:v>4614.1261785192683</c:v>
                </c:pt>
                <c:pt idx="525">
                  <c:v>4614.1261785192683</c:v>
                </c:pt>
                <c:pt idx="526">
                  <c:v>4614.1261785192683</c:v>
                </c:pt>
                <c:pt idx="527">
                  <c:v>4628.7365009212726</c:v>
                </c:pt>
                <c:pt idx="528">
                  <c:v>4628.7365009212726</c:v>
                </c:pt>
                <c:pt idx="529">
                  <c:v>4628.7365009212726</c:v>
                </c:pt>
                <c:pt idx="530">
                  <c:v>4663.9045530162866</c:v>
                </c:pt>
                <c:pt idx="531">
                  <c:v>4663.9045530162866</c:v>
                </c:pt>
                <c:pt idx="532">
                  <c:v>4663.9045530162866</c:v>
                </c:pt>
                <c:pt idx="533">
                  <c:v>4715.669477291458</c:v>
                </c:pt>
                <c:pt idx="534">
                  <c:v>4715.669477291458</c:v>
                </c:pt>
                <c:pt idx="535">
                  <c:v>4715.669477291458</c:v>
                </c:pt>
                <c:pt idx="536">
                  <c:v>4720.1968075421701</c:v>
                </c:pt>
                <c:pt idx="537">
                  <c:v>4720.1968075421701</c:v>
                </c:pt>
                <c:pt idx="538">
                  <c:v>4720.1968075421701</c:v>
                </c:pt>
                <c:pt idx="539">
                  <c:v>4724.1988428375398</c:v>
                </c:pt>
                <c:pt idx="540">
                  <c:v>4724.1988428375398</c:v>
                </c:pt>
                <c:pt idx="541">
                  <c:v>4724.1988428375398</c:v>
                </c:pt>
                <c:pt idx="542">
                  <c:v>4744.5206349658611</c:v>
                </c:pt>
                <c:pt idx="543">
                  <c:v>4744.5206349658611</c:v>
                </c:pt>
                <c:pt idx="544">
                  <c:v>4744.5206349658611</c:v>
                </c:pt>
                <c:pt idx="545">
                  <c:v>4747.8693903061749</c:v>
                </c:pt>
                <c:pt idx="546">
                  <c:v>4747.8693903061749</c:v>
                </c:pt>
                <c:pt idx="547">
                  <c:v>4747.8693903061749</c:v>
                </c:pt>
                <c:pt idx="548">
                  <c:v>4764.3071159214705</c:v>
                </c:pt>
                <c:pt idx="549">
                  <c:v>4764.3071159214705</c:v>
                </c:pt>
                <c:pt idx="550">
                  <c:v>4764.3071159214705</c:v>
                </c:pt>
                <c:pt idx="551">
                  <c:v>4866.152014127767</c:v>
                </c:pt>
                <c:pt idx="552">
                  <c:v>4866.152014127767</c:v>
                </c:pt>
                <c:pt idx="553">
                  <c:v>4866.152014127767</c:v>
                </c:pt>
                <c:pt idx="554">
                  <c:v>5031.0779364099335</c:v>
                </c:pt>
                <c:pt idx="555">
                  <c:v>5031.0779364099335</c:v>
                </c:pt>
                <c:pt idx="556">
                  <c:v>5031.0779364099335</c:v>
                </c:pt>
                <c:pt idx="557">
                  <c:v>5085.2055750711079</c:v>
                </c:pt>
                <c:pt idx="558">
                  <c:v>5085.2055750711079</c:v>
                </c:pt>
                <c:pt idx="559">
                  <c:v>5085.2055750711079</c:v>
                </c:pt>
                <c:pt idx="560">
                  <c:v>5101.0723762963808</c:v>
                </c:pt>
                <c:pt idx="561">
                  <c:v>5101.0723762963808</c:v>
                </c:pt>
                <c:pt idx="562">
                  <c:v>5101.0723762963808</c:v>
                </c:pt>
                <c:pt idx="563">
                  <c:v>5120.1254475579826</c:v>
                </c:pt>
                <c:pt idx="564">
                  <c:v>5120.1254475579826</c:v>
                </c:pt>
                <c:pt idx="565">
                  <c:v>5120.1254475579826</c:v>
                </c:pt>
                <c:pt idx="566">
                  <c:v>5127.5218676283448</c:v>
                </c:pt>
                <c:pt idx="567">
                  <c:v>5127.5218676283448</c:v>
                </c:pt>
                <c:pt idx="568">
                  <c:v>5127.5218676283448</c:v>
                </c:pt>
                <c:pt idx="569">
                  <c:v>5153.2746753966567</c:v>
                </c:pt>
                <c:pt idx="570">
                  <c:v>5153.2746753966567</c:v>
                </c:pt>
                <c:pt idx="571">
                  <c:v>5153.2746753966567</c:v>
                </c:pt>
                <c:pt idx="572">
                  <c:v>5154.6936395239081</c:v>
                </c:pt>
                <c:pt idx="573">
                  <c:v>5154.6936395239081</c:v>
                </c:pt>
                <c:pt idx="574">
                  <c:v>5154.6936395239081</c:v>
                </c:pt>
                <c:pt idx="575">
                  <c:v>5159.5893439911852</c:v>
                </c:pt>
                <c:pt idx="576">
                  <c:v>5159.5893439911852</c:v>
                </c:pt>
                <c:pt idx="577">
                  <c:v>5159.5893439911852</c:v>
                </c:pt>
                <c:pt idx="578">
                  <c:v>5169.1370249697657</c:v>
                </c:pt>
                <c:pt idx="579">
                  <c:v>5169.1370249697657</c:v>
                </c:pt>
                <c:pt idx="580">
                  <c:v>5169.1370249697657</c:v>
                </c:pt>
                <c:pt idx="581">
                  <c:v>5242.8018520653695</c:v>
                </c:pt>
                <c:pt idx="582">
                  <c:v>5242.8018520653695</c:v>
                </c:pt>
                <c:pt idx="583">
                  <c:v>5242.8018520653695</c:v>
                </c:pt>
                <c:pt idx="584">
                  <c:v>5254.3984059523964</c:v>
                </c:pt>
                <c:pt idx="585">
                  <c:v>5254.3984059523964</c:v>
                </c:pt>
                <c:pt idx="586">
                  <c:v>5254.3984059523964</c:v>
                </c:pt>
                <c:pt idx="587">
                  <c:v>5276.843636162911</c:v>
                </c:pt>
                <c:pt idx="588">
                  <c:v>5276.843636162911</c:v>
                </c:pt>
                <c:pt idx="589">
                  <c:v>5276.843636162911</c:v>
                </c:pt>
                <c:pt idx="590">
                  <c:v>5291.5875081298336</c:v>
                </c:pt>
                <c:pt idx="591">
                  <c:v>5291.5875081298336</c:v>
                </c:pt>
                <c:pt idx="592">
                  <c:v>5291.5875081298336</c:v>
                </c:pt>
                <c:pt idx="593">
                  <c:v>5296.8437964223876</c:v>
                </c:pt>
                <c:pt idx="594">
                  <c:v>5296.8437964223876</c:v>
                </c:pt>
                <c:pt idx="595">
                  <c:v>5296.8437964223876</c:v>
                </c:pt>
                <c:pt idx="596">
                  <c:v>5474.1386342420228</c:v>
                </c:pt>
                <c:pt idx="597">
                  <c:v>5474.1386342420228</c:v>
                </c:pt>
                <c:pt idx="598">
                  <c:v>5474.1386342420228</c:v>
                </c:pt>
                <c:pt idx="599">
                  <c:v>5555.2855757121451</c:v>
                </c:pt>
                <c:pt idx="600">
                  <c:v>5555.2855757121451</c:v>
                </c:pt>
                <c:pt idx="601">
                  <c:v>5555.2855757121451</c:v>
                </c:pt>
                <c:pt idx="602">
                  <c:v>5613.7435590157793</c:v>
                </c:pt>
                <c:pt idx="603">
                  <c:v>5613.7435590157793</c:v>
                </c:pt>
                <c:pt idx="604">
                  <c:v>5613.7435590157793</c:v>
                </c:pt>
                <c:pt idx="605">
                  <c:v>5618.8829914390317</c:v>
                </c:pt>
                <c:pt idx="606">
                  <c:v>5618.8829914390317</c:v>
                </c:pt>
                <c:pt idx="607">
                  <c:v>5618.8829914390317</c:v>
                </c:pt>
                <c:pt idx="608">
                  <c:v>5641.2213819976123</c:v>
                </c:pt>
                <c:pt idx="609">
                  <c:v>5641.2213819976123</c:v>
                </c:pt>
                <c:pt idx="610">
                  <c:v>5641.2213819976123</c:v>
                </c:pt>
                <c:pt idx="611">
                  <c:v>5674.2693347495569</c:v>
                </c:pt>
                <c:pt idx="612">
                  <c:v>5674.2693347495569</c:v>
                </c:pt>
                <c:pt idx="613">
                  <c:v>5674.2693347495569</c:v>
                </c:pt>
                <c:pt idx="614">
                  <c:v>5684.8954284648471</c:v>
                </c:pt>
                <c:pt idx="615">
                  <c:v>5684.8954284648471</c:v>
                </c:pt>
                <c:pt idx="616">
                  <c:v>5684.8954284648471</c:v>
                </c:pt>
                <c:pt idx="617">
                  <c:v>5690.8228033211135</c:v>
                </c:pt>
                <c:pt idx="618">
                  <c:v>5690.8228033211135</c:v>
                </c:pt>
                <c:pt idx="619">
                  <c:v>5690.8228033211135</c:v>
                </c:pt>
                <c:pt idx="620">
                  <c:v>5709.8736487566348</c:v>
                </c:pt>
                <c:pt idx="621">
                  <c:v>5709.8736487566348</c:v>
                </c:pt>
                <c:pt idx="622">
                  <c:v>5709.8736487566348</c:v>
                </c:pt>
                <c:pt idx="623">
                  <c:v>5791.2810118783473</c:v>
                </c:pt>
                <c:pt idx="624">
                  <c:v>5791.2810118783473</c:v>
                </c:pt>
                <c:pt idx="625">
                  <c:v>5791.2810118783473</c:v>
                </c:pt>
                <c:pt idx="626">
                  <c:v>5797.9929904285054</c:v>
                </c:pt>
                <c:pt idx="627">
                  <c:v>5797.9929904285054</c:v>
                </c:pt>
                <c:pt idx="628">
                  <c:v>5797.9929904285054</c:v>
                </c:pt>
                <c:pt idx="629">
                  <c:v>5942.8419614513659</c:v>
                </c:pt>
                <c:pt idx="630">
                  <c:v>5942.8419614513659</c:v>
                </c:pt>
                <c:pt idx="631">
                  <c:v>5942.8419614513659</c:v>
                </c:pt>
                <c:pt idx="632">
                  <c:v>5990.0361518672262</c:v>
                </c:pt>
                <c:pt idx="633">
                  <c:v>5990.0361518672262</c:v>
                </c:pt>
                <c:pt idx="634">
                  <c:v>5990.0361518672262</c:v>
                </c:pt>
                <c:pt idx="635">
                  <c:v>6055.9206038933289</c:v>
                </c:pt>
                <c:pt idx="636">
                  <c:v>6055.9206038933289</c:v>
                </c:pt>
                <c:pt idx="637">
                  <c:v>6055.9206038933289</c:v>
                </c:pt>
                <c:pt idx="638">
                  <c:v>6061.3761036202195</c:v>
                </c:pt>
                <c:pt idx="639">
                  <c:v>6061.3761036202195</c:v>
                </c:pt>
                <c:pt idx="640">
                  <c:v>6061.3761036202195</c:v>
                </c:pt>
                <c:pt idx="641">
                  <c:v>6150.3713078553437</c:v>
                </c:pt>
                <c:pt idx="642">
                  <c:v>6150.3713078553437</c:v>
                </c:pt>
                <c:pt idx="643">
                  <c:v>6150.3713078553437</c:v>
                </c:pt>
                <c:pt idx="644">
                  <c:v>6443.4035373718443</c:v>
                </c:pt>
                <c:pt idx="645">
                  <c:v>6443.4035373718443</c:v>
                </c:pt>
                <c:pt idx="646">
                  <c:v>6443.4035373718443</c:v>
                </c:pt>
                <c:pt idx="647">
                  <c:v>6497.6669514240193</c:v>
                </c:pt>
                <c:pt idx="648">
                  <c:v>6497.6669514240193</c:v>
                </c:pt>
                <c:pt idx="649">
                  <c:v>6497.6669514240193</c:v>
                </c:pt>
                <c:pt idx="650">
                  <c:v>6513.6962379532761</c:v>
                </c:pt>
                <c:pt idx="651">
                  <c:v>6513.6962379532761</c:v>
                </c:pt>
                <c:pt idx="652">
                  <c:v>6513.6962379532761</c:v>
                </c:pt>
                <c:pt idx="653">
                  <c:v>6521.3775637621293</c:v>
                </c:pt>
                <c:pt idx="654">
                  <c:v>6521.3775637621293</c:v>
                </c:pt>
                <c:pt idx="655">
                  <c:v>6521.3775637621293</c:v>
                </c:pt>
                <c:pt idx="656">
                  <c:v>6543.945214407152</c:v>
                </c:pt>
                <c:pt idx="657">
                  <c:v>6543.945214407152</c:v>
                </c:pt>
                <c:pt idx="658">
                  <c:v>6543.945214407152</c:v>
                </c:pt>
                <c:pt idx="659">
                  <c:v>6613.0715821216345</c:v>
                </c:pt>
                <c:pt idx="660">
                  <c:v>6613.0715821216345</c:v>
                </c:pt>
                <c:pt idx="661">
                  <c:v>6613.0715821216345</c:v>
                </c:pt>
                <c:pt idx="662">
                  <c:v>6654.5520769850955</c:v>
                </c:pt>
                <c:pt idx="663">
                  <c:v>6654.5520769850955</c:v>
                </c:pt>
                <c:pt idx="664">
                  <c:v>6654.5520769850955</c:v>
                </c:pt>
                <c:pt idx="665">
                  <c:v>6680.8635670999784</c:v>
                </c:pt>
                <c:pt idx="666">
                  <c:v>6680.8635670999784</c:v>
                </c:pt>
                <c:pt idx="667">
                  <c:v>6680.8635670999784</c:v>
                </c:pt>
                <c:pt idx="668">
                  <c:v>6710.6629266852979</c:v>
                </c:pt>
                <c:pt idx="669">
                  <c:v>6710.6629266852979</c:v>
                </c:pt>
                <c:pt idx="670">
                  <c:v>6710.6629266852979</c:v>
                </c:pt>
                <c:pt idx="671">
                  <c:v>6713.7512603740215</c:v>
                </c:pt>
                <c:pt idx="672">
                  <c:v>6713.7512603740215</c:v>
                </c:pt>
                <c:pt idx="673">
                  <c:v>6713.7512603740215</c:v>
                </c:pt>
                <c:pt idx="674">
                  <c:v>6718.3320104507002</c:v>
                </c:pt>
                <c:pt idx="675">
                  <c:v>6718.3320104507002</c:v>
                </c:pt>
                <c:pt idx="676">
                  <c:v>6718.3320104507002</c:v>
                </c:pt>
                <c:pt idx="677">
                  <c:v>6721.4259087046294</c:v>
                </c:pt>
                <c:pt idx="678">
                  <c:v>6721.4259087046294</c:v>
                </c:pt>
                <c:pt idx="679">
                  <c:v>6721.4259087046294</c:v>
                </c:pt>
                <c:pt idx="680">
                  <c:v>6735.7925031506593</c:v>
                </c:pt>
                <c:pt idx="681">
                  <c:v>6735.7925031506593</c:v>
                </c:pt>
                <c:pt idx="682">
                  <c:v>6735.7925031506593</c:v>
                </c:pt>
                <c:pt idx="683">
                  <c:v>6759.6188584450319</c:v>
                </c:pt>
                <c:pt idx="684">
                  <c:v>6759.6188584450319</c:v>
                </c:pt>
                <c:pt idx="685">
                  <c:v>6759.6188584450319</c:v>
                </c:pt>
                <c:pt idx="686">
                  <c:v>6769.6584469877253</c:v>
                </c:pt>
                <c:pt idx="687">
                  <c:v>6769.6584469877253</c:v>
                </c:pt>
                <c:pt idx="688">
                  <c:v>6769.6584469877253</c:v>
                </c:pt>
                <c:pt idx="689">
                  <c:v>6782.683981219373</c:v>
                </c:pt>
                <c:pt idx="690">
                  <c:v>6782.683981219373</c:v>
                </c:pt>
                <c:pt idx="691">
                  <c:v>6782.683981219373</c:v>
                </c:pt>
                <c:pt idx="692">
                  <c:v>6805.5899574288524</c:v>
                </c:pt>
                <c:pt idx="693">
                  <c:v>6805.5899574288524</c:v>
                </c:pt>
                <c:pt idx="694">
                  <c:v>6805.5899574288524</c:v>
                </c:pt>
                <c:pt idx="695">
                  <c:v>6823.9897487353992</c:v>
                </c:pt>
                <c:pt idx="696">
                  <c:v>6823.9897487353992</c:v>
                </c:pt>
                <c:pt idx="697">
                  <c:v>6823.9897487353992</c:v>
                </c:pt>
                <c:pt idx="698">
                  <c:v>6910.4786728022336</c:v>
                </c:pt>
                <c:pt idx="699">
                  <c:v>6910.4786728022336</c:v>
                </c:pt>
                <c:pt idx="700">
                  <c:v>6910.4786728022336</c:v>
                </c:pt>
                <c:pt idx="701">
                  <c:v>6917.5067186560309</c:v>
                </c:pt>
                <c:pt idx="702">
                  <c:v>6917.5067186560309</c:v>
                </c:pt>
                <c:pt idx="703">
                  <c:v>6917.5067186560309</c:v>
                </c:pt>
                <c:pt idx="704">
                  <c:v>6929.0287073693135</c:v>
                </c:pt>
                <c:pt idx="705">
                  <c:v>6929.0287073693135</c:v>
                </c:pt>
                <c:pt idx="706">
                  <c:v>6929.0287073693135</c:v>
                </c:pt>
                <c:pt idx="707">
                  <c:v>6945.1559302461756</c:v>
                </c:pt>
                <c:pt idx="708">
                  <c:v>6945.1559302461756</c:v>
                </c:pt>
                <c:pt idx="709">
                  <c:v>6945.1559302461756</c:v>
                </c:pt>
                <c:pt idx="710">
                  <c:v>6961.3710732532754</c:v>
                </c:pt>
                <c:pt idx="711">
                  <c:v>6961.3710732532754</c:v>
                </c:pt>
                <c:pt idx="712">
                  <c:v>6961.3710732532754</c:v>
                </c:pt>
                <c:pt idx="713">
                  <c:v>6986.7454905876521</c:v>
                </c:pt>
                <c:pt idx="714">
                  <c:v>6986.7454905876521</c:v>
                </c:pt>
                <c:pt idx="715">
                  <c:v>6986.7454905876521</c:v>
                </c:pt>
                <c:pt idx="716">
                  <c:v>6997.2391476510675</c:v>
                </c:pt>
                <c:pt idx="717">
                  <c:v>6997.2391476510675</c:v>
                </c:pt>
                <c:pt idx="718">
                  <c:v>6997.2391476510675</c:v>
                </c:pt>
                <c:pt idx="719">
                  <c:v>7004.1047082008827</c:v>
                </c:pt>
                <c:pt idx="720">
                  <c:v>7004.1047082008827</c:v>
                </c:pt>
                <c:pt idx="721">
                  <c:v>7004.1047082008827</c:v>
                </c:pt>
                <c:pt idx="722">
                  <c:v>7098.1402955986114</c:v>
                </c:pt>
                <c:pt idx="723">
                  <c:v>7098.1402955986114</c:v>
                </c:pt>
                <c:pt idx="724">
                  <c:v>7098.1402955986114</c:v>
                </c:pt>
                <c:pt idx="725">
                  <c:v>7179.1692682863904</c:v>
                </c:pt>
                <c:pt idx="726">
                  <c:v>7179.1692682863904</c:v>
                </c:pt>
                <c:pt idx="727">
                  <c:v>7179.1692682863904</c:v>
                </c:pt>
                <c:pt idx="728">
                  <c:v>7181.6388223243284</c:v>
                </c:pt>
                <c:pt idx="729">
                  <c:v>7181.6388223243284</c:v>
                </c:pt>
                <c:pt idx="730">
                  <c:v>7181.6388223243284</c:v>
                </c:pt>
                <c:pt idx="731">
                  <c:v>7189.9801055664848</c:v>
                </c:pt>
                <c:pt idx="732">
                  <c:v>7189.9801055664848</c:v>
                </c:pt>
                <c:pt idx="733">
                  <c:v>7189.9801055664848</c:v>
                </c:pt>
                <c:pt idx="734">
                  <c:v>7228.4724289149108</c:v>
                </c:pt>
                <c:pt idx="735">
                  <c:v>7228.4724289149108</c:v>
                </c:pt>
                <c:pt idx="736">
                  <c:v>7228.4724289149108</c:v>
                </c:pt>
                <c:pt idx="737">
                  <c:v>7233.7331688596287</c:v>
                </c:pt>
                <c:pt idx="738">
                  <c:v>7233.7331688596287</c:v>
                </c:pt>
                <c:pt idx="739">
                  <c:v>7233.7331688596287</c:v>
                </c:pt>
                <c:pt idx="740">
                  <c:v>7240.5197125835339</c:v>
                </c:pt>
                <c:pt idx="741">
                  <c:v>7240.5197125835339</c:v>
                </c:pt>
                <c:pt idx="742">
                  <c:v>7240.5197125835339</c:v>
                </c:pt>
                <c:pt idx="743">
                  <c:v>7245.8438885715905</c:v>
                </c:pt>
                <c:pt idx="744">
                  <c:v>7245.8438885715905</c:v>
                </c:pt>
                <c:pt idx="745">
                  <c:v>7245.8438885715905</c:v>
                </c:pt>
                <c:pt idx="746">
                  <c:v>7278.4043854115844</c:v>
                </c:pt>
                <c:pt idx="747">
                  <c:v>7278.4043854115844</c:v>
                </c:pt>
                <c:pt idx="748">
                  <c:v>7278.4043854115844</c:v>
                </c:pt>
                <c:pt idx="749">
                  <c:v>7284.9850402229076</c:v>
                </c:pt>
                <c:pt idx="750">
                  <c:v>7284.9850402229076</c:v>
                </c:pt>
                <c:pt idx="751">
                  <c:v>7284.9850402229076</c:v>
                </c:pt>
                <c:pt idx="752">
                  <c:v>7637.7283931271886</c:v>
                </c:pt>
                <c:pt idx="753">
                  <c:v>7637.7283931271886</c:v>
                </c:pt>
                <c:pt idx="754">
                  <c:v>7637.7283931271886</c:v>
                </c:pt>
                <c:pt idx="755">
                  <c:v>7638.3082208215392</c:v>
                </c:pt>
                <c:pt idx="756">
                  <c:v>7638.3082208215392</c:v>
                </c:pt>
                <c:pt idx="757">
                  <c:v>7638.3082208215392</c:v>
                </c:pt>
                <c:pt idx="758">
                  <c:v>7719.3405322484414</c:v>
                </c:pt>
                <c:pt idx="759">
                  <c:v>7719.3405322484414</c:v>
                </c:pt>
                <c:pt idx="760">
                  <c:v>7719.3405322484414</c:v>
                </c:pt>
                <c:pt idx="761">
                  <c:v>7726.8504694489848</c:v>
                </c:pt>
                <c:pt idx="762">
                  <c:v>7726.8504694489848</c:v>
                </c:pt>
                <c:pt idx="763">
                  <c:v>7726.8504694489848</c:v>
                </c:pt>
                <c:pt idx="764">
                  <c:v>7728.2950305761788</c:v>
                </c:pt>
                <c:pt idx="765">
                  <c:v>7728.2950305761788</c:v>
                </c:pt>
                <c:pt idx="766">
                  <c:v>7728.2950305761788</c:v>
                </c:pt>
                <c:pt idx="767">
                  <c:v>7763.5420994971028</c:v>
                </c:pt>
                <c:pt idx="768">
                  <c:v>7763.5420994971028</c:v>
                </c:pt>
                <c:pt idx="769">
                  <c:v>7763.5420994971028</c:v>
                </c:pt>
                <c:pt idx="770">
                  <c:v>7822.2671819305715</c:v>
                </c:pt>
                <c:pt idx="771">
                  <c:v>7822.2671819305715</c:v>
                </c:pt>
                <c:pt idx="772">
                  <c:v>7822.2671819305715</c:v>
                </c:pt>
                <c:pt idx="773">
                  <c:v>7863.8367098373101</c:v>
                </c:pt>
                <c:pt idx="774">
                  <c:v>7863.8367098373101</c:v>
                </c:pt>
                <c:pt idx="775">
                  <c:v>7863.8367098373101</c:v>
                </c:pt>
                <c:pt idx="776">
                  <c:v>7868.5933001744661</c:v>
                </c:pt>
                <c:pt idx="777">
                  <c:v>7868.5933001744661</c:v>
                </c:pt>
                <c:pt idx="778">
                  <c:v>7868.5933001744661</c:v>
                </c:pt>
                <c:pt idx="779">
                  <c:v>7874.9502594645501</c:v>
                </c:pt>
                <c:pt idx="780">
                  <c:v>7874.9502594645501</c:v>
                </c:pt>
                <c:pt idx="781">
                  <c:v>7874.9502594645501</c:v>
                </c:pt>
                <c:pt idx="782">
                  <c:v>7924.0597732239394</c:v>
                </c:pt>
                <c:pt idx="783">
                  <c:v>7924.0597732239394</c:v>
                </c:pt>
                <c:pt idx="784">
                  <c:v>7924.0597732239394</c:v>
                </c:pt>
                <c:pt idx="785">
                  <c:v>7975.9860698900529</c:v>
                </c:pt>
                <c:pt idx="786">
                  <c:v>7975.9860698900529</c:v>
                </c:pt>
                <c:pt idx="787">
                  <c:v>7975.9860698900529</c:v>
                </c:pt>
                <c:pt idx="788">
                  <c:v>8021.2126300494583</c:v>
                </c:pt>
                <c:pt idx="789">
                  <c:v>8021.2126300494583</c:v>
                </c:pt>
                <c:pt idx="790">
                  <c:v>8021.2126300494583</c:v>
                </c:pt>
                <c:pt idx="791">
                  <c:v>8029.5528003785739</c:v>
                </c:pt>
                <c:pt idx="792">
                  <c:v>8029.5528003785739</c:v>
                </c:pt>
                <c:pt idx="793">
                  <c:v>8029.5528003785739</c:v>
                </c:pt>
                <c:pt idx="794">
                  <c:v>8175.6771697463992</c:v>
                </c:pt>
                <c:pt idx="795">
                  <c:v>8175.6771697463992</c:v>
                </c:pt>
                <c:pt idx="796">
                  <c:v>8175.6771697463992</c:v>
                </c:pt>
                <c:pt idx="797">
                  <c:v>8197.0206160463422</c:v>
                </c:pt>
                <c:pt idx="798">
                  <c:v>8197.0206160463422</c:v>
                </c:pt>
                <c:pt idx="799">
                  <c:v>8197.0206160463422</c:v>
                </c:pt>
                <c:pt idx="800">
                  <c:v>8200.8379077769096</c:v>
                </c:pt>
                <c:pt idx="801">
                  <c:v>8200.8379077769096</c:v>
                </c:pt>
                <c:pt idx="802">
                  <c:v>8200.8379077769096</c:v>
                </c:pt>
                <c:pt idx="803">
                  <c:v>8207.27944845811</c:v>
                </c:pt>
                <c:pt idx="804">
                  <c:v>8207.27944845811</c:v>
                </c:pt>
                <c:pt idx="805">
                  <c:v>8207.27944845811</c:v>
                </c:pt>
                <c:pt idx="806">
                  <c:v>8209.7100505396138</c:v>
                </c:pt>
                <c:pt idx="807">
                  <c:v>8209.7100505396138</c:v>
                </c:pt>
                <c:pt idx="808">
                  <c:v>8209.7100505396138</c:v>
                </c:pt>
                <c:pt idx="809">
                  <c:v>8215.7264584391596</c:v>
                </c:pt>
                <c:pt idx="810">
                  <c:v>8215.7264584391596</c:v>
                </c:pt>
                <c:pt idx="811">
                  <c:v>8215.7264584391596</c:v>
                </c:pt>
                <c:pt idx="812">
                  <c:v>8240.0502858628497</c:v>
                </c:pt>
                <c:pt idx="813">
                  <c:v>8240.0502858628497</c:v>
                </c:pt>
                <c:pt idx="814">
                  <c:v>8240.0502858628497</c:v>
                </c:pt>
                <c:pt idx="815">
                  <c:v>8264.1448532000995</c:v>
                </c:pt>
                <c:pt idx="816">
                  <c:v>8264.1448532000995</c:v>
                </c:pt>
                <c:pt idx="817">
                  <c:v>8264.1448532000995</c:v>
                </c:pt>
                <c:pt idx="818">
                  <c:v>8270.4895704467344</c:v>
                </c:pt>
                <c:pt idx="819">
                  <c:v>8270.4895704467344</c:v>
                </c:pt>
                <c:pt idx="820">
                  <c:v>8270.4895704467344</c:v>
                </c:pt>
                <c:pt idx="821">
                  <c:v>8364.4094148882014</c:v>
                </c:pt>
                <c:pt idx="822">
                  <c:v>8364.4094148882014</c:v>
                </c:pt>
                <c:pt idx="823">
                  <c:v>8364.4094148882014</c:v>
                </c:pt>
                <c:pt idx="824">
                  <c:v>8407.6950547041342</c:v>
                </c:pt>
                <c:pt idx="825">
                  <c:v>8407.6950547041342</c:v>
                </c:pt>
                <c:pt idx="826">
                  <c:v>8407.6950547041342</c:v>
                </c:pt>
                <c:pt idx="827">
                  <c:v>8410.1401246551704</c:v>
                </c:pt>
                <c:pt idx="828">
                  <c:v>8410.1401246551704</c:v>
                </c:pt>
                <c:pt idx="829">
                  <c:v>8410.1401246551704</c:v>
                </c:pt>
                <c:pt idx="830">
                  <c:v>8568.1593086050052</c:v>
                </c:pt>
                <c:pt idx="831">
                  <c:v>8568.1593086050052</c:v>
                </c:pt>
                <c:pt idx="832">
                  <c:v>8568.1593086050052</c:v>
                </c:pt>
                <c:pt idx="833">
                  <c:v>8586.4021791727719</c:v>
                </c:pt>
                <c:pt idx="834">
                  <c:v>8586.4021791727719</c:v>
                </c:pt>
                <c:pt idx="835">
                  <c:v>8586.4021791727719</c:v>
                </c:pt>
                <c:pt idx="836">
                  <c:v>8588.2740989077029</c:v>
                </c:pt>
                <c:pt idx="837">
                  <c:v>8588.2740989077029</c:v>
                </c:pt>
                <c:pt idx="838">
                  <c:v>8588.2740989077029</c:v>
                </c:pt>
                <c:pt idx="839">
                  <c:v>8589.3647536878652</c:v>
                </c:pt>
                <c:pt idx="840">
                  <c:v>8589.3647536878652</c:v>
                </c:pt>
                <c:pt idx="841">
                  <c:v>8589.3647536878652</c:v>
                </c:pt>
                <c:pt idx="842">
                  <c:v>8593.0373667231033</c:v>
                </c:pt>
                <c:pt idx="843">
                  <c:v>8593.0373667231033</c:v>
                </c:pt>
                <c:pt idx="844">
                  <c:v>8593.0373667231033</c:v>
                </c:pt>
                <c:pt idx="845">
                  <c:v>8635.2957878022098</c:v>
                </c:pt>
                <c:pt idx="846">
                  <c:v>8635.2957878022098</c:v>
                </c:pt>
                <c:pt idx="847">
                  <c:v>8635.2957878022098</c:v>
                </c:pt>
                <c:pt idx="848">
                  <c:v>8639.0262723155793</c:v>
                </c:pt>
                <c:pt idx="849">
                  <c:v>8639.0262723155793</c:v>
                </c:pt>
                <c:pt idx="850">
                  <c:v>8639.0262723155793</c:v>
                </c:pt>
                <c:pt idx="851">
                  <c:v>8656.9452851884216</c:v>
                </c:pt>
                <c:pt idx="852">
                  <c:v>8656.9452851884216</c:v>
                </c:pt>
                <c:pt idx="853">
                  <c:v>8656.9452851884216</c:v>
                </c:pt>
                <c:pt idx="854">
                  <c:v>8695.0859280158984</c:v>
                </c:pt>
                <c:pt idx="855">
                  <c:v>8695.0859280158984</c:v>
                </c:pt>
                <c:pt idx="856">
                  <c:v>8695.0859280158984</c:v>
                </c:pt>
                <c:pt idx="857">
                  <c:v>8794.5024499667725</c:v>
                </c:pt>
                <c:pt idx="858">
                  <c:v>8794.5024499667725</c:v>
                </c:pt>
                <c:pt idx="859">
                  <c:v>8794.5024499667725</c:v>
                </c:pt>
                <c:pt idx="860">
                  <c:v>8823.76761129242</c:v>
                </c:pt>
                <c:pt idx="861">
                  <c:v>8823.76761129242</c:v>
                </c:pt>
                <c:pt idx="862">
                  <c:v>8823.76761129242</c:v>
                </c:pt>
                <c:pt idx="863">
                  <c:v>8842.0138205993117</c:v>
                </c:pt>
                <c:pt idx="864">
                  <c:v>8842.0138205993117</c:v>
                </c:pt>
                <c:pt idx="865">
                  <c:v>8842.0138205993117</c:v>
                </c:pt>
                <c:pt idx="866">
                  <c:v>8875.7139403932706</c:v>
                </c:pt>
                <c:pt idx="867">
                  <c:v>8875.7139403932706</c:v>
                </c:pt>
                <c:pt idx="868">
                  <c:v>8875.7139403932706</c:v>
                </c:pt>
                <c:pt idx="869">
                  <c:v>9059.6617723718919</c:v>
                </c:pt>
                <c:pt idx="870">
                  <c:v>9059.6617723718919</c:v>
                </c:pt>
                <c:pt idx="871">
                  <c:v>9059.6617723718919</c:v>
                </c:pt>
                <c:pt idx="872">
                  <c:v>9074.6304527730917</c:v>
                </c:pt>
                <c:pt idx="873">
                  <c:v>9074.6304527730917</c:v>
                </c:pt>
                <c:pt idx="874">
                  <c:v>9074.6304527730917</c:v>
                </c:pt>
                <c:pt idx="875">
                  <c:v>9277.0014472321218</c:v>
                </c:pt>
                <c:pt idx="876">
                  <c:v>9277.0014472321218</c:v>
                </c:pt>
                <c:pt idx="877">
                  <c:v>9277.0014472321218</c:v>
                </c:pt>
                <c:pt idx="878">
                  <c:v>9306.682838035098</c:v>
                </c:pt>
                <c:pt idx="879">
                  <c:v>9306.682838035098</c:v>
                </c:pt>
                <c:pt idx="880">
                  <c:v>9306.682838035098</c:v>
                </c:pt>
                <c:pt idx="881">
                  <c:v>9329.0245673328009</c:v>
                </c:pt>
                <c:pt idx="882">
                  <c:v>9329.0245673328009</c:v>
                </c:pt>
                <c:pt idx="883">
                  <c:v>9329.0245673328009</c:v>
                </c:pt>
                <c:pt idx="884">
                  <c:v>9342.6354938240038</c:v>
                </c:pt>
                <c:pt idx="885">
                  <c:v>9342.6354938240038</c:v>
                </c:pt>
                <c:pt idx="886">
                  <c:v>9342.6354938240038</c:v>
                </c:pt>
                <c:pt idx="887">
                  <c:v>9349.8916868512024</c:v>
                </c:pt>
                <c:pt idx="888">
                  <c:v>9349.8916868512024</c:v>
                </c:pt>
                <c:pt idx="889">
                  <c:v>9349.8916868512024</c:v>
                </c:pt>
                <c:pt idx="890">
                  <c:v>9363.8587455155212</c:v>
                </c:pt>
                <c:pt idx="891">
                  <c:v>9363.8587455155212</c:v>
                </c:pt>
                <c:pt idx="892">
                  <c:v>9363.8587455155212</c:v>
                </c:pt>
                <c:pt idx="893">
                  <c:v>9386.0402153353225</c:v>
                </c:pt>
                <c:pt idx="894">
                  <c:v>9386.0402153353225</c:v>
                </c:pt>
                <c:pt idx="895">
                  <c:v>9386.0402153353225</c:v>
                </c:pt>
                <c:pt idx="896">
                  <c:v>9426.2953929406631</c:v>
                </c:pt>
                <c:pt idx="897">
                  <c:v>9426.2953929406631</c:v>
                </c:pt>
                <c:pt idx="898">
                  <c:v>9426.2953929406631</c:v>
                </c:pt>
                <c:pt idx="899">
                  <c:v>9436.0500757448644</c:v>
                </c:pt>
                <c:pt idx="900">
                  <c:v>9436.0500757448644</c:v>
                </c:pt>
                <c:pt idx="901">
                  <c:v>9436.0500757448644</c:v>
                </c:pt>
                <c:pt idx="902">
                  <c:v>9449.8123584096411</c:v>
                </c:pt>
                <c:pt idx="903">
                  <c:v>9449.8123584096411</c:v>
                </c:pt>
                <c:pt idx="904">
                  <c:v>9449.8123584096411</c:v>
                </c:pt>
                <c:pt idx="905">
                  <c:v>9497.5563278677473</c:v>
                </c:pt>
                <c:pt idx="906">
                  <c:v>9497.5563278677473</c:v>
                </c:pt>
                <c:pt idx="907">
                  <c:v>9497.5563278677473</c:v>
                </c:pt>
                <c:pt idx="908">
                  <c:v>9501.9768184665245</c:v>
                </c:pt>
                <c:pt idx="909">
                  <c:v>9501.9768184665245</c:v>
                </c:pt>
                <c:pt idx="910">
                  <c:v>9501.9768184665245</c:v>
                </c:pt>
                <c:pt idx="911">
                  <c:v>9532.1278585727923</c:v>
                </c:pt>
                <c:pt idx="912">
                  <c:v>9532.1278585727923</c:v>
                </c:pt>
                <c:pt idx="913">
                  <c:v>9532.1278585727923</c:v>
                </c:pt>
                <c:pt idx="914">
                  <c:v>9628.9579706164259</c:v>
                </c:pt>
                <c:pt idx="915">
                  <c:v>9628.9579706164259</c:v>
                </c:pt>
                <c:pt idx="916">
                  <c:v>9628.9579706164259</c:v>
                </c:pt>
                <c:pt idx="917">
                  <c:v>9646.9036934022515</c:v>
                </c:pt>
                <c:pt idx="918">
                  <c:v>9646.9036934022515</c:v>
                </c:pt>
                <c:pt idx="919">
                  <c:v>9646.9036934022515</c:v>
                </c:pt>
                <c:pt idx="920">
                  <c:v>9722.876702144853</c:v>
                </c:pt>
                <c:pt idx="921">
                  <c:v>9722.876702144853</c:v>
                </c:pt>
                <c:pt idx="922">
                  <c:v>9722.876702144853</c:v>
                </c:pt>
                <c:pt idx="923">
                  <c:v>9730.424478388788</c:v>
                </c:pt>
                <c:pt idx="924">
                  <c:v>9730.424478388788</c:v>
                </c:pt>
                <c:pt idx="925">
                  <c:v>9730.424478388788</c:v>
                </c:pt>
                <c:pt idx="926">
                  <c:v>9746.8165745694041</c:v>
                </c:pt>
                <c:pt idx="927">
                  <c:v>9746.8165745694041</c:v>
                </c:pt>
                <c:pt idx="928">
                  <c:v>9746.8165745694041</c:v>
                </c:pt>
                <c:pt idx="929">
                  <c:v>9767.14393126293</c:v>
                </c:pt>
                <c:pt idx="930">
                  <c:v>9767.14393126293</c:v>
                </c:pt>
                <c:pt idx="931">
                  <c:v>9767.14393126293</c:v>
                </c:pt>
                <c:pt idx="932">
                  <c:v>9775.4139880704643</c:v>
                </c:pt>
                <c:pt idx="933">
                  <c:v>9775.4139880704643</c:v>
                </c:pt>
                <c:pt idx="934">
                  <c:v>9775.4139880704643</c:v>
                </c:pt>
                <c:pt idx="935">
                  <c:v>9798.9487601480978</c:v>
                </c:pt>
                <c:pt idx="936">
                  <c:v>9798.9487601480978</c:v>
                </c:pt>
                <c:pt idx="937">
                  <c:v>9798.9487601480978</c:v>
                </c:pt>
                <c:pt idx="938">
                  <c:v>9847.0110227359237</c:v>
                </c:pt>
                <c:pt idx="939">
                  <c:v>9847.0110227359237</c:v>
                </c:pt>
                <c:pt idx="940">
                  <c:v>9847.0110227359237</c:v>
                </c:pt>
                <c:pt idx="941">
                  <c:v>9847.2402828223658</c:v>
                </c:pt>
                <c:pt idx="942">
                  <c:v>9847.2402828223658</c:v>
                </c:pt>
                <c:pt idx="943">
                  <c:v>9847.2402828223658</c:v>
                </c:pt>
                <c:pt idx="944">
                  <c:v>9860.6609011835608</c:v>
                </c:pt>
                <c:pt idx="945">
                  <c:v>9860.6609011835608</c:v>
                </c:pt>
                <c:pt idx="946">
                  <c:v>9860.6609011835608</c:v>
                </c:pt>
                <c:pt idx="947">
                  <c:v>9863.5956528726292</c:v>
                </c:pt>
                <c:pt idx="948">
                  <c:v>9863.5956528726292</c:v>
                </c:pt>
                <c:pt idx="949">
                  <c:v>9863.5956528726292</c:v>
                </c:pt>
                <c:pt idx="950">
                  <c:v>9917.1067377090985</c:v>
                </c:pt>
                <c:pt idx="951">
                  <c:v>9917.1067377090985</c:v>
                </c:pt>
                <c:pt idx="952">
                  <c:v>9917.1067377090985</c:v>
                </c:pt>
                <c:pt idx="953">
                  <c:v>9927.5158133813984</c:v>
                </c:pt>
                <c:pt idx="954">
                  <c:v>9927.5158133813984</c:v>
                </c:pt>
                <c:pt idx="955">
                  <c:v>9927.5158133813984</c:v>
                </c:pt>
                <c:pt idx="956">
                  <c:v>10020</c:v>
                </c:pt>
                <c:pt idx="957">
                  <c:v>10020</c:v>
                </c:pt>
                <c:pt idx="958">
                  <c:v>10020</c:v>
                </c:pt>
                <c:pt idx="959">
                  <c:v>10020</c:v>
                </c:pt>
                <c:pt idx="960">
                  <c:v>10020</c:v>
                </c:pt>
                <c:pt idx="961">
                  <c:v>10020</c:v>
                </c:pt>
                <c:pt idx="962">
                  <c:v>10020</c:v>
                </c:pt>
                <c:pt idx="963">
                  <c:v>10020</c:v>
                </c:pt>
                <c:pt idx="964">
                  <c:v>10020</c:v>
                </c:pt>
                <c:pt idx="965">
                  <c:v>10020</c:v>
                </c:pt>
                <c:pt idx="966">
                  <c:v>10020</c:v>
                </c:pt>
                <c:pt idx="967">
                  <c:v>10020</c:v>
                </c:pt>
                <c:pt idx="968">
                  <c:v>10020</c:v>
                </c:pt>
                <c:pt idx="969">
                  <c:v>10020</c:v>
                </c:pt>
                <c:pt idx="970">
                  <c:v>10020</c:v>
                </c:pt>
                <c:pt idx="971">
                  <c:v>10020</c:v>
                </c:pt>
                <c:pt idx="972">
                  <c:v>10020</c:v>
                </c:pt>
                <c:pt idx="973">
                  <c:v>10020</c:v>
                </c:pt>
                <c:pt idx="974">
                  <c:v>10020</c:v>
                </c:pt>
                <c:pt idx="975">
                  <c:v>10020</c:v>
                </c:pt>
                <c:pt idx="976">
                  <c:v>10020</c:v>
                </c:pt>
                <c:pt idx="977">
                  <c:v>10020</c:v>
                </c:pt>
                <c:pt idx="978">
                  <c:v>10020</c:v>
                </c:pt>
                <c:pt idx="979">
                  <c:v>10020</c:v>
                </c:pt>
                <c:pt idx="980">
                  <c:v>10020</c:v>
                </c:pt>
                <c:pt idx="981">
                  <c:v>10020</c:v>
                </c:pt>
                <c:pt idx="982">
                  <c:v>10020</c:v>
                </c:pt>
                <c:pt idx="983">
                  <c:v>10020</c:v>
                </c:pt>
                <c:pt idx="984">
                  <c:v>10020</c:v>
                </c:pt>
                <c:pt idx="985">
                  <c:v>10020</c:v>
                </c:pt>
                <c:pt idx="986">
                  <c:v>10020</c:v>
                </c:pt>
                <c:pt idx="987">
                  <c:v>10020</c:v>
                </c:pt>
                <c:pt idx="988">
                  <c:v>10020</c:v>
                </c:pt>
                <c:pt idx="989">
                  <c:v>10020</c:v>
                </c:pt>
                <c:pt idx="990">
                  <c:v>10020</c:v>
                </c:pt>
                <c:pt idx="991">
                  <c:v>10020</c:v>
                </c:pt>
                <c:pt idx="992">
                  <c:v>10020</c:v>
                </c:pt>
                <c:pt idx="993">
                  <c:v>10020</c:v>
                </c:pt>
                <c:pt idx="994">
                  <c:v>10020</c:v>
                </c:pt>
                <c:pt idx="995">
                  <c:v>10020</c:v>
                </c:pt>
                <c:pt idx="996">
                  <c:v>10020</c:v>
                </c:pt>
                <c:pt idx="997">
                  <c:v>10020</c:v>
                </c:pt>
                <c:pt idx="998">
                  <c:v>10020</c:v>
                </c:pt>
                <c:pt idx="999">
                  <c:v>10020</c:v>
                </c:pt>
                <c:pt idx="1000">
                  <c:v>10020</c:v>
                </c:pt>
                <c:pt idx="1001">
                  <c:v>10020</c:v>
                </c:pt>
                <c:pt idx="1002">
                  <c:v>10020</c:v>
                </c:pt>
              </c:numCache>
            </c:numRef>
          </c:cat>
          <c:val>
            <c:numRef>
              <c:f>Sheet1!$B$2:$B$1004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  <c:pt idx="4">
                  <c:v>100</c:v>
                </c:pt>
                <c:pt idx="5">
                  <c:v>100</c:v>
                </c:pt>
                <c:pt idx="6">
                  <c:v>0</c:v>
                </c:pt>
                <c:pt idx="7">
                  <c:v>96.3</c:v>
                </c:pt>
                <c:pt idx="8">
                  <c:v>96.3</c:v>
                </c:pt>
                <c:pt idx="9">
                  <c:v>0</c:v>
                </c:pt>
                <c:pt idx="10">
                  <c:v>93.7</c:v>
                </c:pt>
                <c:pt idx="11">
                  <c:v>93.7</c:v>
                </c:pt>
                <c:pt idx="12">
                  <c:v>0</c:v>
                </c:pt>
                <c:pt idx="13">
                  <c:v>93.7</c:v>
                </c:pt>
                <c:pt idx="14">
                  <c:v>93.7</c:v>
                </c:pt>
                <c:pt idx="15">
                  <c:v>0</c:v>
                </c:pt>
                <c:pt idx="16">
                  <c:v>93.5</c:v>
                </c:pt>
                <c:pt idx="17">
                  <c:v>93.5</c:v>
                </c:pt>
                <c:pt idx="18">
                  <c:v>0</c:v>
                </c:pt>
                <c:pt idx="19">
                  <c:v>93.100009999999997</c:v>
                </c:pt>
                <c:pt idx="20">
                  <c:v>93.100009999999997</c:v>
                </c:pt>
                <c:pt idx="21">
                  <c:v>0</c:v>
                </c:pt>
                <c:pt idx="22">
                  <c:v>91.9</c:v>
                </c:pt>
                <c:pt idx="23">
                  <c:v>91.9</c:v>
                </c:pt>
                <c:pt idx="24">
                  <c:v>0</c:v>
                </c:pt>
                <c:pt idx="25">
                  <c:v>91.6</c:v>
                </c:pt>
                <c:pt idx="26">
                  <c:v>91.6</c:v>
                </c:pt>
                <c:pt idx="27">
                  <c:v>0</c:v>
                </c:pt>
                <c:pt idx="28">
                  <c:v>91.3</c:v>
                </c:pt>
                <c:pt idx="29">
                  <c:v>91.3</c:v>
                </c:pt>
                <c:pt idx="30">
                  <c:v>0</c:v>
                </c:pt>
                <c:pt idx="31">
                  <c:v>90.8</c:v>
                </c:pt>
                <c:pt idx="32">
                  <c:v>90.8</c:v>
                </c:pt>
                <c:pt idx="33">
                  <c:v>0</c:v>
                </c:pt>
                <c:pt idx="34">
                  <c:v>89.9</c:v>
                </c:pt>
                <c:pt idx="35">
                  <c:v>89.9</c:v>
                </c:pt>
                <c:pt idx="36">
                  <c:v>0</c:v>
                </c:pt>
                <c:pt idx="37">
                  <c:v>89.3</c:v>
                </c:pt>
                <c:pt idx="38">
                  <c:v>89.3</c:v>
                </c:pt>
                <c:pt idx="39">
                  <c:v>0</c:v>
                </c:pt>
                <c:pt idx="40">
                  <c:v>88.9</c:v>
                </c:pt>
                <c:pt idx="41">
                  <c:v>88.9</c:v>
                </c:pt>
                <c:pt idx="42">
                  <c:v>0</c:v>
                </c:pt>
                <c:pt idx="43">
                  <c:v>88.7</c:v>
                </c:pt>
                <c:pt idx="44">
                  <c:v>88.7</c:v>
                </c:pt>
                <c:pt idx="45">
                  <c:v>0</c:v>
                </c:pt>
                <c:pt idx="46">
                  <c:v>88.3</c:v>
                </c:pt>
                <c:pt idx="47">
                  <c:v>88.3</c:v>
                </c:pt>
                <c:pt idx="48">
                  <c:v>0</c:v>
                </c:pt>
                <c:pt idx="49">
                  <c:v>85.6</c:v>
                </c:pt>
                <c:pt idx="50">
                  <c:v>85.6</c:v>
                </c:pt>
                <c:pt idx="51">
                  <c:v>0</c:v>
                </c:pt>
                <c:pt idx="52">
                  <c:v>85.5</c:v>
                </c:pt>
                <c:pt idx="53">
                  <c:v>85.5</c:v>
                </c:pt>
                <c:pt idx="54">
                  <c:v>0</c:v>
                </c:pt>
                <c:pt idx="55">
                  <c:v>84.8</c:v>
                </c:pt>
                <c:pt idx="56">
                  <c:v>84.8</c:v>
                </c:pt>
                <c:pt idx="57">
                  <c:v>0</c:v>
                </c:pt>
                <c:pt idx="58">
                  <c:v>84.4</c:v>
                </c:pt>
                <c:pt idx="59">
                  <c:v>84.4</c:v>
                </c:pt>
                <c:pt idx="60">
                  <c:v>0</c:v>
                </c:pt>
                <c:pt idx="61">
                  <c:v>84.1</c:v>
                </c:pt>
                <c:pt idx="62">
                  <c:v>84.1</c:v>
                </c:pt>
                <c:pt idx="63">
                  <c:v>0</c:v>
                </c:pt>
                <c:pt idx="64">
                  <c:v>83.600009999999997</c:v>
                </c:pt>
                <c:pt idx="65">
                  <c:v>83.600009999999997</c:v>
                </c:pt>
                <c:pt idx="66">
                  <c:v>0</c:v>
                </c:pt>
                <c:pt idx="67">
                  <c:v>83.399990000000003</c:v>
                </c:pt>
                <c:pt idx="68">
                  <c:v>83.399990000000003</c:v>
                </c:pt>
                <c:pt idx="69">
                  <c:v>0</c:v>
                </c:pt>
                <c:pt idx="70">
                  <c:v>83.1</c:v>
                </c:pt>
                <c:pt idx="71">
                  <c:v>83.1</c:v>
                </c:pt>
                <c:pt idx="72">
                  <c:v>0</c:v>
                </c:pt>
                <c:pt idx="73">
                  <c:v>82.3</c:v>
                </c:pt>
                <c:pt idx="74">
                  <c:v>82.3</c:v>
                </c:pt>
                <c:pt idx="75">
                  <c:v>0</c:v>
                </c:pt>
                <c:pt idx="76">
                  <c:v>82.2</c:v>
                </c:pt>
                <c:pt idx="77">
                  <c:v>82.2</c:v>
                </c:pt>
                <c:pt idx="78">
                  <c:v>0</c:v>
                </c:pt>
                <c:pt idx="79">
                  <c:v>78.899990000000003</c:v>
                </c:pt>
                <c:pt idx="80">
                  <c:v>78.899990000000003</c:v>
                </c:pt>
                <c:pt idx="81">
                  <c:v>0</c:v>
                </c:pt>
                <c:pt idx="82">
                  <c:v>77.099999999999994</c:v>
                </c:pt>
                <c:pt idx="83">
                  <c:v>77.099999999999994</c:v>
                </c:pt>
                <c:pt idx="84">
                  <c:v>0</c:v>
                </c:pt>
                <c:pt idx="85">
                  <c:v>77</c:v>
                </c:pt>
                <c:pt idx="86">
                  <c:v>77</c:v>
                </c:pt>
                <c:pt idx="87">
                  <c:v>0</c:v>
                </c:pt>
                <c:pt idx="88">
                  <c:v>75.3</c:v>
                </c:pt>
                <c:pt idx="89">
                  <c:v>75.3</c:v>
                </c:pt>
                <c:pt idx="90">
                  <c:v>0</c:v>
                </c:pt>
                <c:pt idx="91">
                  <c:v>74.900000000000006</c:v>
                </c:pt>
                <c:pt idx="92">
                  <c:v>74.900000000000006</c:v>
                </c:pt>
                <c:pt idx="93">
                  <c:v>0</c:v>
                </c:pt>
                <c:pt idx="94">
                  <c:v>74.599999999999994</c:v>
                </c:pt>
                <c:pt idx="95">
                  <c:v>74.599999999999994</c:v>
                </c:pt>
                <c:pt idx="96">
                  <c:v>0</c:v>
                </c:pt>
                <c:pt idx="97">
                  <c:v>73.7</c:v>
                </c:pt>
                <c:pt idx="98">
                  <c:v>73.7</c:v>
                </c:pt>
                <c:pt idx="99">
                  <c:v>0</c:v>
                </c:pt>
                <c:pt idx="100">
                  <c:v>73.7</c:v>
                </c:pt>
                <c:pt idx="101">
                  <c:v>73.7</c:v>
                </c:pt>
                <c:pt idx="102">
                  <c:v>0</c:v>
                </c:pt>
                <c:pt idx="103">
                  <c:v>73</c:v>
                </c:pt>
                <c:pt idx="104">
                  <c:v>73</c:v>
                </c:pt>
                <c:pt idx="105">
                  <c:v>0</c:v>
                </c:pt>
                <c:pt idx="106">
                  <c:v>72</c:v>
                </c:pt>
                <c:pt idx="107">
                  <c:v>72</c:v>
                </c:pt>
                <c:pt idx="108">
                  <c:v>0</c:v>
                </c:pt>
                <c:pt idx="109">
                  <c:v>71.900000000000006</c:v>
                </c:pt>
                <c:pt idx="110">
                  <c:v>71.900000000000006</c:v>
                </c:pt>
                <c:pt idx="111">
                  <c:v>0</c:v>
                </c:pt>
                <c:pt idx="112">
                  <c:v>70.900000000000006</c:v>
                </c:pt>
                <c:pt idx="113">
                  <c:v>70.900000000000006</c:v>
                </c:pt>
                <c:pt idx="114">
                  <c:v>0</c:v>
                </c:pt>
                <c:pt idx="115">
                  <c:v>69.3</c:v>
                </c:pt>
                <c:pt idx="116">
                  <c:v>69.3</c:v>
                </c:pt>
                <c:pt idx="117">
                  <c:v>0</c:v>
                </c:pt>
                <c:pt idx="118">
                  <c:v>69.2</c:v>
                </c:pt>
                <c:pt idx="119">
                  <c:v>69.2</c:v>
                </c:pt>
                <c:pt idx="120">
                  <c:v>0</c:v>
                </c:pt>
                <c:pt idx="121">
                  <c:v>68.400000000000006</c:v>
                </c:pt>
                <c:pt idx="122">
                  <c:v>68.400000000000006</c:v>
                </c:pt>
                <c:pt idx="123">
                  <c:v>0</c:v>
                </c:pt>
                <c:pt idx="124">
                  <c:v>67.599999999999994</c:v>
                </c:pt>
                <c:pt idx="125">
                  <c:v>67.599999999999994</c:v>
                </c:pt>
                <c:pt idx="126">
                  <c:v>0</c:v>
                </c:pt>
                <c:pt idx="127">
                  <c:v>66.5</c:v>
                </c:pt>
                <c:pt idx="128">
                  <c:v>66.5</c:v>
                </c:pt>
                <c:pt idx="129">
                  <c:v>0</c:v>
                </c:pt>
                <c:pt idx="130">
                  <c:v>66.3</c:v>
                </c:pt>
                <c:pt idx="131">
                  <c:v>66.3</c:v>
                </c:pt>
                <c:pt idx="132">
                  <c:v>0</c:v>
                </c:pt>
                <c:pt idx="133">
                  <c:v>65.3</c:v>
                </c:pt>
                <c:pt idx="134">
                  <c:v>65.3</c:v>
                </c:pt>
                <c:pt idx="135">
                  <c:v>0</c:v>
                </c:pt>
                <c:pt idx="136">
                  <c:v>65</c:v>
                </c:pt>
                <c:pt idx="137">
                  <c:v>65</c:v>
                </c:pt>
                <c:pt idx="138">
                  <c:v>0</c:v>
                </c:pt>
                <c:pt idx="139">
                  <c:v>65</c:v>
                </c:pt>
                <c:pt idx="140">
                  <c:v>65</c:v>
                </c:pt>
                <c:pt idx="141">
                  <c:v>0</c:v>
                </c:pt>
                <c:pt idx="142">
                  <c:v>64.900000000000006</c:v>
                </c:pt>
                <c:pt idx="143">
                  <c:v>64.900000000000006</c:v>
                </c:pt>
                <c:pt idx="144">
                  <c:v>0</c:v>
                </c:pt>
                <c:pt idx="145">
                  <c:v>64.3</c:v>
                </c:pt>
                <c:pt idx="146">
                  <c:v>64.3</c:v>
                </c:pt>
                <c:pt idx="147">
                  <c:v>0</c:v>
                </c:pt>
                <c:pt idx="148">
                  <c:v>64.3</c:v>
                </c:pt>
                <c:pt idx="149">
                  <c:v>64.3</c:v>
                </c:pt>
                <c:pt idx="150">
                  <c:v>0</c:v>
                </c:pt>
                <c:pt idx="151">
                  <c:v>63.2</c:v>
                </c:pt>
                <c:pt idx="152">
                  <c:v>63.2</c:v>
                </c:pt>
                <c:pt idx="153">
                  <c:v>0</c:v>
                </c:pt>
                <c:pt idx="154">
                  <c:v>63.1</c:v>
                </c:pt>
                <c:pt idx="155">
                  <c:v>63.1</c:v>
                </c:pt>
                <c:pt idx="156">
                  <c:v>0</c:v>
                </c:pt>
                <c:pt idx="157">
                  <c:v>62.8</c:v>
                </c:pt>
                <c:pt idx="158">
                  <c:v>62.8</c:v>
                </c:pt>
                <c:pt idx="159">
                  <c:v>0</c:v>
                </c:pt>
                <c:pt idx="160">
                  <c:v>62</c:v>
                </c:pt>
                <c:pt idx="161">
                  <c:v>62</c:v>
                </c:pt>
                <c:pt idx="162">
                  <c:v>0</c:v>
                </c:pt>
                <c:pt idx="163">
                  <c:v>61.8</c:v>
                </c:pt>
                <c:pt idx="164">
                  <c:v>61.8</c:v>
                </c:pt>
                <c:pt idx="165">
                  <c:v>0</c:v>
                </c:pt>
                <c:pt idx="166">
                  <c:v>61.8</c:v>
                </c:pt>
                <c:pt idx="167">
                  <c:v>61.8</c:v>
                </c:pt>
                <c:pt idx="168">
                  <c:v>0</c:v>
                </c:pt>
                <c:pt idx="169">
                  <c:v>61.2</c:v>
                </c:pt>
                <c:pt idx="170">
                  <c:v>61.2</c:v>
                </c:pt>
                <c:pt idx="171">
                  <c:v>0</c:v>
                </c:pt>
                <c:pt idx="172">
                  <c:v>60.9</c:v>
                </c:pt>
                <c:pt idx="173">
                  <c:v>60.9</c:v>
                </c:pt>
                <c:pt idx="174">
                  <c:v>0</c:v>
                </c:pt>
                <c:pt idx="175">
                  <c:v>60.3</c:v>
                </c:pt>
                <c:pt idx="176">
                  <c:v>60.3</c:v>
                </c:pt>
                <c:pt idx="177">
                  <c:v>0</c:v>
                </c:pt>
                <c:pt idx="178">
                  <c:v>59.6</c:v>
                </c:pt>
                <c:pt idx="179">
                  <c:v>59.6</c:v>
                </c:pt>
                <c:pt idx="180">
                  <c:v>0</c:v>
                </c:pt>
                <c:pt idx="181">
                  <c:v>59.6</c:v>
                </c:pt>
                <c:pt idx="182">
                  <c:v>59.6</c:v>
                </c:pt>
                <c:pt idx="183">
                  <c:v>0</c:v>
                </c:pt>
                <c:pt idx="184">
                  <c:v>59.5</c:v>
                </c:pt>
                <c:pt idx="185">
                  <c:v>59.5</c:v>
                </c:pt>
                <c:pt idx="186">
                  <c:v>0</c:v>
                </c:pt>
                <c:pt idx="187">
                  <c:v>59.2</c:v>
                </c:pt>
                <c:pt idx="188">
                  <c:v>59.2</c:v>
                </c:pt>
                <c:pt idx="189">
                  <c:v>0</c:v>
                </c:pt>
                <c:pt idx="190">
                  <c:v>59</c:v>
                </c:pt>
                <c:pt idx="191">
                  <c:v>59</c:v>
                </c:pt>
                <c:pt idx="192">
                  <c:v>0</c:v>
                </c:pt>
                <c:pt idx="193">
                  <c:v>58.4</c:v>
                </c:pt>
                <c:pt idx="194">
                  <c:v>58.4</c:v>
                </c:pt>
                <c:pt idx="195">
                  <c:v>0</c:v>
                </c:pt>
                <c:pt idx="196">
                  <c:v>58.3</c:v>
                </c:pt>
                <c:pt idx="197">
                  <c:v>58.3</c:v>
                </c:pt>
                <c:pt idx="198">
                  <c:v>0</c:v>
                </c:pt>
                <c:pt idx="199">
                  <c:v>58.1</c:v>
                </c:pt>
                <c:pt idx="200">
                  <c:v>58.1</c:v>
                </c:pt>
                <c:pt idx="201">
                  <c:v>0</c:v>
                </c:pt>
                <c:pt idx="202">
                  <c:v>57.9</c:v>
                </c:pt>
                <c:pt idx="203">
                  <c:v>57.9</c:v>
                </c:pt>
                <c:pt idx="204">
                  <c:v>0</c:v>
                </c:pt>
                <c:pt idx="205">
                  <c:v>57.4</c:v>
                </c:pt>
                <c:pt idx="206">
                  <c:v>57.4</c:v>
                </c:pt>
                <c:pt idx="207">
                  <c:v>0</c:v>
                </c:pt>
                <c:pt idx="208">
                  <c:v>56.5</c:v>
                </c:pt>
                <c:pt idx="209">
                  <c:v>56.5</c:v>
                </c:pt>
                <c:pt idx="210">
                  <c:v>0</c:v>
                </c:pt>
                <c:pt idx="211">
                  <c:v>55.8</c:v>
                </c:pt>
                <c:pt idx="212">
                  <c:v>55.8</c:v>
                </c:pt>
                <c:pt idx="213">
                  <c:v>0</c:v>
                </c:pt>
                <c:pt idx="214">
                  <c:v>55.6</c:v>
                </c:pt>
                <c:pt idx="215">
                  <c:v>55.6</c:v>
                </c:pt>
                <c:pt idx="216">
                  <c:v>0</c:v>
                </c:pt>
                <c:pt idx="217">
                  <c:v>54.4</c:v>
                </c:pt>
                <c:pt idx="218">
                  <c:v>54.4</c:v>
                </c:pt>
                <c:pt idx="219">
                  <c:v>0</c:v>
                </c:pt>
                <c:pt idx="220">
                  <c:v>51.8</c:v>
                </c:pt>
                <c:pt idx="221">
                  <c:v>51.8</c:v>
                </c:pt>
                <c:pt idx="222">
                  <c:v>0</c:v>
                </c:pt>
                <c:pt idx="223">
                  <c:v>51.3</c:v>
                </c:pt>
                <c:pt idx="224">
                  <c:v>51.3</c:v>
                </c:pt>
                <c:pt idx="225">
                  <c:v>0</c:v>
                </c:pt>
                <c:pt idx="226">
                  <c:v>51.2</c:v>
                </c:pt>
                <c:pt idx="227">
                  <c:v>51.2</c:v>
                </c:pt>
                <c:pt idx="228">
                  <c:v>0</c:v>
                </c:pt>
                <c:pt idx="229">
                  <c:v>51.1</c:v>
                </c:pt>
                <c:pt idx="230">
                  <c:v>51.1</c:v>
                </c:pt>
                <c:pt idx="231">
                  <c:v>0</c:v>
                </c:pt>
                <c:pt idx="232">
                  <c:v>49.9</c:v>
                </c:pt>
                <c:pt idx="233">
                  <c:v>49.9</c:v>
                </c:pt>
                <c:pt idx="234">
                  <c:v>0</c:v>
                </c:pt>
                <c:pt idx="235">
                  <c:v>49.5</c:v>
                </c:pt>
                <c:pt idx="236">
                  <c:v>49.5</c:v>
                </c:pt>
                <c:pt idx="237">
                  <c:v>0</c:v>
                </c:pt>
                <c:pt idx="238">
                  <c:v>49.3</c:v>
                </c:pt>
                <c:pt idx="239">
                  <c:v>49.3</c:v>
                </c:pt>
                <c:pt idx="240">
                  <c:v>0</c:v>
                </c:pt>
                <c:pt idx="241">
                  <c:v>49.2</c:v>
                </c:pt>
                <c:pt idx="242">
                  <c:v>49.2</c:v>
                </c:pt>
                <c:pt idx="243">
                  <c:v>0</c:v>
                </c:pt>
                <c:pt idx="244">
                  <c:v>49.1</c:v>
                </c:pt>
                <c:pt idx="245">
                  <c:v>49.1</c:v>
                </c:pt>
                <c:pt idx="246">
                  <c:v>0</c:v>
                </c:pt>
                <c:pt idx="247">
                  <c:v>48.4</c:v>
                </c:pt>
                <c:pt idx="248">
                  <c:v>48.4</c:v>
                </c:pt>
                <c:pt idx="249">
                  <c:v>0</c:v>
                </c:pt>
                <c:pt idx="250">
                  <c:v>47.7</c:v>
                </c:pt>
                <c:pt idx="251">
                  <c:v>47.7</c:v>
                </c:pt>
                <c:pt idx="252">
                  <c:v>0</c:v>
                </c:pt>
                <c:pt idx="253">
                  <c:v>47.6</c:v>
                </c:pt>
                <c:pt idx="254">
                  <c:v>47.6</c:v>
                </c:pt>
                <c:pt idx="255">
                  <c:v>0</c:v>
                </c:pt>
                <c:pt idx="256">
                  <c:v>46.3</c:v>
                </c:pt>
                <c:pt idx="257">
                  <c:v>46.3</c:v>
                </c:pt>
                <c:pt idx="258">
                  <c:v>0</c:v>
                </c:pt>
                <c:pt idx="259">
                  <c:v>45.3</c:v>
                </c:pt>
                <c:pt idx="260">
                  <c:v>45.3</c:v>
                </c:pt>
                <c:pt idx="261">
                  <c:v>0</c:v>
                </c:pt>
                <c:pt idx="262">
                  <c:v>45.2</c:v>
                </c:pt>
                <c:pt idx="263">
                  <c:v>45.2</c:v>
                </c:pt>
                <c:pt idx="264">
                  <c:v>0</c:v>
                </c:pt>
                <c:pt idx="265">
                  <c:v>45.2</c:v>
                </c:pt>
                <c:pt idx="266">
                  <c:v>45.2</c:v>
                </c:pt>
                <c:pt idx="267">
                  <c:v>0</c:v>
                </c:pt>
                <c:pt idx="268">
                  <c:v>45</c:v>
                </c:pt>
                <c:pt idx="269">
                  <c:v>45</c:v>
                </c:pt>
                <c:pt idx="270">
                  <c:v>0</c:v>
                </c:pt>
                <c:pt idx="271">
                  <c:v>44.8</c:v>
                </c:pt>
                <c:pt idx="272">
                  <c:v>44.8</c:v>
                </c:pt>
                <c:pt idx="273">
                  <c:v>0</c:v>
                </c:pt>
                <c:pt idx="274">
                  <c:v>44.5</c:v>
                </c:pt>
                <c:pt idx="275">
                  <c:v>44.5</c:v>
                </c:pt>
                <c:pt idx="276">
                  <c:v>0</c:v>
                </c:pt>
                <c:pt idx="277">
                  <c:v>44.5</c:v>
                </c:pt>
                <c:pt idx="278">
                  <c:v>44.5</c:v>
                </c:pt>
                <c:pt idx="279">
                  <c:v>0</c:v>
                </c:pt>
                <c:pt idx="280">
                  <c:v>44.2</c:v>
                </c:pt>
                <c:pt idx="281">
                  <c:v>44.2</c:v>
                </c:pt>
                <c:pt idx="282">
                  <c:v>0</c:v>
                </c:pt>
                <c:pt idx="283">
                  <c:v>43.9</c:v>
                </c:pt>
                <c:pt idx="284">
                  <c:v>43.9</c:v>
                </c:pt>
                <c:pt idx="285">
                  <c:v>0</c:v>
                </c:pt>
                <c:pt idx="286">
                  <c:v>43.6</c:v>
                </c:pt>
                <c:pt idx="287">
                  <c:v>43.6</c:v>
                </c:pt>
                <c:pt idx="288">
                  <c:v>0</c:v>
                </c:pt>
                <c:pt idx="289">
                  <c:v>43.5</c:v>
                </c:pt>
                <c:pt idx="290">
                  <c:v>43.5</c:v>
                </c:pt>
                <c:pt idx="291">
                  <c:v>0</c:v>
                </c:pt>
                <c:pt idx="292">
                  <c:v>43</c:v>
                </c:pt>
                <c:pt idx="293">
                  <c:v>43</c:v>
                </c:pt>
                <c:pt idx="294">
                  <c:v>0</c:v>
                </c:pt>
                <c:pt idx="295">
                  <c:v>42.5</c:v>
                </c:pt>
                <c:pt idx="296">
                  <c:v>42.5</c:v>
                </c:pt>
                <c:pt idx="297">
                  <c:v>0</c:v>
                </c:pt>
                <c:pt idx="298">
                  <c:v>42.2</c:v>
                </c:pt>
                <c:pt idx="299">
                  <c:v>42.2</c:v>
                </c:pt>
                <c:pt idx="300">
                  <c:v>0</c:v>
                </c:pt>
                <c:pt idx="301">
                  <c:v>42.2</c:v>
                </c:pt>
                <c:pt idx="302">
                  <c:v>42.2</c:v>
                </c:pt>
                <c:pt idx="303">
                  <c:v>0</c:v>
                </c:pt>
                <c:pt idx="304">
                  <c:v>42.2</c:v>
                </c:pt>
                <c:pt idx="305">
                  <c:v>42.2</c:v>
                </c:pt>
                <c:pt idx="306">
                  <c:v>0</c:v>
                </c:pt>
                <c:pt idx="307">
                  <c:v>42</c:v>
                </c:pt>
                <c:pt idx="308">
                  <c:v>42</c:v>
                </c:pt>
                <c:pt idx="309">
                  <c:v>0</c:v>
                </c:pt>
                <c:pt idx="310">
                  <c:v>41.4</c:v>
                </c:pt>
                <c:pt idx="311">
                  <c:v>41.4</c:v>
                </c:pt>
                <c:pt idx="312">
                  <c:v>0</c:v>
                </c:pt>
                <c:pt idx="313">
                  <c:v>41.2</c:v>
                </c:pt>
                <c:pt idx="314">
                  <c:v>41.2</c:v>
                </c:pt>
                <c:pt idx="315">
                  <c:v>0</c:v>
                </c:pt>
                <c:pt idx="316">
                  <c:v>41.1</c:v>
                </c:pt>
                <c:pt idx="317">
                  <c:v>41.1</c:v>
                </c:pt>
                <c:pt idx="318">
                  <c:v>0</c:v>
                </c:pt>
                <c:pt idx="319">
                  <c:v>39.9</c:v>
                </c:pt>
                <c:pt idx="320">
                  <c:v>39.9</c:v>
                </c:pt>
                <c:pt idx="321">
                  <c:v>0</c:v>
                </c:pt>
                <c:pt idx="322">
                  <c:v>39.9</c:v>
                </c:pt>
                <c:pt idx="323">
                  <c:v>39.9</c:v>
                </c:pt>
                <c:pt idx="324">
                  <c:v>0</c:v>
                </c:pt>
                <c:pt idx="325">
                  <c:v>39.799999999999997</c:v>
                </c:pt>
                <c:pt idx="326">
                  <c:v>39.799999999999997</c:v>
                </c:pt>
                <c:pt idx="327">
                  <c:v>0</c:v>
                </c:pt>
                <c:pt idx="328">
                  <c:v>39.6</c:v>
                </c:pt>
                <c:pt idx="329">
                  <c:v>39.6</c:v>
                </c:pt>
                <c:pt idx="330">
                  <c:v>0</c:v>
                </c:pt>
                <c:pt idx="331">
                  <c:v>39.200000000000003</c:v>
                </c:pt>
                <c:pt idx="332">
                  <c:v>39.200000000000003</c:v>
                </c:pt>
                <c:pt idx="333">
                  <c:v>0</c:v>
                </c:pt>
                <c:pt idx="334">
                  <c:v>38.299999999999997</c:v>
                </c:pt>
                <c:pt idx="335">
                  <c:v>38.299999999999997</c:v>
                </c:pt>
                <c:pt idx="336">
                  <c:v>0</c:v>
                </c:pt>
                <c:pt idx="337">
                  <c:v>37.799999999999997</c:v>
                </c:pt>
                <c:pt idx="338">
                  <c:v>37.799999999999997</c:v>
                </c:pt>
                <c:pt idx="339">
                  <c:v>0</c:v>
                </c:pt>
                <c:pt idx="340">
                  <c:v>37.6</c:v>
                </c:pt>
                <c:pt idx="341">
                  <c:v>37.6</c:v>
                </c:pt>
                <c:pt idx="342">
                  <c:v>0</c:v>
                </c:pt>
                <c:pt idx="343">
                  <c:v>37.4</c:v>
                </c:pt>
                <c:pt idx="344">
                  <c:v>37.4</c:v>
                </c:pt>
                <c:pt idx="345">
                  <c:v>0</c:v>
                </c:pt>
                <c:pt idx="346">
                  <c:v>37.1</c:v>
                </c:pt>
                <c:pt idx="347">
                  <c:v>37.1</c:v>
                </c:pt>
                <c:pt idx="348">
                  <c:v>0</c:v>
                </c:pt>
                <c:pt idx="349">
                  <c:v>36.700000000000003</c:v>
                </c:pt>
                <c:pt idx="350">
                  <c:v>36.700000000000003</c:v>
                </c:pt>
                <c:pt idx="351">
                  <c:v>0</c:v>
                </c:pt>
                <c:pt idx="352">
                  <c:v>36.6</c:v>
                </c:pt>
                <c:pt idx="353">
                  <c:v>36.6</c:v>
                </c:pt>
                <c:pt idx="354">
                  <c:v>0</c:v>
                </c:pt>
                <c:pt idx="355">
                  <c:v>36.1</c:v>
                </c:pt>
                <c:pt idx="356">
                  <c:v>36.1</c:v>
                </c:pt>
                <c:pt idx="357">
                  <c:v>0</c:v>
                </c:pt>
                <c:pt idx="358">
                  <c:v>36.1</c:v>
                </c:pt>
                <c:pt idx="359">
                  <c:v>36.1</c:v>
                </c:pt>
                <c:pt idx="360">
                  <c:v>0</c:v>
                </c:pt>
                <c:pt idx="361">
                  <c:v>35.5</c:v>
                </c:pt>
                <c:pt idx="362">
                  <c:v>35.5</c:v>
                </c:pt>
                <c:pt idx="363">
                  <c:v>0</c:v>
                </c:pt>
                <c:pt idx="364">
                  <c:v>35</c:v>
                </c:pt>
                <c:pt idx="365">
                  <c:v>35</c:v>
                </c:pt>
                <c:pt idx="366">
                  <c:v>0</c:v>
                </c:pt>
                <c:pt idx="367">
                  <c:v>33.9</c:v>
                </c:pt>
                <c:pt idx="368">
                  <c:v>33.9</c:v>
                </c:pt>
                <c:pt idx="369">
                  <c:v>0</c:v>
                </c:pt>
                <c:pt idx="370">
                  <c:v>33.700000000000003</c:v>
                </c:pt>
                <c:pt idx="371">
                  <c:v>33.700000000000003</c:v>
                </c:pt>
                <c:pt idx="372">
                  <c:v>0</c:v>
                </c:pt>
                <c:pt idx="373">
                  <c:v>33.5</c:v>
                </c:pt>
                <c:pt idx="374">
                  <c:v>33.5</c:v>
                </c:pt>
                <c:pt idx="375">
                  <c:v>0</c:v>
                </c:pt>
                <c:pt idx="376">
                  <c:v>33.4</c:v>
                </c:pt>
                <c:pt idx="377">
                  <c:v>33.4</c:v>
                </c:pt>
                <c:pt idx="378">
                  <c:v>0</c:v>
                </c:pt>
                <c:pt idx="379">
                  <c:v>33.200000000000003</c:v>
                </c:pt>
                <c:pt idx="380">
                  <c:v>33.200000000000003</c:v>
                </c:pt>
                <c:pt idx="381">
                  <c:v>0</c:v>
                </c:pt>
                <c:pt idx="382">
                  <c:v>32.799999999999997</c:v>
                </c:pt>
                <c:pt idx="383">
                  <c:v>32.799999999999997</c:v>
                </c:pt>
                <c:pt idx="384">
                  <c:v>0</c:v>
                </c:pt>
                <c:pt idx="385">
                  <c:v>32.700000000000003</c:v>
                </c:pt>
                <c:pt idx="386">
                  <c:v>32.700000000000003</c:v>
                </c:pt>
                <c:pt idx="387">
                  <c:v>0</c:v>
                </c:pt>
                <c:pt idx="388">
                  <c:v>32.6</c:v>
                </c:pt>
                <c:pt idx="389">
                  <c:v>32.6</c:v>
                </c:pt>
                <c:pt idx="390">
                  <c:v>0</c:v>
                </c:pt>
                <c:pt idx="391">
                  <c:v>32.299999999999997</c:v>
                </c:pt>
                <c:pt idx="392">
                  <c:v>32.299999999999997</c:v>
                </c:pt>
                <c:pt idx="393">
                  <c:v>0</c:v>
                </c:pt>
                <c:pt idx="394">
                  <c:v>32.1</c:v>
                </c:pt>
                <c:pt idx="395">
                  <c:v>32.1</c:v>
                </c:pt>
                <c:pt idx="396">
                  <c:v>0</c:v>
                </c:pt>
                <c:pt idx="397">
                  <c:v>31.8</c:v>
                </c:pt>
                <c:pt idx="398">
                  <c:v>31.8</c:v>
                </c:pt>
                <c:pt idx="399">
                  <c:v>0</c:v>
                </c:pt>
                <c:pt idx="400">
                  <c:v>31.5</c:v>
                </c:pt>
                <c:pt idx="401">
                  <c:v>31.5</c:v>
                </c:pt>
                <c:pt idx="402">
                  <c:v>0</c:v>
                </c:pt>
                <c:pt idx="403">
                  <c:v>31.4</c:v>
                </c:pt>
                <c:pt idx="404">
                  <c:v>31.4</c:v>
                </c:pt>
                <c:pt idx="405">
                  <c:v>0</c:v>
                </c:pt>
                <c:pt idx="406">
                  <c:v>31.2</c:v>
                </c:pt>
                <c:pt idx="407">
                  <c:v>31.2</c:v>
                </c:pt>
                <c:pt idx="408">
                  <c:v>0</c:v>
                </c:pt>
                <c:pt idx="409">
                  <c:v>30.4</c:v>
                </c:pt>
                <c:pt idx="410">
                  <c:v>30.4</c:v>
                </c:pt>
                <c:pt idx="411">
                  <c:v>0</c:v>
                </c:pt>
                <c:pt idx="412">
                  <c:v>29.8</c:v>
                </c:pt>
                <c:pt idx="413">
                  <c:v>29.8</c:v>
                </c:pt>
                <c:pt idx="414">
                  <c:v>0</c:v>
                </c:pt>
                <c:pt idx="415">
                  <c:v>29.6</c:v>
                </c:pt>
                <c:pt idx="416">
                  <c:v>29.6</c:v>
                </c:pt>
                <c:pt idx="417">
                  <c:v>0</c:v>
                </c:pt>
                <c:pt idx="418">
                  <c:v>29.2</c:v>
                </c:pt>
                <c:pt idx="419">
                  <c:v>29.2</c:v>
                </c:pt>
                <c:pt idx="420">
                  <c:v>0</c:v>
                </c:pt>
                <c:pt idx="421">
                  <c:v>28.7</c:v>
                </c:pt>
                <c:pt idx="422">
                  <c:v>28.7</c:v>
                </c:pt>
                <c:pt idx="423">
                  <c:v>0</c:v>
                </c:pt>
                <c:pt idx="424">
                  <c:v>27.3</c:v>
                </c:pt>
                <c:pt idx="425">
                  <c:v>27.3</c:v>
                </c:pt>
                <c:pt idx="426">
                  <c:v>0</c:v>
                </c:pt>
                <c:pt idx="427">
                  <c:v>27.1</c:v>
                </c:pt>
                <c:pt idx="428">
                  <c:v>27.1</c:v>
                </c:pt>
                <c:pt idx="429">
                  <c:v>0</c:v>
                </c:pt>
                <c:pt idx="430">
                  <c:v>26.8</c:v>
                </c:pt>
                <c:pt idx="431">
                  <c:v>26.8</c:v>
                </c:pt>
                <c:pt idx="432">
                  <c:v>0</c:v>
                </c:pt>
                <c:pt idx="433">
                  <c:v>26.4</c:v>
                </c:pt>
                <c:pt idx="434">
                  <c:v>26.4</c:v>
                </c:pt>
                <c:pt idx="435">
                  <c:v>0</c:v>
                </c:pt>
                <c:pt idx="436">
                  <c:v>23.9</c:v>
                </c:pt>
                <c:pt idx="437">
                  <c:v>23.9</c:v>
                </c:pt>
                <c:pt idx="438">
                  <c:v>0</c:v>
                </c:pt>
                <c:pt idx="439">
                  <c:v>23.9</c:v>
                </c:pt>
                <c:pt idx="440">
                  <c:v>23.9</c:v>
                </c:pt>
                <c:pt idx="441">
                  <c:v>0</c:v>
                </c:pt>
                <c:pt idx="442">
                  <c:v>23.3</c:v>
                </c:pt>
                <c:pt idx="443">
                  <c:v>23.3</c:v>
                </c:pt>
                <c:pt idx="444">
                  <c:v>0</c:v>
                </c:pt>
                <c:pt idx="445">
                  <c:v>22.9</c:v>
                </c:pt>
                <c:pt idx="446">
                  <c:v>22.9</c:v>
                </c:pt>
                <c:pt idx="447">
                  <c:v>0</c:v>
                </c:pt>
                <c:pt idx="448">
                  <c:v>22.8</c:v>
                </c:pt>
                <c:pt idx="449">
                  <c:v>22.8</c:v>
                </c:pt>
                <c:pt idx="450">
                  <c:v>0</c:v>
                </c:pt>
                <c:pt idx="451">
                  <c:v>22.7</c:v>
                </c:pt>
                <c:pt idx="452">
                  <c:v>22.7</c:v>
                </c:pt>
                <c:pt idx="453">
                  <c:v>0</c:v>
                </c:pt>
                <c:pt idx="454">
                  <c:v>22.5</c:v>
                </c:pt>
                <c:pt idx="455">
                  <c:v>22.5</c:v>
                </c:pt>
                <c:pt idx="456">
                  <c:v>0</c:v>
                </c:pt>
                <c:pt idx="457">
                  <c:v>22.1</c:v>
                </c:pt>
                <c:pt idx="458">
                  <c:v>22.1</c:v>
                </c:pt>
                <c:pt idx="459">
                  <c:v>0</c:v>
                </c:pt>
                <c:pt idx="460">
                  <c:v>22.1</c:v>
                </c:pt>
                <c:pt idx="461">
                  <c:v>22.1</c:v>
                </c:pt>
                <c:pt idx="462">
                  <c:v>0</c:v>
                </c:pt>
                <c:pt idx="463">
                  <c:v>22</c:v>
                </c:pt>
                <c:pt idx="464">
                  <c:v>22</c:v>
                </c:pt>
                <c:pt idx="465">
                  <c:v>0</c:v>
                </c:pt>
                <c:pt idx="466">
                  <c:v>22</c:v>
                </c:pt>
                <c:pt idx="467">
                  <c:v>22</c:v>
                </c:pt>
                <c:pt idx="468">
                  <c:v>0</c:v>
                </c:pt>
                <c:pt idx="469">
                  <c:v>21.5</c:v>
                </c:pt>
                <c:pt idx="470">
                  <c:v>21.5</c:v>
                </c:pt>
                <c:pt idx="471">
                  <c:v>0</c:v>
                </c:pt>
                <c:pt idx="472">
                  <c:v>21.3</c:v>
                </c:pt>
                <c:pt idx="473">
                  <c:v>21.3</c:v>
                </c:pt>
                <c:pt idx="474">
                  <c:v>0</c:v>
                </c:pt>
                <c:pt idx="475">
                  <c:v>20.8</c:v>
                </c:pt>
                <c:pt idx="476">
                  <c:v>20.8</c:v>
                </c:pt>
                <c:pt idx="477">
                  <c:v>0</c:v>
                </c:pt>
                <c:pt idx="478">
                  <c:v>20.6</c:v>
                </c:pt>
                <c:pt idx="479">
                  <c:v>20.6</c:v>
                </c:pt>
                <c:pt idx="480">
                  <c:v>0</c:v>
                </c:pt>
                <c:pt idx="481">
                  <c:v>20.6</c:v>
                </c:pt>
                <c:pt idx="482">
                  <c:v>20.6</c:v>
                </c:pt>
                <c:pt idx="483">
                  <c:v>0</c:v>
                </c:pt>
                <c:pt idx="484">
                  <c:v>20.399999999999999</c:v>
                </c:pt>
                <c:pt idx="485">
                  <c:v>20.399999999999999</c:v>
                </c:pt>
                <c:pt idx="486">
                  <c:v>0</c:v>
                </c:pt>
                <c:pt idx="487">
                  <c:v>20.2</c:v>
                </c:pt>
                <c:pt idx="488">
                  <c:v>20.2</c:v>
                </c:pt>
                <c:pt idx="489">
                  <c:v>0</c:v>
                </c:pt>
                <c:pt idx="490">
                  <c:v>20.100000000000001</c:v>
                </c:pt>
                <c:pt idx="491">
                  <c:v>20.100000000000001</c:v>
                </c:pt>
                <c:pt idx="492">
                  <c:v>0</c:v>
                </c:pt>
                <c:pt idx="493">
                  <c:v>19.5</c:v>
                </c:pt>
                <c:pt idx="494">
                  <c:v>19.5</c:v>
                </c:pt>
                <c:pt idx="495">
                  <c:v>0</c:v>
                </c:pt>
                <c:pt idx="496">
                  <c:v>19.2</c:v>
                </c:pt>
                <c:pt idx="497">
                  <c:v>19.2</c:v>
                </c:pt>
                <c:pt idx="498">
                  <c:v>0</c:v>
                </c:pt>
                <c:pt idx="499">
                  <c:v>18.600000000000001</c:v>
                </c:pt>
                <c:pt idx="500">
                  <c:v>18.600000000000001</c:v>
                </c:pt>
                <c:pt idx="501">
                  <c:v>0</c:v>
                </c:pt>
                <c:pt idx="502">
                  <c:v>18.399999999999999</c:v>
                </c:pt>
                <c:pt idx="503">
                  <c:v>18.399999999999999</c:v>
                </c:pt>
                <c:pt idx="504">
                  <c:v>0</c:v>
                </c:pt>
                <c:pt idx="505">
                  <c:v>18.100000000000001</c:v>
                </c:pt>
                <c:pt idx="506">
                  <c:v>18.100000000000001</c:v>
                </c:pt>
                <c:pt idx="507">
                  <c:v>0</c:v>
                </c:pt>
                <c:pt idx="508">
                  <c:v>18</c:v>
                </c:pt>
                <c:pt idx="509">
                  <c:v>18</c:v>
                </c:pt>
                <c:pt idx="510">
                  <c:v>0</c:v>
                </c:pt>
                <c:pt idx="511">
                  <c:v>17.3</c:v>
                </c:pt>
                <c:pt idx="512">
                  <c:v>17.3</c:v>
                </c:pt>
                <c:pt idx="513">
                  <c:v>0</c:v>
                </c:pt>
                <c:pt idx="514">
                  <c:v>16.600000000000001</c:v>
                </c:pt>
                <c:pt idx="515">
                  <c:v>16.600000000000001</c:v>
                </c:pt>
                <c:pt idx="516">
                  <c:v>0</c:v>
                </c:pt>
                <c:pt idx="517">
                  <c:v>16.600000000000001</c:v>
                </c:pt>
                <c:pt idx="518">
                  <c:v>16.600000000000001</c:v>
                </c:pt>
                <c:pt idx="519">
                  <c:v>0</c:v>
                </c:pt>
                <c:pt idx="520">
                  <c:v>16.2</c:v>
                </c:pt>
                <c:pt idx="521">
                  <c:v>16.2</c:v>
                </c:pt>
                <c:pt idx="522">
                  <c:v>0</c:v>
                </c:pt>
                <c:pt idx="523">
                  <c:v>16.2</c:v>
                </c:pt>
                <c:pt idx="524">
                  <c:v>16.2</c:v>
                </c:pt>
                <c:pt idx="525">
                  <c:v>0</c:v>
                </c:pt>
                <c:pt idx="526">
                  <c:v>15.9</c:v>
                </c:pt>
                <c:pt idx="527">
                  <c:v>15.9</c:v>
                </c:pt>
                <c:pt idx="528">
                  <c:v>0</c:v>
                </c:pt>
                <c:pt idx="529">
                  <c:v>15.9</c:v>
                </c:pt>
                <c:pt idx="530">
                  <c:v>15.9</c:v>
                </c:pt>
                <c:pt idx="531">
                  <c:v>0</c:v>
                </c:pt>
                <c:pt idx="532">
                  <c:v>15.3</c:v>
                </c:pt>
                <c:pt idx="533">
                  <c:v>15.3</c:v>
                </c:pt>
                <c:pt idx="534">
                  <c:v>0</c:v>
                </c:pt>
                <c:pt idx="535">
                  <c:v>15.2</c:v>
                </c:pt>
                <c:pt idx="536">
                  <c:v>15.2</c:v>
                </c:pt>
                <c:pt idx="537">
                  <c:v>0</c:v>
                </c:pt>
                <c:pt idx="538">
                  <c:v>15.2</c:v>
                </c:pt>
                <c:pt idx="539">
                  <c:v>15.2</c:v>
                </c:pt>
                <c:pt idx="540">
                  <c:v>0</c:v>
                </c:pt>
                <c:pt idx="541">
                  <c:v>14.8</c:v>
                </c:pt>
                <c:pt idx="542">
                  <c:v>14.8</c:v>
                </c:pt>
                <c:pt idx="543">
                  <c:v>0</c:v>
                </c:pt>
                <c:pt idx="544">
                  <c:v>14.4</c:v>
                </c:pt>
                <c:pt idx="545">
                  <c:v>14.4</c:v>
                </c:pt>
                <c:pt idx="546">
                  <c:v>0</c:v>
                </c:pt>
                <c:pt idx="547">
                  <c:v>13.9</c:v>
                </c:pt>
                <c:pt idx="548">
                  <c:v>13.9</c:v>
                </c:pt>
                <c:pt idx="549">
                  <c:v>0</c:v>
                </c:pt>
                <c:pt idx="550">
                  <c:v>13.9</c:v>
                </c:pt>
                <c:pt idx="551">
                  <c:v>13.9</c:v>
                </c:pt>
                <c:pt idx="552">
                  <c:v>0</c:v>
                </c:pt>
                <c:pt idx="553">
                  <c:v>13.9</c:v>
                </c:pt>
                <c:pt idx="554">
                  <c:v>13.9</c:v>
                </c:pt>
                <c:pt idx="555">
                  <c:v>0</c:v>
                </c:pt>
                <c:pt idx="556">
                  <c:v>13.6</c:v>
                </c:pt>
                <c:pt idx="557">
                  <c:v>13.6</c:v>
                </c:pt>
                <c:pt idx="558">
                  <c:v>0</c:v>
                </c:pt>
                <c:pt idx="559">
                  <c:v>13.5</c:v>
                </c:pt>
                <c:pt idx="560">
                  <c:v>13.5</c:v>
                </c:pt>
                <c:pt idx="561">
                  <c:v>0</c:v>
                </c:pt>
                <c:pt idx="562">
                  <c:v>13.4</c:v>
                </c:pt>
                <c:pt idx="563">
                  <c:v>13.4</c:v>
                </c:pt>
                <c:pt idx="564">
                  <c:v>0</c:v>
                </c:pt>
                <c:pt idx="565">
                  <c:v>13</c:v>
                </c:pt>
                <c:pt idx="566">
                  <c:v>13</c:v>
                </c:pt>
                <c:pt idx="567">
                  <c:v>0</c:v>
                </c:pt>
                <c:pt idx="568">
                  <c:v>12.8</c:v>
                </c:pt>
                <c:pt idx="569">
                  <c:v>12.8</c:v>
                </c:pt>
                <c:pt idx="570">
                  <c:v>0</c:v>
                </c:pt>
                <c:pt idx="571">
                  <c:v>12.7</c:v>
                </c:pt>
                <c:pt idx="572">
                  <c:v>12.7</c:v>
                </c:pt>
                <c:pt idx="573">
                  <c:v>0</c:v>
                </c:pt>
                <c:pt idx="574">
                  <c:v>12.1</c:v>
                </c:pt>
                <c:pt idx="575">
                  <c:v>12.1</c:v>
                </c:pt>
                <c:pt idx="576">
                  <c:v>0</c:v>
                </c:pt>
                <c:pt idx="577">
                  <c:v>11.5</c:v>
                </c:pt>
                <c:pt idx="578">
                  <c:v>11.5</c:v>
                </c:pt>
                <c:pt idx="579">
                  <c:v>0</c:v>
                </c:pt>
                <c:pt idx="580">
                  <c:v>11.4</c:v>
                </c:pt>
                <c:pt idx="581">
                  <c:v>11.4</c:v>
                </c:pt>
                <c:pt idx="582">
                  <c:v>0</c:v>
                </c:pt>
                <c:pt idx="583">
                  <c:v>11.1</c:v>
                </c:pt>
                <c:pt idx="584">
                  <c:v>11.1</c:v>
                </c:pt>
                <c:pt idx="585">
                  <c:v>0</c:v>
                </c:pt>
                <c:pt idx="586">
                  <c:v>11.1</c:v>
                </c:pt>
                <c:pt idx="587">
                  <c:v>11.1</c:v>
                </c:pt>
                <c:pt idx="588">
                  <c:v>0</c:v>
                </c:pt>
                <c:pt idx="589">
                  <c:v>11</c:v>
                </c:pt>
                <c:pt idx="590">
                  <c:v>11</c:v>
                </c:pt>
                <c:pt idx="591">
                  <c:v>0</c:v>
                </c:pt>
                <c:pt idx="592">
                  <c:v>10.6</c:v>
                </c:pt>
                <c:pt idx="593">
                  <c:v>10.6</c:v>
                </c:pt>
                <c:pt idx="594">
                  <c:v>0</c:v>
                </c:pt>
                <c:pt idx="595">
                  <c:v>9.6</c:v>
                </c:pt>
                <c:pt idx="596">
                  <c:v>9.6</c:v>
                </c:pt>
                <c:pt idx="597">
                  <c:v>0</c:v>
                </c:pt>
                <c:pt idx="598">
                  <c:v>9.1999999999999993</c:v>
                </c:pt>
                <c:pt idx="599">
                  <c:v>9.1999999999999993</c:v>
                </c:pt>
                <c:pt idx="600">
                  <c:v>0</c:v>
                </c:pt>
                <c:pt idx="601">
                  <c:v>9</c:v>
                </c:pt>
                <c:pt idx="602">
                  <c:v>9</c:v>
                </c:pt>
                <c:pt idx="603">
                  <c:v>0</c:v>
                </c:pt>
                <c:pt idx="604">
                  <c:v>8.5</c:v>
                </c:pt>
                <c:pt idx="605">
                  <c:v>8.5</c:v>
                </c:pt>
                <c:pt idx="606">
                  <c:v>0</c:v>
                </c:pt>
                <c:pt idx="607">
                  <c:v>8.4</c:v>
                </c:pt>
                <c:pt idx="608">
                  <c:v>8.4</c:v>
                </c:pt>
                <c:pt idx="609">
                  <c:v>0</c:v>
                </c:pt>
                <c:pt idx="610">
                  <c:v>8.2999989999999997</c:v>
                </c:pt>
                <c:pt idx="611">
                  <c:v>8.2999989999999997</c:v>
                </c:pt>
                <c:pt idx="612">
                  <c:v>0</c:v>
                </c:pt>
                <c:pt idx="613">
                  <c:v>8.1999999999999993</c:v>
                </c:pt>
                <c:pt idx="614">
                  <c:v>8.1999999999999993</c:v>
                </c:pt>
                <c:pt idx="615">
                  <c:v>0</c:v>
                </c:pt>
                <c:pt idx="616">
                  <c:v>8.1</c:v>
                </c:pt>
                <c:pt idx="617">
                  <c:v>8.1</c:v>
                </c:pt>
                <c:pt idx="618">
                  <c:v>0</c:v>
                </c:pt>
                <c:pt idx="619">
                  <c:v>7.8</c:v>
                </c:pt>
                <c:pt idx="620">
                  <c:v>7.8</c:v>
                </c:pt>
                <c:pt idx="621">
                  <c:v>0</c:v>
                </c:pt>
                <c:pt idx="622">
                  <c:v>7.7</c:v>
                </c:pt>
                <c:pt idx="623">
                  <c:v>7.7</c:v>
                </c:pt>
                <c:pt idx="624">
                  <c:v>0</c:v>
                </c:pt>
                <c:pt idx="625">
                  <c:v>7.7</c:v>
                </c:pt>
                <c:pt idx="626">
                  <c:v>7.7</c:v>
                </c:pt>
                <c:pt idx="627">
                  <c:v>0</c:v>
                </c:pt>
                <c:pt idx="628">
                  <c:v>7.3</c:v>
                </c:pt>
                <c:pt idx="629">
                  <c:v>7.3</c:v>
                </c:pt>
                <c:pt idx="630">
                  <c:v>0</c:v>
                </c:pt>
                <c:pt idx="631">
                  <c:v>7.3</c:v>
                </c:pt>
                <c:pt idx="632">
                  <c:v>7.3</c:v>
                </c:pt>
                <c:pt idx="633">
                  <c:v>0</c:v>
                </c:pt>
                <c:pt idx="634">
                  <c:v>7.1</c:v>
                </c:pt>
                <c:pt idx="635">
                  <c:v>7.1</c:v>
                </c:pt>
                <c:pt idx="636">
                  <c:v>0</c:v>
                </c:pt>
                <c:pt idx="637">
                  <c:v>6.9</c:v>
                </c:pt>
                <c:pt idx="638">
                  <c:v>6.9</c:v>
                </c:pt>
                <c:pt idx="639">
                  <c:v>0</c:v>
                </c:pt>
                <c:pt idx="640">
                  <c:v>6.8</c:v>
                </c:pt>
                <c:pt idx="641">
                  <c:v>6.8</c:v>
                </c:pt>
                <c:pt idx="642">
                  <c:v>0</c:v>
                </c:pt>
                <c:pt idx="643">
                  <c:v>6.7</c:v>
                </c:pt>
                <c:pt idx="644">
                  <c:v>6.7</c:v>
                </c:pt>
                <c:pt idx="645">
                  <c:v>0</c:v>
                </c:pt>
                <c:pt idx="646">
                  <c:v>6.4</c:v>
                </c:pt>
                <c:pt idx="647">
                  <c:v>6.4</c:v>
                </c:pt>
                <c:pt idx="648">
                  <c:v>0</c:v>
                </c:pt>
                <c:pt idx="649">
                  <c:v>6.2</c:v>
                </c:pt>
                <c:pt idx="650">
                  <c:v>6.2</c:v>
                </c:pt>
                <c:pt idx="651">
                  <c:v>0</c:v>
                </c:pt>
                <c:pt idx="652">
                  <c:v>6.2</c:v>
                </c:pt>
                <c:pt idx="653">
                  <c:v>6.2</c:v>
                </c:pt>
                <c:pt idx="654">
                  <c:v>0</c:v>
                </c:pt>
                <c:pt idx="655">
                  <c:v>5.9</c:v>
                </c:pt>
                <c:pt idx="656">
                  <c:v>5.9</c:v>
                </c:pt>
                <c:pt idx="657">
                  <c:v>0</c:v>
                </c:pt>
                <c:pt idx="658">
                  <c:v>5.5</c:v>
                </c:pt>
                <c:pt idx="659">
                  <c:v>5.5</c:v>
                </c:pt>
                <c:pt idx="660">
                  <c:v>0</c:v>
                </c:pt>
                <c:pt idx="661">
                  <c:v>5.5</c:v>
                </c:pt>
                <c:pt idx="662">
                  <c:v>5.5</c:v>
                </c:pt>
                <c:pt idx="663">
                  <c:v>0</c:v>
                </c:pt>
                <c:pt idx="664">
                  <c:v>5.0999999999999996</c:v>
                </c:pt>
                <c:pt idx="665">
                  <c:v>5.0999999999999996</c:v>
                </c:pt>
                <c:pt idx="666">
                  <c:v>0</c:v>
                </c:pt>
                <c:pt idx="667">
                  <c:v>5</c:v>
                </c:pt>
                <c:pt idx="668">
                  <c:v>5</c:v>
                </c:pt>
                <c:pt idx="669">
                  <c:v>0</c:v>
                </c:pt>
                <c:pt idx="670">
                  <c:v>4.3</c:v>
                </c:pt>
                <c:pt idx="671">
                  <c:v>4.3</c:v>
                </c:pt>
                <c:pt idx="672">
                  <c:v>0</c:v>
                </c:pt>
                <c:pt idx="673">
                  <c:v>4</c:v>
                </c:pt>
                <c:pt idx="674">
                  <c:v>4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0-416B-ADF4-8A6944F32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  <c:extLst>
          <c:ext xmlns:c15="http://schemas.microsoft.com/office/drawing/2012/chart" uri="{02D57815-91ED-43cb-92C2-25804820EDAC}">
            <c15:filteredArea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rgbClr val="F68B33"/>
                  </a:solidFill>
                  <a:ln w="635">
                    <a:noFill/>
                  </a:ln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21.988775604233879</c:v>
                      </c:pt>
                      <c:pt idx="2">
                        <c:v>21.988775604233879</c:v>
                      </c:pt>
                      <c:pt idx="3">
                        <c:v>21.988775604233879</c:v>
                      </c:pt>
                      <c:pt idx="4">
                        <c:v>21.988775604233879</c:v>
                      </c:pt>
                      <c:pt idx="5">
                        <c:v>22.378295168577392</c:v>
                      </c:pt>
                      <c:pt idx="6">
                        <c:v>22.378295168577392</c:v>
                      </c:pt>
                      <c:pt idx="7">
                        <c:v>22.378295168577392</c:v>
                      </c:pt>
                      <c:pt idx="8">
                        <c:v>44.705556596747556</c:v>
                      </c:pt>
                      <c:pt idx="9">
                        <c:v>44.705556596747556</c:v>
                      </c:pt>
                      <c:pt idx="10">
                        <c:v>44.705556596747556</c:v>
                      </c:pt>
                      <c:pt idx="11">
                        <c:v>66.494168113082679</c:v>
                      </c:pt>
                      <c:pt idx="12">
                        <c:v>66.494168113082679</c:v>
                      </c:pt>
                      <c:pt idx="13">
                        <c:v>66.494168113082679</c:v>
                      </c:pt>
                      <c:pt idx="14">
                        <c:v>752.17769927041945</c:v>
                      </c:pt>
                      <c:pt idx="15">
                        <c:v>752.17769927041945</c:v>
                      </c:pt>
                      <c:pt idx="16">
                        <c:v>752.17769927041945</c:v>
                      </c:pt>
                      <c:pt idx="17">
                        <c:v>762.7103082902679</c:v>
                      </c:pt>
                      <c:pt idx="18">
                        <c:v>762.7103082902679</c:v>
                      </c:pt>
                      <c:pt idx="19">
                        <c:v>762.7103082902679</c:v>
                      </c:pt>
                      <c:pt idx="20">
                        <c:v>813.30556095936731</c:v>
                      </c:pt>
                      <c:pt idx="21">
                        <c:v>813.30556095936731</c:v>
                      </c:pt>
                      <c:pt idx="22">
                        <c:v>813.30556095936731</c:v>
                      </c:pt>
                      <c:pt idx="23">
                        <c:v>847.05131018800728</c:v>
                      </c:pt>
                      <c:pt idx="24">
                        <c:v>847.05131018800728</c:v>
                      </c:pt>
                      <c:pt idx="25">
                        <c:v>847.05131018800728</c:v>
                      </c:pt>
                      <c:pt idx="26">
                        <c:v>849.96046487713272</c:v>
                      </c:pt>
                      <c:pt idx="27">
                        <c:v>849.96046487713272</c:v>
                      </c:pt>
                      <c:pt idx="28">
                        <c:v>849.96046487713272</c:v>
                      </c:pt>
                      <c:pt idx="29">
                        <c:v>874.37443825714308</c:v>
                      </c:pt>
                      <c:pt idx="30">
                        <c:v>874.37443825714308</c:v>
                      </c:pt>
                      <c:pt idx="31">
                        <c:v>874.37443825714308</c:v>
                      </c:pt>
                      <c:pt idx="32">
                        <c:v>911.38324852194069</c:v>
                      </c:pt>
                      <c:pt idx="33">
                        <c:v>911.38324852194069</c:v>
                      </c:pt>
                      <c:pt idx="34">
                        <c:v>911.38324852194069</c:v>
                      </c:pt>
                      <c:pt idx="35">
                        <c:v>934.79226142594473</c:v>
                      </c:pt>
                      <c:pt idx="36">
                        <c:v>934.79226142594473</c:v>
                      </c:pt>
                      <c:pt idx="37">
                        <c:v>934.79226142594473</c:v>
                      </c:pt>
                      <c:pt idx="38">
                        <c:v>1034.9744675490144</c:v>
                      </c:pt>
                      <c:pt idx="39">
                        <c:v>1034.9744675490144</c:v>
                      </c:pt>
                      <c:pt idx="40">
                        <c:v>1034.9744675490144</c:v>
                      </c:pt>
                      <c:pt idx="41">
                        <c:v>1086.875167215185</c:v>
                      </c:pt>
                      <c:pt idx="42">
                        <c:v>1086.875167215185</c:v>
                      </c:pt>
                      <c:pt idx="43">
                        <c:v>1086.875167215185</c:v>
                      </c:pt>
                      <c:pt idx="44">
                        <c:v>1090.4097790333421</c:v>
                      </c:pt>
                      <c:pt idx="45">
                        <c:v>1090.4097790333421</c:v>
                      </c:pt>
                      <c:pt idx="46">
                        <c:v>1090.4097790333421</c:v>
                      </c:pt>
                      <c:pt idx="47">
                        <c:v>1107.8034969508415</c:v>
                      </c:pt>
                      <c:pt idx="48">
                        <c:v>1107.8034969508415</c:v>
                      </c:pt>
                      <c:pt idx="49">
                        <c:v>1107.8034969508415</c:v>
                      </c:pt>
                      <c:pt idx="50">
                        <c:v>1135.0364790636579</c:v>
                      </c:pt>
                      <c:pt idx="51">
                        <c:v>1135.0364790636579</c:v>
                      </c:pt>
                      <c:pt idx="52">
                        <c:v>1135.0364790636579</c:v>
                      </c:pt>
                      <c:pt idx="53">
                        <c:v>1205.6552631660957</c:v>
                      </c:pt>
                      <c:pt idx="54">
                        <c:v>1205.6552631660957</c:v>
                      </c:pt>
                      <c:pt idx="55">
                        <c:v>1205.6552631660957</c:v>
                      </c:pt>
                      <c:pt idx="56">
                        <c:v>1228.7815961576905</c:v>
                      </c:pt>
                      <c:pt idx="57">
                        <c:v>1228.7815961576905</c:v>
                      </c:pt>
                      <c:pt idx="58">
                        <c:v>1228.7815961576905</c:v>
                      </c:pt>
                      <c:pt idx="59">
                        <c:v>1232.7780668878552</c:v>
                      </c:pt>
                      <c:pt idx="60">
                        <c:v>1232.7780668878552</c:v>
                      </c:pt>
                      <c:pt idx="61">
                        <c:v>1232.7780668878552</c:v>
                      </c:pt>
                      <c:pt idx="62">
                        <c:v>1241.326351955634</c:v>
                      </c:pt>
                      <c:pt idx="63">
                        <c:v>1241.326351955634</c:v>
                      </c:pt>
                      <c:pt idx="64">
                        <c:v>1241.326351955634</c:v>
                      </c:pt>
                      <c:pt idx="65">
                        <c:v>1253.8510753188391</c:v>
                      </c:pt>
                      <c:pt idx="66">
                        <c:v>1253.8510753188391</c:v>
                      </c:pt>
                      <c:pt idx="67">
                        <c:v>1253.8510753188391</c:v>
                      </c:pt>
                      <c:pt idx="68">
                        <c:v>1256.0479656617365</c:v>
                      </c:pt>
                      <c:pt idx="69">
                        <c:v>1256.0479656617365</c:v>
                      </c:pt>
                      <c:pt idx="70">
                        <c:v>1256.0479656617365</c:v>
                      </c:pt>
                      <c:pt idx="71">
                        <c:v>1263.7459851662052</c:v>
                      </c:pt>
                      <c:pt idx="72">
                        <c:v>1263.7459851662052</c:v>
                      </c:pt>
                      <c:pt idx="73">
                        <c:v>1263.7459851662052</c:v>
                      </c:pt>
                      <c:pt idx="74">
                        <c:v>1266.8665933331174</c:v>
                      </c:pt>
                      <c:pt idx="75">
                        <c:v>1266.8665933331174</c:v>
                      </c:pt>
                      <c:pt idx="76">
                        <c:v>1266.8665933331174</c:v>
                      </c:pt>
                      <c:pt idx="77">
                        <c:v>1278.4097273941768</c:v>
                      </c:pt>
                      <c:pt idx="78">
                        <c:v>1278.4097273941768</c:v>
                      </c:pt>
                      <c:pt idx="79">
                        <c:v>1278.4097273941768</c:v>
                      </c:pt>
                      <c:pt idx="80">
                        <c:v>1477.710194773138</c:v>
                      </c:pt>
                      <c:pt idx="81">
                        <c:v>1477.710194773138</c:v>
                      </c:pt>
                      <c:pt idx="82">
                        <c:v>1477.710194773138</c:v>
                      </c:pt>
                      <c:pt idx="83">
                        <c:v>1479.1792399872334</c:v>
                      </c:pt>
                      <c:pt idx="84">
                        <c:v>1479.1792399872334</c:v>
                      </c:pt>
                      <c:pt idx="85">
                        <c:v>1479.1792399872334</c:v>
                      </c:pt>
                      <c:pt idx="86">
                        <c:v>1483.1067101088568</c:v>
                      </c:pt>
                      <c:pt idx="87">
                        <c:v>1483.1067101088568</c:v>
                      </c:pt>
                      <c:pt idx="88">
                        <c:v>1483.1067101088568</c:v>
                      </c:pt>
                      <c:pt idx="89">
                        <c:v>1501.644502632485</c:v>
                      </c:pt>
                      <c:pt idx="90">
                        <c:v>1501.644502632485</c:v>
                      </c:pt>
                      <c:pt idx="91">
                        <c:v>1501.644502632485</c:v>
                      </c:pt>
                      <c:pt idx="92">
                        <c:v>1508.5979833125373</c:v>
                      </c:pt>
                      <c:pt idx="93">
                        <c:v>1508.5979833125373</c:v>
                      </c:pt>
                      <c:pt idx="94">
                        <c:v>1508.5979833125373</c:v>
                      </c:pt>
                      <c:pt idx="95">
                        <c:v>1526.9955487930019</c:v>
                      </c:pt>
                      <c:pt idx="96">
                        <c:v>1526.9955487930019</c:v>
                      </c:pt>
                      <c:pt idx="97">
                        <c:v>1526.9955487930019</c:v>
                      </c:pt>
                      <c:pt idx="98">
                        <c:v>1532.4955650415325</c:v>
                      </c:pt>
                      <c:pt idx="99">
                        <c:v>1532.4955650415325</c:v>
                      </c:pt>
                      <c:pt idx="100">
                        <c:v>1532.4955650415325</c:v>
                      </c:pt>
                      <c:pt idx="101">
                        <c:v>1547.946136789478</c:v>
                      </c:pt>
                      <c:pt idx="102">
                        <c:v>1547.946136789478</c:v>
                      </c:pt>
                      <c:pt idx="103">
                        <c:v>1547.946136789478</c:v>
                      </c:pt>
                      <c:pt idx="104">
                        <c:v>1582.3852308426494</c:v>
                      </c:pt>
                      <c:pt idx="105">
                        <c:v>1582.3852308426494</c:v>
                      </c:pt>
                      <c:pt idx="106">
                        <c:v>1582.3852308426494</c:v>
                      </c:pt>
                      <c:pt idx="107">
                        <c:v>1589.2129523490707</c:v>
                      </c:pt>
                      <c:pt idx="108">
                        <c:v>1589.2129523490707</c:v>
                      </c:pt>
                      <c:pt idx="109">
                        <c:v>1589.2129523490707</c:v>
                      </c:pt>
                      <c:pt idx="110">
                        <c:v>1620.8274731042313</c:v>
                      </c:pt>
                      <c:pt idx="111">
                        <c:v>1620.8274731042313</c:v>
                      </c:pt>
                      <c:pt idx="112">
                        <c:v>1620.8274731042313</c:v>
                      </c:pt>
                      <c:pt idx="113">
                        <c:v>1628.7068974343802</c:v>
                      </c:pt>
                      <c:pt idx="114">
                        <c:v>1628.7068974343802</c:v>
                      </c:pt>
                      <c:pt idx="115">
                        <c:v>1628.7068974343802</c:v>
                      </c:pt>
                      <c:pt idx="116">
                        <c:v>1644.689441615915</c:v>
                      </c:pt>
                      <c:pt idx="117">
                        <c:v>1644.689441615915</c:v>
                      </c:pt>
                      <c:pt idx="118">
                        <c:v>1644.689441615915</c:v>
                      </c:pt>
                      <c:pt idx="119">
                        <c:v>1742.202882266711</c:v>
                      </c:pt>
                      <c:pt idx="120">
                        <c:v>1742.202882266711</c:v>
                      </c:pt>
                      <c:pt idx="121">
                        <c:v>1742.202882266711</c:v>
                      </c:pt>
                      <c:pt idx="122">
                        <c:v>1752.7532978952154</c:v>
                      </c:pt>
                      <c:pt idx="123">
                        <c:v>1752.7532978952154</c:v>
                      </c:pt>
                      <c:pt idx="124">
                        <c:v>1752.7532978952154</c:v>
                      </c:pt>
                      <c:pt idx="125">
                        <c:v>1765.9101558656985</c:v>
                      </c:pt>
                      <c:pt idx="126">
                        <c:v>1765.9101558656985</c:v>
                      </c:pt>
                      <c:pt idx="127">
                        <c:v>1765.9101558656985</c:v>
                      </c:pt>
                      <c:pt idx="128">
                        <c:v>1768.5021303381443</c:v>
                      </c:pt>
                      <c:pt idx="129">
                        <c:v>1768.5021303381443</c:v>
                      </c:pt>
                      <c:pt idx="130">
                        <c:v>1768.5021303381443</c:v>
                      </c:pt>
                      <c:pt idx="131">
                        <c:v>1773.5447393268314</c:v>
                      </c:pt>
                      <c:pt idx="132">
                        <c:v>1773.5447393268314</c:v>
                      </c:pt>
                      <c:pt idx="133">
                        <c:v>1773.5447393268314</c:v>
                      </c:pt>
                      <c:pt idx="134">
                        <c:v>1798.9046887916759</c:v>
                      </c:pt>
                      <c:pt idx="135">
                        <c:v>1798.9046887916759</c:v>
                      </c:pt>
                      <c:pt idx="136">
                        <c:v>1798.9046887916759</c:v>
                      </c:pt>
                      <c:pt idx="137">
                        <c:v>1806.2977701229158</c:v>
                      </c:pt>
                      <c:pt idx="138">
                        <c:v>1806.2977701229158</c:v>
                      </c:pt>
                      <c:pt idx="139">
                        <c:v>1806.2977701229158</c:v>
                      </c:pt>
                      <c:pt idx="140">
                        <c:v>1843.6782933434013</c:v>
                      </c:pt>
                      <c:pt idx="141">
                        <c:v>1843.6782933434013</c:v>
                      </c:pt>
                      <c:pt idx="142">
                        <c:v>1843.6782933434013</c:v>
                      </c:pt>
                      <c:pt idx="143">
                        <c:v>1887.5782611579561</c:v>
                      </c:pt>
                      <c:pt idx="144">
                        <c:v>1887.5782611579561</c:v>
                      </c:pt>
                      <c:pt idx="145">
                        <c:v>1887.5782611579561</c:v>
                      </c:pt>
                      <c:pt idx="146">
                        <c:v>1896.705261007045</c:v>
                      </c:pt>
                      <c:pt idx="147">
                        <c:v>1896.705261007045</c:v>
                      </c:pt>
                      <c:pt idx="148">
                        <c:v>1896.705261007045</c:v>
                      </c:pt>
                      <c:pt idx="149">
                        <c:v>1899.5331730441792</c:v>
                      </c:pt>
                      <c:pt idx="150">
                        <c:v>1899.5331730441792</c:v>
                      </c:pt>
                      <c:pt idx="151">
                        <c:v>1899.5331730441792</c:v>
                      </c:pt>
                      <c:pt idx="152">
                        <c:v>1908.724721849645</c:v>
                      </c:pt>
                      <c:pt idx="153">
                        <c:v>1908.724721849645</c:v>
                      </c:pt>
                      <c:pt idx="154">
                        <c:v>1908.724721849645</c:v>
                      </c:pt>
                      <c:pt idx="155">
                        <c:v>1914.8101303577314</c:v>
                      </c:pt>
                      <c:pt idx="156">
                        <c:v>1914.8101303577314</c:v>
                      </c:pt>
                      <c:pt idx="157">
                        <c:v>1914.8101303577314</c:v>
                      </c:pt>
                      <c:pt idx="158">
                        <c:v>1940.0543368663139</c:v>
                      </c:pt>
                      <c:pt idx="159">
                        <c:v>1940.0543368663139</c:v>
                      </c:pt>
                      <c:pt idx="160">
                        <c:v>1940.0543368663139</c:v>
                      </c:pt>
                      <c:pt idx="161">
                        <c:v>1958.5976939551472</c:v>
                      </c:pt>
                      <c:pt idx="162">
                        <c:v>1958.5976939551472</c:v>
                      </c:pt>
                      <c:pt idx="163">
                        <c:v>1958.5976939551472</c:v>
                      </c:pt>
                      <c:pt idx="164">
                        <c:v>1960.5541950811926</c:v>
                      </c:pt>
                      <c:pt idx="165">
                        <c:v>1960.5541950811926</c:v>
                      </c:pt>
                      <c:pt idx="166">
                        <c:v>1960.5541950811926</c:v>
                      </c:pt>
                      <c:pt idx="167">
                        <c:v>1979.9033012116965</c:v>
                      </c:pt>
                      <c:pt idx="168">
                        <c:v>1979.9033012116965</c:v>
                      </c:pt>
                      <c:pt idx="169">
                        <c:v>1979.9033012116965</c:v>
                      </c:pt>
                      <c:pt idx="170">
                        <c:v>1986.5151175881674</c:v>
                      </c:pt>
                      <c:pt idx="171">
                        <c:v>1986.5151175881674</c:v>
                      </c:pt>
                      <c:pt idx="172">
                        <c:v>1986.5151175881674</c:v>
                      </c:pt>
                      <c:pt idx="173">
                        <c:v>1989.3519329296291</c:v>
                      </c:pt>
                      <c:pt idx="174">
                        <c:v>1989.3519329296291</c:v>
                      </c:pt>
                      <c:pt idx="175">
                        <c:v>1989.3519329296291</c:v>
                      </c:pt>
                      <c:pt idx="176">
                        <c:v>2049.6083837074884</c:v>
                      </c:pt>
                      <c:pt idx="177">
                        <c:v>2049.6083837074884</c:v>
                      </c:pt>
                      <c:pt idx="178">
                        <c:v>2049.6083837074884</c:v>
                      </c:pt>
                      <c:pt idx="179">
                        <c:v>2123.7495375846329</c:v>
                      </c:pt>
                      <c:pt idx="180">
                        <c:v>2123.7495375846329</c:v>
                      </c:pt>
                      <c:pt idx="181">
                        <c:v>2123.7495375846329</c:v>
                      </c:pt>
                      <c:pt idx="182">
                        <c:v>2130.6573888300045</c:v>
                      </c:pt>
                      <c:pt idx="183">
                        <c:v>2130.6573888300045</c:v>
                      </c:pt>
                      <c:pt idx="184">
                        <c:v>2130.6573888300045</c:v>
                      </c:pt>
                      <c:pt idx="185">
                        <c:v>2153.8683032127142</c:v>
                      </c:pt>
                      <c:pt idx="186">
                        <c:v>2153.8683032127142</c:v>
                      </c:pt>
                      <c:pt idx="187">
                        <c:v>2153.8683032127142</c:v>
                      </c:pt>
                      <c:pt idx="188">
                        <c:v>2155.4030102962274</c:v>
                      </c:pt>
                      <c:pt idx="189">
                        <c:v>2155.4030102962274</c:v>
                      </c:pt>
                      <c:pt idx="190">
                        <c:v>2155.4030102962274</c:v>
                      </c:pt>
                      <c:pt idx="191">
                        <c:v>2168.2438009630719</c:v>
                      </c:pt>
                      <c:pt idx="192">
                        <c:v>2168.2438009630719</c:v>
                      </c:pt>
                      <c:pt idx="193">
                        <c:v>2168.2438009630719</c:v>
                      </c:pt>
                      <c:pt idx="194">
                        <c:v>2170.673290131534</c:v>
                      </c:pt>
                      <c:pt idx="195">
                        <c:v>2170.673290131534</c:v>
                      </c:pt>
                      <c:pt idx="196">
                        <c:v>2170.673290131534</c:v>
                      </c:pt>
                      <c:pt idx="197">
                        <c:v>2180.1052281538518</c:v>
                      </c:pt>
                      <c:pt idx="198">
                        <c:v>2180.1052281538518</c:v>
                      </c:pt>
                      <c:pt idx="199">
                        <c:v>2180.1052281538518</c:v>
                      </c:pt>
                      <c:pt idx="200">
                        <c:v>2186.324186226856</c:v>
                      </c:pt>
                      <c:pt idx="201">
                        <c:v>2186.324186226856</c:v>
                      </c:pt>
                      <c:pt idx="202">
                        <c:v>2186.324186226856</c:v>
                      </c:pt>
                      <c:pt idx="203">
                        <c:v>2193.5280723411292</c:v>
                      </c:pt>
                      <c:pt idx="204">
                        <c:v>2193.5280723411292</c:v>
                      </c:pt>
                      <c:pt idx="205">
                        <c:v>2193.5280723411292</c:v>
                      </c:pt>
                      <c:pt idx="206">
                        <c:v>2308.7713306478008</c:v>
                      </c:pt>
                      <c:pt idx="207">
                        <c:v>2308.7713306478008</c:v>
                      </c:pt>
                      <c:pt idx="208">
                        <c:v>2308.7713306478008</c:v>
                      </c:pt>
                      <c:pt idx="209">
                        <c:v>2309.6338382545614</c:v>
                      </c:pt>
                      <c:pt idx="210">
                        <c:v>2309.6338382545614</c:v>
                      </c:pt>
                      <c:pt idx="211">
                        <c:v>2309.6338382545614</c:v>
                      </c:pt>
                      <c:pt idx="212">
                        <c:v>2312.3482331615151</c:v>
                      </c:pt>
                      <c:pt idx="213">
                        <c:v>2312.3482331615151</c:v>
                      </c:pt>
                      <c:pt idx="214">
                        <c:v>2312.3482331615151</c:v>
                      </c:pt>
                      <c:pt idx="215">
                        <c:v>2329.2389143844912</c:v>
                      </c:pt>
                      <c:pt idx="216">
                        <c:v>2329.2389143844912</c:v>
                      </c:pt>
                      <c:pt idx="217">
                        <c:v>2329.2389143844912</c:v>
                      </c:pt>
                      <c:pt idx="218">
                        <c:v>2330.9361067719879</c:v>
                      </c:pt>
                      <c:pt idx="219">
                        <c:v>2330.9361067719879</c:v>
                      </c:pt>
                      <c:pt idx="220">
                        <c:v>2330.9361067719879</c:v>
                      </c:pt>
                      <c:pt idx="221">
                        <c:v>2336.4249938901085</c:v>
                      </c:pt>
                      <c:pt idx="222">
                        <c:v>2336.4249938901085</c:v>
                      </c:pt>
                      <c:pt idx="223">
                        <c:v>2336.4249938901085</c:v>
                      </c:pt>
                      <c:pt idx="224">
                        <c:v>2420.1282966153658</c:v>
                      </c:pt>
                      <c:pt idx="225">
                        <c:v>2420.1282966153658</c:v>
                      </c:pt>
                      <c:pt idx="226">
                        <c:v>2420.1282966153658</c:v>
                      </c:pt>
                      <c:pt idx="227">
                        <c:v>2432.9713131082917</c:v>
                      </c:pt>
                      <c:pt idx="228">
                        <c:v>2432.9713131082917</c:v>
                      </c:pt>
                      <c:pt idx="229">
                        <c:v>2432.9713131082917</c:v>
                      </c:pt>
                      <c:pt idx="230">
                        <c:v>2440.5691704390724</c:v>
                      </c:pt>
                      <c:pt idx="231">
                        <c:v>2440.5691704390724</c:v>
                      </c:pt>
                      <c:pt idx="232">
                        <c:v>2440.5691704390724</c:v>
                      </c:pt>
                      <c:pt idx="233">
                        <c:v>2447.8086697706567</c:v>
                      </c:pt>
                      <c:pt idx="234">
                        <c:v>2447.8086697706567</c:v>
                      </c:pt>
                      <c:pt idx="235">
                        <c:v>2447.8086697706567</c:v>
                      </c:pt>
                      <c:pt idx="236">
                        <c:v>2451.8418666311736</c:v>
                      </c:pt>
                      <c:pt idx="237">
                        <c:v>2451.8418666311736</c:v>
                      </c:pt>
                      <c:pt idx="238">
                        <c:v>2451.8418666311736</c:v>
                      </c:pt>
                      <c:pt idx="239">
                        <c:v>2467.3469711181274</c:v>
                      </c:pt>
                      <c:pt idx="240">
                        <c:v>2467.3469711181274</c:v>
                      </c:pt>
                      <c:pt idx="241">
                        <c:v>2467.3469711181274</c:v>
                      </c:pt>
                      <c:pt idx="242">
                        <c:v>2471.0418424141858</c:v>
                      </c:pt>
                      <c:pt idx="243">
                        <c:v>2471.0418424141858</c:v>
                      </c:pt>
                      <c:pt idx="244">
                        <c:v>2471.0418424141858</c:v>
                      </c:pt>
                      <c:pt idx="245">
                        <c:v>2476.6164238364622</c:v>
                      </c:pt>
                      <c:pt idx="246">
                        <c:v>2476.6164238364622</c:v>
                      </c:pt>
                      <c:pt idx="247">
                        <c:v>2476.6164238364622</c:v>
                      </c:pt>
                      <c:pt idx="248">
                        <c:v>2484.0339892546035</c:v>
                      </c:pt>
                      <c:pt idx="249">
                        <c:v>2484.0339892546035</c:v>
                      </c:pt>
                      <c:pt idx="250">
                        <c:v>2484.0339892546035</c:v>
                      </c:pt>
                      <c:pt idx="251">
                        <c:v>2495.0507154472789</c:v>
                      </c:pt>
                      <c:pt idx="252">
                        <c:v>2495.0507154472789</c:v>
                      </c:pt>
                      <c:pt idx="253">
                        <c:v>2495.0507154472789</c:v>
                      </c:pt>
                      <c:pt idx="254">
                        <c:v>2540.9683946051332</c:v>
                      </c:pt>
                      <c:pt idx="255">
                        <c:v>2540.9683946051332</c:v>
                      </c:pt>
                      <c:pt idx="256">
                        <c:v>2540.9683946051332</c:v>
                      </c:pt>
                      <c:pt idx="257">
                        <c:v>2561.028652168824</c:v>
                      </c:pt>
                      <c:pt idx="258">
                        <c:v>2561.028652168824</c:v>
                      </c:pt>
                      <c:pt idx="259">
                        <c:v>2561.028652168824</c:v>
                      </c:pt>
                      <c:pt idx="260">
                        <c:v>2571.3164203196566</c:v>
                      </c:pt>
                      <c:pt idx="261">
                        <c:v>2571.3164203196566</c:v>
                      </c:pt>
                      <c:pt idx="262">
                        <c:v>2571.3164203196566</c:v>
                      </c:pt>
                      <c:pt idx="263">
                        <c:v>2572.4838660996461</c:v>
                      </c:pt>
                      <c:pt idx="264">
                        <c:v>2572.4838660996461</c:v>
                      </c:pt>
                      <c:pt idx="265">
                        <c:v>2572.4838660996461</c:v>
                      </c:pt>
                      <c:pt idx="266">
                        <c:v>2582.9563778152819</c:v>
                      </c:pt>
                      <c:pt idx="267">
                        <c:v>2582.9563778152819</c:v>
                      </c:pt>
                      <c:pt idx="268">
                        <c:v>2582.9563778152819</c:v>
                      </c:pt>
                      <c:pt idx="269">
                        <c:v>2587.1809957188475</c:v>
                      </c:pt>
                      <c:pt idx="270">
                        <c:v>2587.1809957188475</c:v>
                      </c:pt>
                      <c:pt idx="271">
                        <c:v>2587.1809957188475</c:v>
                      </c:pt>
                      <c:pt idx="272">
                        <c:v>2589.6060332351462</c:v>
                      </c:pt>
                      <c:pt idx="273">
                        <c:v>2589.6060332351462</c:v>
                      </c:pt>
                      <c:pt idx="274">
                        <c:v>2589.6060332351462</c:v>
                      </c:pt>
                      <c:pt idx="275">
                        <c:v>2596.9022911318207</c:v>
                      </c:pt>
                      <c:pt idx="276">
                        <c:v>2596.9022911318207</c:v>
                      </c:pt>
                      <c:pt idx="277">
                        <c:v>2596.9022911318207</c:v>
                      </c:pt>
                      <c:pt idx="278">
                        <c:v>2600.1364164289125</c:v>
                      </c:pt>
                      <c:pt idx="279">
                        <c:v>2600.1364164289125</c:v>
                      </c:pt>
                      <c:pt idx="280">
                        <c:v>2600.1364164289125</c:v>
                      </c:pt>
                      <c:pt idx="281">
                        <c:v>2612.6822851398965</c:v>
                      </c:pt>
                      <c:pt idx="282">
                        <c:v>2612.6822851398965</c:v>
                      </c:pt>
                      <c:pt idx="283">
                        <c:v>2612.6822851398965</c:v>
                      </c:pt>
                      <c:pt idx="284">
                        <c:v>2618.5417723006644</c:v>
                      </c:pt>
                      <c:pt idx="285">
                        <c:v>2618.5417723006644</c:v>
                      </c:pt>
                      <c:pt idx="286">
                        <c:v>2618.5417723006644</c:v>
                      </c:pt>
                      <c:pt idx="287">
                        <c:v>2687.1328288424338</c:v>
                      </c:pt>
                      <c:pt idx="288">
                        <c:v>2687.1328288424338</c:v>
                      </c:pt>
                      <c:pt idx="289">
                        <c:v>2687.1328288424338</c:v>
                      </c:pt>
                      <c:pt idx="290">
                        <c:v>2730.3939845714658</c:v>
                      </c:pt>
                      <c:pt idx="291">
                        <c:v>2730.3939845714658</c:v>
                      </c:pt>
                      <c:pt idx="292">
                        <c:v>2730.3939845714658</c:v>
                      </c:pt>
                      <c:pt idx="293">
                        <c:v>2754.1135002139035</c:v>
                      </c:pt>
                      <c:pt idx="294">
                        <c:v>2754.1135002139035</c:v>
                      </c:pt>
                      <c:pt idx="295">
                        <c:v>2754.1135002139035</c:v>
                      </c:pt>
                      <c:pt idx="296">
                        <c:v>2804.9869811432482</c:v>
                      </c:pt>
                      <c:pt idx="297">
                        <c:v>2804.9869811432482</c:v>
                      </c:pt>
                      <c:pt idx="298">
                        <c:v>2804.9869811432482</c:v>
                      </c:pt>
                      <c:pt idx="299">
                        <c:v>2818.0703868530268</c:v>
                      </c:pt>
                      <c:pt idx="300">
                        <c:v>2818.0703868530268</c:v>
                      </c:pt>
                      <c:pt idx="301">
                        <c:v>2818.0703868530268</c:v>
                      </c:pt>
                      <c:pt idx="302">
                        <c:v>2821.3245445848561</c:v>
                      </c:pt>
                      <c:pt idx="303">
                        <c:v>2821.3245445848561</c:v>
                      </c:pt>
                      <c:pt idx="304">
                        <c:v>2821.3245445848561</c:v>
                      </c:pt>
                      <c:pt idx="305">
                        <c:v>2826.7110437032065</c:v>
                      </c:pt>
                      <c:pt idx="306">
                        <c:v>2826.7110437032065</c:v>
                      </c:pt>
                      <c:pt idx="307">
                        <c:v>2826.7110437032065</c:v>
                      </c:pt>
                      <c:pt idx="308">
                        <c:v>2839.0276523277485</c:v>
                      </c:pt>
                      <c:pt idx="309">
                        <c:v>2839.0276523277485</c:v>
                      </c:pt>
                      <c:pt idx="310">
                        <c:v>2839.0276523277485</c:v>
                      </c:pt>
                      <c:pt idx="311">
                        <c:v>2853.8583315118676</c:v>
                      </c:pt>
                      <c:pt idx="312">
                        <c:v>2853.8583315118676</c:v>
                      </c:pt>
                      <c:pt idx="313">
                        <c:v>2853.8583315118676</c:v>
                      </c:pt>
                      <c:pt idx="314">
                        <c:v>2856.0585605938882</c:v>
                      </c:pt>
                      <c:pt idx="315">
                        <c:v>2856.0585605938882</c:v>
                      </c:pt>
                      <c:pt idx="316">
                        <c:v>2856.0585605938882</c:v>
                      </c:pt>
                      <c:pt idx="317">
                        <c:v>2885.3192702673732</c:v>
                      </c:pt>
                      <c:pt idx="318">
                        <c:v>2885.3192702673732</c:v>
                      </c:pt>
                      <c:pt idx="319">
                        <c:v>2885.3192702673732</c:v>
                      </c:pt>
                      <c:pt idx="320">
                        <c:v>2937.0051777166345</c:v>
                      </c:pt>
                      <c:pt idx="321">
                        <c:v>2937.0051777166345</c:v>
                      </c:pt>
                      <c:pt idx="322">
                        <c:v>2937.0051777166345</c:v>
                      </c:pt>
                      <c:pt idx="323">
                        <c:v>2953.9604078959874</c:v>
                      </c:pt>
                      <c:pt idx="324">
                        <c:v>2953.9604078959874</c:v>
                      </c:pt>
                      <c:pt idx="325">
                        <c:v>2953.9604078959874</c:v>
                      </c:pt>
                      <c:pt idx="326">
                        <c:v>2958.4877381466995</c:v>
                      </c:pt>
                      <c:pt idx="327">
                        <c:v>2958.4877381466995</c:v>
                      </c:pt>
                      <c:pt idx="328">
                        <c:v>2958.4877381466995</c:v>
                      </c:pt>
                      <c:pt idx="329">
                        <c:v>2967.2608316487563</c:v>
                      </c:pt>
                      <c:pt idx="330">
                        <c:v>2967.2608316487563</c:v>
                      </c:pt>
                      <c:pt idx="331">
                        <c:v>2967.2608316487563</c:v>
                      </c:pt>
                      <c:pt idx="332">
                        <c:v>2991.8439678109967</c:v>
                      </c:pt>
                      <c:pt idx="333">
                        <c:v>2991.8439678109967</c:v>
                      </c:pt>
                      <c:pt idx="334">
                        <c:v>2991.8439678109967</c:v>
                      </c:pt>
                      <c:pt idx="335">
                        <c:v>2995.9272457583575</c:v>
                      </c:pt>
                      <c:pt idx="336">
                        <c:v>2995.9272457583575</c:v>
                      </c:pt>
                      <c:pt idx="337">
                        <c:v>2995.9272457583575</c:v>
                      </c:pt>
                      <c:pt idx="338">
                        <c:v>3004.6780809995948</c:v>
                      </c:pt>
                      <c:pt idx="339">
                        <c:v>3004.6780809995948</c:v>
                      </c:pt>
                      <c:pt idx="340">
                        <c:v>3004.6780809995948</c:v>
                      </c:pt>
                      <c:pt idx="341">
                        <c:v>3007.4737185585404</c:v>
                      </c:pt>
                      <c:pt idx="342">
                        <c:v>3007.4737185585404</c:v>
                      </c:pt>
                      <c:pt idx="343">
                        <c:v>3007.4737185585404</c:v>
                      </c:pt>
                      <c:pt idx="344">
                        <c:v>3036.5797333193282</c:v>
                      </c:pt>
                      <c:pt idx="345">
                        <c:v>3036.5797333193282</c:v>
                      </c:pt>
                      <c:pt idx="346">
                        <c:v>3036.5797333193282</c:v>
                      </c:pt>
                      <c:pt idx="347">
                        <c:v>3094.1484991032175</c:v>
                      </c:pt>
                      <c:pt idx="348">
                        <c:v>3094.1484991032175</c:v>
                      </c:pt>
                      <c:pt idx="349">
                        <c:v>3094.1484991032175</c:v>
                      </c:pt>
                      <c:pt idx="350">
                        <c:v>3100.4976680020168</c:v>
                      </c:pt>
                      <c:pt idx="351">
                        <c:v>3100.4976680020168</c:v>
                      </c:pt>
                      <c:pt idx="352">
                        <c:v>3100.4976680020168</c:v>
                      </c:pt>
                      <c:pt idx="353">
                        <c:v>3116.264307053601</c:v>
                      </c:pt>
                      <c:pt idx="354">
                        <c:v>3116.264307053601</c:v>
                      </c:pt>
                      <c:pt idx="355">
                        <c:v>3116.264307053601</c:v>
                      </c:pt>
                      <c:pt idx="356">
                        <c:v>3131.7026367580961</c:v>
                      </c:pt>
                      <c:pt idx="357">
                        <c:v>3131.7026367580961</c:v>
                      </c:pt>
                      <c:pt idx="358">
                        <c:v>3131.7026367580961</c:v>
                      </c:pt>
                      <c:pt idx="359">
                        <c:v>3146.9250613326403</c:v>
                      </c:pt>
                      <c:pt idx="360">
                        <c:v>3146.9250613326403</c:v>
                      </c:pt>
                      <c:pt idx="361">
                        <c:v>3146.9250613326403</c:v>
                      </c:pt>
                      <c:pt idx="362">
                        <c:v>3157.226184439965</c:v>
                      </c:pt>
                      <c:pt idx="363">
                        <c:v>3157.226184439965</c:v>
                      </c:pt>
                      <c:pt idx="364">
                        <c:v>3157.226184439965</c:v>
                      </c:pt>
                      <c:pt idx="365">
                        <c:v>3170.0692009328914</c:v>
                      </c:pt>
                      <c:pt idx="366">
                        <c:v>3170.0692009328914</c:v>
                      </c:pt>
                      <c:pt idx="367">
                        <c:v>3170.0692009328914</c:v>
                      </c:pt>
                      <c:pt idx="368">
                        <c:v>3261.3369735976989</c:v>
                      </c:pt>
                      <c:pt idx="369">
                        <c:v>3261.3369735976989</c:v>
                      </c:pt>
                      <c:pt idx="370">
                        <c:v>3261.3369735976989</c:v>
                      </c:pt>
                      <c:pt idx="371">
                        <c:v>3284.5022585457282</c:v>
                      </c:pt>
                      <c:pt idx="372">
                        <c:v>3284.5022585457282</c:v>
                      </c:pt>
                      <c:pt idx="373">
                        <c:v>3284.5022585457282</c:v>
                      </c:pt>
                      <c:pt idx="374">
                        <c:v>3289.6628363167597</c:v>
                      </c:pt>
                      <c:pt idx="375">
                        <c:v>3289.6628363167597</c:v>
                      </c:pt>
                      <c:pt idx="376">
                        <c:v>3289.6628363167597</c:v>
                      </c:pt>
                      <c:pt idx="377">
                        <c:v>3299.0101929479633</c:v>
                      </c:pt>
                      <c:pt idx="378">
                        <c:v>3299.0101929479633</c:v>
                      </c:pt>
                      <c:pt idx="379">
                        <c:v>3299.0101929479633</c:v>
                      </c:pt>
                      <c:pt idx="380">
                        <c:v>3327.520799231826</c:v>
                      </c:pt>
                      <c:pt idx="381">
                        <c:v>3327.520799231826</c:v>
                      </c:pt>
                      <c:pt idx="382">
                        <c:v>3327.520799231826</c:v>
                      </c:pt>
                      <c:pt idx="383">
                        <c:v>3386.8312739248513</c:v>
                      </c:pt>
                      <c:pt idx="384">
                        <c:v>3386.8312739248513</c:v>
                      </c:pt>
                      <c:pt idx="385">
                        <c:v>3386.8312739248513</c:v>
                      </c:pt>
                      <c:pt idx="386">
                        <c:v>3390.2289974389678</c:v>
                      </c:pt>
                      <c:pt idx="387">
                        <c:v>3390.2289974389678</c:v>
                      </c:pt>
                      <c:pt idx="388">
                        <c:v>3390.2289974389678</c:v>
                      </c:pt>
                      <c:pt idx="389">
                        <c:v>3400.1862304166284</c:v>
                      </c:pt>
                      <c:pt idx="390">
                        <c:v>3400.1862304166284</c:v>
                      </c:pt>
                      <c:pt idx="391">
                        <c:v>3400.1862304166284</c:v>
                      </c:pt>
                      <c:pt idx="392">
                        <c:v>3401.1867392404715</c:v>
                      </c:pt>
                      <c:pt idx="393">
                        <c:v>3401.1867392404715</c:v>
                      </c:pt>
                      <c:pt idx="394">
                        <c:v>3401.1867392404715</c:v>
                      </c:pt>
                      <c:pt idx="395">
                        <c:v>3426.9551277913561</c:v>
                      </c:pt>
                      <c:pt idx="396">
                        <c:v>3426.9551277913561</c:v>
                      </c:pt>
                      <c:pt idx="397">
                        <c:v>3426.9551277913561</c:v>
                      </c:pt>
                      <c:pt idx="398">
                        <c:v>3428.1036540496493</c:v>
                      </c:pt>
                      <c:pt idx="399">
                        <c:v>3428.1036540496493</c:v>
                      </c:pt>
                      <c:pt idx="400">
                        <c:v>3428.1036540496493</c:v>
                      </c:pt>
                      <c:pt idx="401">
                        <c:v>3437.6580125064752</c:v>
                      </c:pt>
                      <c:pt idx="402">
                        <c:v>3437.6580125064752</c:v>
                      </c:pt>
                      <c:pt idx="403">
                        <c:v>3437.6580125064752</c:v>
                      </c:pt>
                      <c:pt idx="404">
                        <c:v>3500.1380635402156</c:v>
                      </c:pt>
                      <c:pt idx="405">
                        <c:v>3500.1380635402156</c:v>
                      </c:pt>
                      <c:pt idx="406">
                        <c:v>3500.1380635402156</c:v>
                      </c:pt>
                      <c:pt idx="407">
                        <c:v>3538.2553351938304</c:v>
                      </c:pt>
                      <c:pt idx="408">
                        <c:v>3538.2553351938304</c:v>
                      </c:pt>
                      <c:pt idx="409">
                        <c:v>3538.2553351938304</c:v>
                      </c:pt>
                      <c:pt idx="410">
                        <c:v>3553.5923898115961</c:v>
                      </c:pt>
                      <c:pt idx="411">
                        <c:v>3553.5923898115961</c:v>
                      </c:pt>
                      <c:pt idx="412">
                        <c:v>3553.5923898115961</c:v>
                      </c:pt>
                      <c:pt idx="413">
                        <c:v>3568.7736366036238</c:v>
                      </c:pt>
                      <c:pt idx="414">
                        <c:v>3568.7736366036238</c:v>
                      </c:pt>
                      <c:pt idx="415">
                        <c:v>3568.7736366036238</c:v>
                      </c:pt>
                      <c:pt idx="416">
                        <c:v>3570.4897485128172</c:v>
                      </c:pt>
                      <c:pt idx="417">
                        <c:v>3570.4897485128172</c:v>
                      </c:pt>
                      <c:pt idx="418">
                        <c:v>3570.4897485128172</c:v>
                      </c:pt>
                      <c:pt idx="419">
                        <c:v>3604.6094365232275</c:v>
                      </c:pt>
                      <c:pt idx="420">
                        <c:v>3604.6094365232275</c:v>
                      </c:pt>
                      <c:pt idx="421">
                        <c:v>3604.6094365232275</c:v>
                      </c:pt>
                      <c:pt idx="422">
                        <c:v>3614.3886034143311</c:v>
                      </c:pt>
                      <c:pt idx="423">
                        <c:v>3614.3886034143311</c:v>
                      </c:pt>
                      <c:pt idx="424">
                        <c:v>3614.3886034143311</c:v>
                      </c:pt>
                      <c:pt idx="425">
                        <c:v>3653.2526397184452</c:v>
                      </c:pt>
                      <c:pt idx="426">
                        <c:v>3653.2526397184452</c:v>
                      </c:pt>
                      <c:pt idx="427">
                        <c:v>3653.2526397184452</c:v>
                      </c:pt>
                      <c:pt idx="428">
                        <c:v>3788.2935081111359</c:v>
                      </c:pt>
                      <c:pt idx="429">
                        <c:v>3788.2935081111359</c:v>
                      </c:pt>
                      <c:pt idx="430">
                        <c:v>3788.2935081111359</c:v>
                      </c:pt>
                      <c:pt idx="431">
                        <c:v>3807.5814040243854</c:v>
                      </c:pt>
                      <c:pt idx="432">
                        <c:v>3807.5814040243854</c:v>
                      </c:pt>
                      <c:pt idx="433">
                        <c:v>3807.5814040243854</c:v>
                      </c:pt>
                      <c:pt idx="434">
                        <c:v>3821.2991701675223</c:v>
                      </c:pt>
                      <c:pt idx="435">
                        <c:v>3821.2991701675223</c:v>
                      </c:pt>
                      <c:pt idx="436">
                        <c:v>3821.2991701675223</c:v>
                      </c:pt>
                      <c:pt idx="437">
                        <c:v>3840.1975465164292</c:v>
                      </c:pt>
                      <c:pt idx="438">
                        <c:v>3840.1975465164292</c:v>
                      </c:pt>
                      <c:pt idx="439">
                        <c:v>3840.1975465164292</c:v>
                      </c:pt>
                      <c:pt idx="440">
                        <c:v>3881.6680251625207</c:v>
                      </c:pt>
                      <c:pt idx="441">
                        <c:v>3881.6680251625207</c:v>
                      </c:pt>
                      <c:pt idx="442">
                        <c:v>3881.6680251625207</c:v>
                      </c:pt>
                      <c:pt idx="443">
                        <c:v>3908.5259555805264</c:v>
                      </c:pt>
                      <c:pt idx="444">
                        <c:v>3908.5259555805264</c:v>
                      </c:pt>
                      <c:pt idx="445">
                        <c:v>3908.5259555805264</c:v>
                      </c:pt>
                      <c:pt idx="446">
                        <c:v>3921.8441859419518</c:v>
                      </c:pt>
                      <c:pt idx="447">
                        <c:v>3921.8441859419518</c:v>
                      </c:pt>
                      <c:pt idx="448">
                        <c:v>3921.8441859419518</c:v>
                      </c:pt>
                      <c:pt idx="449">
                        <c:v>3924.4662090665038</c:v>
                      </c:pt>
                      <c:pt idx="450">
                        <c:v>3924.4662090665038</c:v>
                      </c:pt>
                      <c:pt idx="451">
                        <c:v>3924.4662090665038</c:v>
                      </c:pt>
                      <c:pt idx="452">
                        <c:v>4084.4240875337296</c:v>
                      </c:pt>
                      <c:pt idx="453">
                        <c:v>4084.4240875337296</c:v>
                      </c:pt>
                      <c:pt idx="454">
                        <c:v>4084.4240875337296</c:v>
                      </c:pt>
                      <c:pt idx="455">
                        <c:v>4113.6770068159276</c:v>
                      </c:pt>
                      <c:pt idx="456">
                        <c:v>4113.6770068159276</c:v>
                      </c:pt>
                      <c:pt idx="457">
                        <c:v>4113.6770068159276</c:v>
                      </c:pt>
                      <c:pt idx="458">
                        <c:v>4126.9618497861229</c:v>
                      </c:pt>
                      <c:pt idx="459">
                        <c:v>4126.9618497861229</c:v>
                      </c:pt>
                      <c:pt idx="460">
                        <c:v>4126.9618497861229</c:v>
                      </c:pt>
                      <c:pt idx="461">
                        <c:v>4150.9395612540693</c:v>
                      </c:pt>
                      <c:pt idx="462">
                        <c:v>4150.9395612540693</c:v>
                      </c:pt>
                      <c:pt idx="463">
                        <c:v>4150.9395612540693</c:v>
                      </c:pt>
                      <c:pt idx="464">
                        <c:v>4165.7079173078928</c:v>
                      </c:pt>
                      <c:pt idx="465">
                        <c:v>4165.7079173078928</c:v>
                      </c:pt>
                      <c:pt idx="466">
                        <c:v>4165.7079173078928</c:v>
                      </c:pt>
                      <c:pt idx="467">
                        <c:v>4174.4287038970233</c:v>
                      </c:pt>
                      <c:pt idx="468">
                        <c:v>4174.4287038970233</c:v>
                      </c:pt>
                      <c:pt idx="469">
                        <c:v>4174.4287038970233</c:v>
                      </c:pt>
                      <c:pt idx="470">
                        <c:v>4197.6763444100852</c:v>
                      </c:pt>
                      <c:pt idx="471">
                        <c:v>4197.6763444100852</c:v>
                      </c:pt>
                      <c:pt idx="472">
                        <c:v>4197.6763444100852</c:v>
                      </c:pt>
                      <c:pt idx="473">
                        <c:v>4212.4458133769494</c:v>
                      </c:pt>
                      <c:pt idx="474">
                        <c:v>4212.4458133769494</c:v>
                      </c:pt>
                      <c:pt idx="475">
                        <c:v>4212.4458133769494</c:v>
                      </c:pt>
                      <c:pt idx="476">
                        <c:v>4213.741244156653</c:v>
                      </c:pt>
                      <c:pt idx="477">
                        <c:v>4213.741244156653</c:v>
                      </c:pt>
                      <c:pt idx="478">
                        <c:v>4213.741244156653</c:v>
                      </c:pt>
                      <c:pt idx="479">
                        <c:v>4289.3358624653192</c:v>
                      </c:pt>
                      <c:pt idx="480">
                        <c:v>4289.3358624653192</c:v>
                      </c:pt>
                      <c:pt idx="481">
                        <c:v>4289.3358624653192</c:v>
                      </c:pt>
                      <c:pt idx="482">
                        <c:v>4406.8349955060594</c:v>
                      </c:pt>
                      <c:pt idx="483">
                        <c:v>4406.8349955060594</c:v>
                      </c:pt>
                      <c:pt idx="484">
                        <c:v>4406.8349955060594</c:v>
                      </c:pt>
                      <c:pt idx="485">
                        <c:v>4415.0861327918965</c:v>
                      </c:pt>
                      <c:pt idx="486">
                        <c:v>4415.0861327918965</c:v>
                      </c:pt>
                      <c:pt idx="487">
                        <c:v>4415.0861327918965</c:v>
                      </c:pt>
                      <c:pt idx="488">
                        <c:v>4460.6832929939483</c:v>
                      </c:pt>
                      <c:pt idx="489">
                        <c:v>4460.6832929939483</c:v>
                      </c:pt>
                      <c:pt idx="490">
                        <c:v>4460.6832929939483</c:v>
                      </c:pt>
                      <c:pt idx="491">
                        <c:v>4478.03472021589</c:v>
                      </c:pt>
                      <c:pt idx="492">
                        <c:v>4478.03472021589</c:v>
                      </c:pt>
                      <c:pt idx="493">
                        <c:v>4478.03472021589</c:v>
                      </c:pt>
                      <c:pt idx="494">
                        <c:v>4486.3682130667585</c:v>
                      </c:pt>
                      <c:pt idx="495">
                        <c:v>4486.3682130667585</c:v>
                      </c:pt>
                      <c:pt idx="496">
                        <c:v>4486.3682130667585</c:v>
                      </c:pt>
                      <c:pt idx="497">
                        <c:v>4496.6570941306327</c:v>
                      </c:pt>
                      <c:pt idx="498">
                        <c:v>4496.6570941306327</c:v>
                      </c:pt>
                      <c:pt idx="499">
                        <c:v>4496.6570941306327</c:v>
                      </c:pt>
                      <c:pt idx="500">
                        <c:v>4536.8833359969076</c:v>
                      </c:pt>
                      <c:pt idx="501">
                        <c:v>4536.8833359969076</c:v>
                      </c:pt>
                      <c:pt idx="502">
                        <c:v>4536.8833359969076</c:v>
                      </c:pt>
                      <c:pt idx="503">
                        <c:v>4545.2513291520472</c:v>
                      </c:pt>
                      <c:pt idx="504">
                        <c:v>4545.2513291520472</c:v>
                      </c:pt>
                      <c:pt idx="505">
                        <c:v>4545.2513291520472</c:v>
                      </c:pt>
                      <c:pt idx="506">
                        <c:v>4560.3758173789856</c:v>
                      </c:pt>
                      <c:pt idx="507">
                        <c:v>4560.3758173789856</c:v>
                      </c:pt>
                      <c:pt idx="508">
                        <c:v>4560.3758173789856</c:v>
                      </c:pt>
                      <c:pt idx="509">
                        <c:v>4576.1402306044884</c:v>
                      </c:pt>
                      <c:pt idx="510">
                        <c:v>4576.1402306044884</c:v>
                      </c:pt>
                      <c:pt idx="511">
                        <c:v>4576.1402306044884</c:v>
                      </c:pt>
                      <c:pt idx="512">
                        <c:v>4583.8682987610637</c:v>
                      </c:pt>
                      <c:pt idx="513">
                        <c:v>4583.8682987610637</c:v>
                      </c:pt>
                      <c:pt idx="514">
                        <c:v>4583.8682987610637</c:v>
                      </c:pt>
                      <c:pt idx="515">
                        <c:v>4593.3825923484146</c:v>
                      </c:pt>
                      <c:pt idx="516">
                        <c:v>4593.3825923484146</c:v>
                      </c:pt>
                      <c:pt idx="517">
                        <c:v>4593.3825923484146</c:v>
                      </c:pt>
                      <c:pt idx="518">
                        <c:v>4597.888777251349</c:v>
                      </c:pt>
                      <c:pt idx="519">
                        <c:v>4597.888777251349</c:v>
                      </c:pt>
                      <c:pt idx="520">
                        <c:v>4597.888777251349</c:v>
                      </c:pt>
                      <c:pt idx="521">
                        <c:v>4605.9540580593421</c:v>
                      </c:pt>
                      <c:pt idx="522">
                        <c:v>4605.9540580593421</c:v>
                      </c:pt>
                      <c:pt idx="523">
                        <c:v>4605.9540580593421</c:v>
                      </c:pt>
                      <c:pt idx="524">
                        <c:v>4614.1261785192683</c:v>
                      </c:pt>
                      <c:pt idx="525">
                        <c:v>4614.1261785192683</c:v>
                      </c:pt>
                      <c:pt idx="526">
                        <c:v>4614.1261785192683</c:v>
                      </c:pt>
                      <c:pt idx="527">
                        <c:v>4628.7365009212726</c:v>
                      </c:pt>
                      <c:pt idx="528">
                        <c:v>4628.7365009212726</c:v>
                      </c:pt>
                      <c:pt idx="529">
                        <c:v>4628.7365009212726</c:v>
                      </c:pt>
                      <c:pt idx="530">
                        <c:v>4663.9045530162866</c:v>
                      </c:pt>
                      <c:pt idx="531">
                        <c:v>4663.9045530162866</c:v>
                      </c:pt>
                      <c:pt idx="532">
                        <c:v>4663.9045530162866</c:v>
                      </c:pt>
                      <c:pt idx="533">
                        <c:v>4715.669477291458</c:v>
                      </c:pt>
                      <c:pt idx="534">
                        <c:v>4715.669477291458</c:v>
                      </c:pt>
                      <c:pt idx="535">
                        <c:v>4715.669477291458</c:v>
                      </c:pt>
                      <c:pt idx="536">
                        <c:v>4720.1968075421701</c:v>
                      </c:pt>
                      <c:pt idx="537">
                        <c:v>4720.1968075421701</c:v>
                      </c:pt>
                      <c:pt idx="538">
                        <c:v>4720.1968075421701</c:v>
                      </c:pt>
                      <c:pt idx="539">
                        <c:v>4724.1988428375398</c:v>
                      </c:pt>
                      <c:pt idx="540">
                        <c:v>4724.1988428375398</c:v>
                      </c:pt>
                      <c:pt idx="541">
                        <c:v>4724.1988428375398</c:v>
                      </c:pt>
                      <c:pt idx="542">
                        <c:v>4744.5206349658611</c:v>
                      </c:pt>
                      <c:pt idx="543">
                        <c:v>4744.5206349658611</c:v>
                      </c:pt>
                      <c:pt idx="544">
                        <c:v>4744.5206349658611</c:v>
                      </c:pt>
                      <c:pt idx="545">
                        <c:v>4747.8693903061749</c:v>
                      </c:pt>
                      <c:pt idx="546">
                        <c:v>4747.8693903061749</c:v>
                      </c:pt>
                      <c:pt idx="547">
                        <c:v>4747.8693903061749</c:v>
                      </c:pt>
                      <c:pt idx="548">
                        <c:v>4764.3071159214705</c:v>
                      </c:pt>
                      <c:pt idx="549">
                        <c:v>4764.3071159214705</c:v>
                      </c:pt>
                      <c:pt idx="550">
                        <c:v>4764.3071159214705</c:v>
                      </c:pt>
                      <c:pt idx="551">
                        <c:v>4866.152014127767</c:v>
                      </c:pt>
                      <c:pt idx="552">
                        <c:v>4866.152014127767</c:v>
                      </c:pt>
                      <c:pt idx="553">
                        <c:v>4866.152014127767</c:v>
                      </c:pt>
                      <c:pt idx="554">
                        <c:v>5031.0779364099335</c:v>
                      </c:pt>
                      <c:pt idx="555">
                        <c:v>5031.0779364099335</c:v>
                      </c:pt>
                      <c:pt idx="556">
                        <c:v>5031.0779364099335</c:v>
                      </c:pt>
                      <c:pt idx="557">
                        <c:v>5085.2055750711079</c:v>
                      </c:pt>
                      <c:pt idx="558">
                        <c:v>5085.2055750711079</c:v>
                      </c:pt>
                      <c:pt idx="559">
                        <c:v>5085.2055750711079</c:v>
                      </c:pt>
                      <c:pt idx="560">
                        <c:v>5101.0723762963808</c:v>
                      </c:pt>
                      <c:pt idx="561">
                        <c:v>5101.0723762963808</c:v>
                      </c:pt>
                      <c:pt idx="562">
                        <c:v>5101.0723762963808</c:v>
                      </c:pt>
                      <c:pt idx="563">
                        <c:v>5120.1254475579826</c:v>
                      </c:pt>
                      <c:pt idx="564">
                        <c:v>5120.1254475579826</c:v>
                      </c:pt>
                      <c:pt idx="565">
                        <c:v>5120.1254475579826</c:v>
                      </c:pt>
                      <c:pt idx="566">
                        <c:v>5127.5218676283448</c:v>
                      </c:pt>
                      <c:pt idx="567">
                        <c:v>5127.5218676283448</c:v>
                      </c:pt>
                      <c:pt idx="568">
                        <c:v>5127.5218676283448</c:v>
                      </c:pt>
                      <c:pt idx="569">
                        <c:v>5153.2746753966567</c:v>
                      </c:pt>
                      <c:pt idx="570">
                        <c:v>5153.2746753966567</c:v>
                      </c:pt>
                      <c:pt idx="571">
                        <c:v>5153.2746753966567</c:v>
                      </c:pt>
                      <c:pt idx="572">
                        <c:v>5154.6936395239081</c:v>
                      </c:pt>
                      <c:pt idx="573">
                        <c:v>5154.6936395239081</c:v>
                      </c:pt>
                      <c:pt idx="574">
                        <c:v>5154.6936395239081</c:v>
                      </c:pt>
                      <c:pt idx="575">
                        <c:v>5159.5893439911852</c:v>
                      </c:pt>
                      <c:pt idx="576">
                        <c:v>5159.5893439911852</c:v>
                      </c:pt>
                      <c:pt idx="577">
                        <c:v>5159.5893439911852</c:v>
                      </c:pt>
                      <c:pt idx="578">
                        <c:v>5169.1370249697657</c:v>
                      </c:pt>
                      <c:pt idx="579">
                        <c:v>5169.1370249697657</c:v>
                      </c:pt>
                      <c:pt idx="580">
                        <c:v>5169.1370249697657</c:v>
                      </c:pt>
                      <c:pt idx="581">
                        <c:v>5242.8018520653695</c:v>
                      </c:pt>
                      <c:pt idx="582">
                        <c:v>5242.8018520653695</c:v>
                      </c:pt>
                      <c:pt idx="583">
                        <c:v>5242.8018520653695</c:v>
                      </c:pt>
                      <c:pt idx="584">
                        <c:v>5254.3984059523964</c:v>
                      </c:pt>
                      <c:pt idx="585">
                        <c:v>5254.3984059523964</c:v>
                      </c:pt>
                      <c:pt idx="586">
                        <c:v>5254.3984059523964</c:v>
                      </c:pt>
                      <c:pt idx="587">
                        <c:v>5276.843636162911</c:v>
                      </c:pt>
                      <c:pt idx="588">
                        <c:v>5276.843636162911</c:v>
                      </c:pt>
                      <c:pt idx="589">
                        <c:v>5276.843636162911</c:v>
                      </c:pt>
                      <c:pt idx="590">
                        <c:v>5291.5875081298336</c:v>
                      </c:pt>
                      <c:pt idx="591">
                        <c:v>5291.5875081298336</c:v>
                      </c:pt>
                      <c:pt idx="592">
                        <c:v>5291.5875081298336</c:v>
                      </c:pt>
                      <c:pt idx="593">
                        <c:v>5296.8437964223876</c:v>
                      </c:pt>
                      <c:pt idx="594">
                        <c:v>5296.8437964223876</c:v>
                      </c:pt>
                      <c:pt idx="595">
                        <c:v>5296.8437964223876</c:v>
                      </c:pt>
                      <c:pt idx="596">
                        <c:v>5474.1386342420228</c:v>
                      </c:pt>
                      <c:pt idx="597">
                        <c:v>5474.1386342420228</c:v>
                      </c:pt>
                      <c:pt idx="598">
                        <c:v>5474.1386342420228</c:v>
                      </c:pt>
                      <c:pt idx="599">
                        <c:v>5555.2855757121451</c:v>
                      </c:pt>
                      <c:pt idx="600">
                        <c:v>5555.2855757121451</c:v>
                      </c:pt>
                      <c:pt idx="601">
                        <c:v>5555.2855757121451</c:v>
                      </c:pt>
                      <c:pt idx="602">
                        <c:v>5613.7435590157793</c:v>
                      </c:pt>
                      <c:pt idx="603">
                        <c:v>5613.7435590157793</c:v>
                      </c:pt>
                      <c:pt idx="604">
                        <c:v>5613.7435590157793</c:v>
                      </c:pt>
                      <c:pt idx="605">
                        <c:v>5618.8829914390317</c:v>
                      </c:pt>
                      <c:pt idx="606">
                        <c:v>5618.8829914390317</c:v>
                      </c:pt>
                      <c:pt idx="607">
                        <c:v>5618.8829914390317</c:v>
                      </c:pt>
                      <c:pt idx="608">
                        <c:v>5641.2213819976123</c:v>
                      </c:pt>
                      <c:pt idx="609">
                        <c:v>5641.2213819976123</c:v>
                      </c:pt>
                      <c:pt idx="610">
                        <c:v>5641.2213819976123</c:v>
                      </c:pt>
                      <c:pt idx="611">
                        <c:v>5674.2693347495569</c:v>
                      </c:pt>
                      <c:pt idx="612">
                        <c:v>5674.2693347495569</c:v>
                      </c:pt>
                      <c:pt idx="613">
                        <c:v>5674.2693347495569</c:v>
                      </c:pt>
                      <c:pt idx="614">
                        <c:v>5684.8954284648471</c:v>
                      </c:pt>
                      <c:pt idx="615">
                        <c:v>5684.8954284648471</c:v>
                      </c:pt>
                      <c:pt idx="616">
                        <c:v>5684.8954284648471</c:v>
                      </c:pt>
                      <c:pt idx="617">
                        <c:v>5690.8228033211135</c:v>
                      </c:pt>
                      <c:pt idx="618">
                        <c:v>5690.8228033211135</c:v>
                      </c:pt>
                      <c:pt idx="619">
                        <c:v>5690.8228033211135</c:v>
                      </c:pt>
                      <c:pt idx="620">
                        <c:v>5709.8736487566348</c:v>
                      </c:pt>
                      <c:pt idx="621">
                        <c:v>5709.8736487566348</c:v>
                      </c:pt>
                      <c:pt idx="622">
                        <c:v>5709.8736487566348</c:v>
                      </c:pt>
                      <c:pt idx="623">
                        <c:v>5791.2810118783473</c:v>
                      </c:pt>
                      <c:pt idx="624">
                        <c:v>5791.2810118783473</c:v>
                      </c:pt>
                      <c:pt idx="625">
                        <c:v>5791.2810118783473</c:v>
                      </c:pt>
                      <c:pt idx="626">
                        <c:v>5797.9929904285054</c:v>
                      </c:pt>
                      <c:pt idx="627">
                        <c:v>5797.9929904285054</c:v>
                      </c:pt>
                      <c:pt idx="628">
                        <c:v>5797.9929904285054</c:v>
                      </c:pt>
                      <c:pt idx="629">
                        <c:v>5942.8419614513659</c:v>
                      </c:pt>
                      <c:pt idx="630">
                        <c:v>5942.8419614513659</c:v>
                      </c:pt>
                      <c:pt idx="631">
                        <c:v>5942.8419614513659</c:v>
                      </c:pt>
                      <c:pt idx="632">
                        <c:v>5990.0361518672262</c:v>
                      </c:pt>
                      <c:pt idx="633">
                        <c:v>5990.0361518672262</c:v>
                      </c:pt>
                      <c:pt idx="634">
                        <c:v>5990.0361518672262</c:v>
                      </c:pt>
                      <c:pt idx="635">
                        <c:v>6055.9206038933289</c:v>
                      </c:pt>
                      <c:pt idx="636">
                        <c:v>6055.9206038933289</c:v>
                      </c:pt>
                      <c:pt idx="637">
                        <c:v>6055.9206038933289</c:v>
                      </c:pt>
                      <c:pt idx="638">
                        <c:v>6061.3761036202195</c:v>
                      </c:pt>
                      <c:pt idx="639">
                        <c:v>6061.3761036202195</c:v>
                      </c:pt>
                      <c:pt idx="640">
                        <c:v>6061.3761036202195</c:v>
                      </c:pt>
                      <c:pt idx="641">
                        <c:v>6150.3713078553437</c:v>
                      </c:pt>
                      <c:pt idx="642">
                        <c:v>6150.3713078553437</c:v>
                      </c:pt>
                      <c:pt idx="643">
                        <c:v>6150.3713078553437</c:v>
                      </c:pt>
                      <c:pt idx="644">
                        <c:v>6443.4035373718443</c:v>
                      </c:pt>
                      <c:pt idx="645">
                        <c:v>6443.4035373718443</c:v>
                      </c:pt>
                      <c:pt idx="646">
                        <c:v>6443.4035373718443</c:v>
                      </c:pt>
                      <c:pt idx="647">
                        <c:v>6497.6669514240193</c:v>
                      </c:pt>
                      <c:pt idx="648">
                        <c:v>6497.6669514240193</c:v>
                      </c:pt>
                      <c:pt idx="649">
                        <c:v>6497.6669514240193</c:v>
                      </c:pt>
                      <c:pt idx="650">
                        <c:v>6513.6962379532761</c:v>
                      </c:pt>
                      <c:pt idx="651">
                        <c:v>6513.6962379532761</c:v>
                      </c:pt>
                      <c:pt idx="652">
                        <c:v>6513.6962379532761</c:v>
                      </c:pt>
                      <c:pt idx="653">
                        <c:v>6521.3775637621293</c:v>
                      </c:pt>
                      <c:pt idx="654">
                        <c:v>6521.3775637621293</c:v>
                      </c:pt>
                      <c:pt idx="655">
                        <c:v>6521.3775637621293</c:v>
                      </c:pt>
                      <c:pt idx="656">
                        <c:v>6543.945214407152</c:v>
                      </c:pt>
                      <c:pt idx="657">
                        <c:v>6543.945214407152</c:v>
                      </c:pt>
                      <c:pt idx="658">
                        <c:v>6543.945214407152</c:v>
                      </c:pt>
                      <c:pt idx="659">
                        <c:v>6613.0715821216345</c:v>
                      </c:pt>
                      <c:pt idx="660">
                        <c:v>6613.0715821216345</c:v>
                      </c:pt>
                      <c:pt idx="661">
                        <c:v>6613.0715821216345</c:v>
                      </c:pt>
                      <c:pt idx="662">
                        <c:v>6654.5520769850955</c:v>
                      </c:pt>
                      <c:pt idx="663">
                        <c:v>6654.5520769850955</c:v>
                      </c:pt>
                      <c:pt idx="664">
                        <c:v>6654.5520769850955</c:v>
                      </c:pt>
                      <c:pt idx="665">
                        <c:v>6680.8635670999784</c:v>
                      </c:pt>
                      <c:pt idx="666">
                        <c:v>6680.8635670999784</c:v>
                      </c:pt>
                      <c:pt idx="667">
                        <c:v>6680.8635670999784</c:v>
                      </c:pt>
                      <c:pt idx="668">
                        <c:v>6710.6629266852979</c:v>
                      </c:pt>
                      <c:pt idx="669">
                        <c:v>6710.6629266852979</c:v>
                      </c:pt>
                      <c:pt idx="670">
                        <c:v>6710.6629266852979</c:v>
                      </c:pt>
                      <c:pt idx="671">
                        <c:v>6713.7512603740215</c:v>
                      </c:pt>
                      <c:pt idx="672">
                        <c:v>6713.7512603740215</c:v>
                      </c:pt>
                      <c:pt idx="673">
                        <c:v>6713.7512603740215</c:v>
                      </c:pt>
                      <c:pt idx="674">
                        <c:v>6718.3320104507002</c:v>
                      </c:pt>
                      <c:pt idx="675">
                        <c:v>6718.3320104507002</c:v>
                      </c:pt>
                      <c:pt idx="676">
                        <c:v>6718.3320104507002</c:v>
                      </c:pt>
                      <c:pt idx="677">
                        <c:v>6721.4259087046294</c:v>
                      </c:pt>
                      <c:pt idx="678">
                        <c:v>6721.4259087046294</c:v>
                      </c:pt>
                      <c:pt idx="679">
                        <c:v>6721.4259087046294</c:v>
                      </c:pt>
                      <c:pt idx="680">
                        <c:v>6735.7925031506593</c:v>
                      </c:pt>
                      <c:pt idx="681">
                        <c:v>6735.7925031506593</c:v>
                      </c:pt>
                      <c:pt idx="682">
                        <c:v>6735.7925031506593</c:v>
                      </c:pt>
                      <c:pt idx="683">
                        <c:v>6759.6188584450319</c:v>
                      </c:pt>
                      <c:pt idx="684">
                        <c:v>6759.6188584450319</c:v>
                      </c:pt>
                      <c:pt idx="685">
                        <c:v>6759.6188584450319</c:v>
                      </c:pt>
                      <c:pt idx="686">
                        <c:v>6769.6584469877253</c:v>
                      </c:pt>
                      <c:pt idx="687">
                        <c:v>6769.6584469877253</c:v>
                      </c:pt>
                      <c:pt idx="688">
                        <c:v>6769.6584469877253</c:v>
                      </c:pt>
                      <c:pt idx="689">
                        <c:v>6782.683981219373</c:v>
                      </c:pt>
                      <c:pt idx="690">
                        <c:v>6782.683981219373</c:v>
                      </c:pt>
                      <c:pt idx="691">
                        <c:v>6782.683981219373</c:v>
                      </c:pt>
                      <c:pt idx="692">
                        <c:v>6805.5899574288524</c:v>
                      </c:pt>
                      <c:pt idx="693">
                        <c:v>6805.5899574288524</c:v>
                      </c:pt>
                      <c:pt idx="694">
                        <c:v>6805.5899574288524</c:v>
                      </c:pt>
                      <c:pt idx="695">
                        <c:v>6823.9897487353992</c:v>
                      </c:pt>
                      <c:pt idx="696">
                        <c:v>6823.9897487353992</c:v>
                      </c:pt>
                      <c:pt idx="697">
                        <c:v>6823.9897487353992</c:v>
                      </c:pt>
                      <c:pt idx="698">
                        <c:v>6910.4786728022336</c:v>
                      </c:pt>
                      <c:pt idx="699">
                        <c:v>6910.4786728022336</c:v>
                      </c:pt>
                      <c:pt idx="700">
                        <c:v>6910.4786728022336</c:v>
                      </c:pt>
                      <c:pt idx="701">
                        <c:v>6917.5067186560309</c:v>
                      </c:pt>
                      <c:pt idx="702">
                        <c:v>6917.5067186560309</c:v>
                      </c:pt>
                      <c:pt idx="703">
                        <c:v>6917.5067186560309</c:v>
                      </c:pt>
                      <c:pt idx="704">
                        <c:v>6929.0287073693135</c:v>
                      </c:pt>
                      <c:pt idx="705">
                        <c:v>6929.0287073693135</c:v>
                      </c:pt>
                      <c:pt idx="706">
                        <c:v>6929.0287073693135</c:v>
                      </c:pt>
                      <c:pt idx="707">
                        <c:v>6945.1559302461756</c:v>
                      </c:pt>
                      <c:pt idx="708">
                        <c:v>6945.1559302461756</c:v>
                      </c:pt>
                      <c:pt idx="709">
                        <c:v>6945.1559302461756</c:v>
                      </c:pt>
                      <c:pt idx="710">
                        <c:v>6961.3710732532754</c:v>
                      </c:pt>
                      <c:pt idx="711">
                        <c:v>6961.3710732532754</c:v>
                      </c:pt>
                      <c:pt idx="712">
                        <c:v>6961.3710732532754</c:v>
                      </c:pt>
                      <c:pt idx="713">
                        <c:v>6986.7454905876521</c:v>
                      </c:pt>
                      <c:pt idx="714">
                        <c:v>6986.7454905876521</c:v>
                      </c:pt>
                      <c:pt idx="715">
                        <c:v>6986.7454905876521</c:v>
                      </c:pt>
                      <c:pt idx="716">
                        <c:v>6997.2391476510675</c:v>
                      </c:pt>
                      <c:pt idx="717">
                        <c:v>6997.2391476510675</c:v>
                      </c:pt>
                      <c:pt idx="718">
                        <c:v>6997.2391476510675</c:v>
                      </c:pt>
                      <c:pt idx="719">
                        <c:v>7004.1047082008827</c:v>
                      </c:pt>
                      <c:pt idx="720">
                        <c:v>7004.1047082008827</c:v>
                      </c:pt>
                      <c:pt idx="721">
                        <c:v>7004.1047082008827</c:v>
                      </c:pt>
                      <c:pt idx="722">
                        <c:v>7098.1402955986114</c:v>
                      </c:pt>
                      <c:pt idx="723">
                        <c:v>7098.1402955986114</c:v>
                      </c:pt>
                      <c:pt idx="724">
                        <c:v>7098.1402955986114</c:v>
                      </c:pt>
                      <c:pt idx="725">
                        <c:v>7179.1692682863904</c:v>
                      </c:pt>
                      <c:pt idx="726">
                        <c:v>7179.1692682863904</c:v>
                      </c:pt>
                      <c:pt idx="727">
                        <c:v>7179.1692682863904</c:v>
                      </c:pt>
                      <c:pt idx="728">
                        <c:v>7181.6388223243284</c:v>
                      </c:pt>
                      <c:pt idx="729">
                        <c:v>7181.6388223243284</c:v>
                      </c:pt>
                      <c:pt idx="730">
                        <c:v>7181.6388223243284</c:v>
                      </c:pt>
                      <c:pt idx="731">
                        <c:v>7189.9801055664848</c:v>
                      </c:pt>
                      <c:pt idx="732">
                        <c:v>7189.9801055664848</c:v>
                      </c:pt>
                      <c:pt idx="733">
                        <c:v>7189.9801055664848</c:v>
                      </c:pt>
                      <c:pt idx="734">
                        <c:v>7228.4724289149108</c:v>
                      </c:pt>
                      <c:pt idx="735">
                        <c:v>7228.4724289149108</c:v>
                      </c:pt>
                      <c:pt idx="736">
                        <c:v>7228.4724289149108</c:v>
                      </c:pt>
                      <c:pt idx="737">
                        <c:v>7233.7331688596287</c:v>
                      </c:pt>
                      <c:pt idx="738">
                        <c:v>7233.7331688596287</c:v>
                      </c:pt>
                      <c:pt idx="739">
                        <c:v>7233.7331688596287</c:v>
                      </c:pt>
                      <c:pt idx="740">
                        <c:v>7240.5197125835339</c:v>
                      </c:pt>
                      <c:pt idx="741">
                        <c:v>7240.5197125835339</c:v>
                      </c:pt>
                      <c:pt idx="742">
                        <c:v>7240.5197125835339</c:v>
                      </c:pt>
                      <c:pt idx="743">
                        <c:v>7245.8438885715905</c:v>
                      </c:pt>
                      <c:pt idx="744">
                        <c:v>7245.8438885715905</c:v>
                      </c:pt>
                      <c:pt idx="745">
                        <c:v>7245.8438885715905</c:v>
                      </c:pt>
                      <c:pt idx="746">
                        <c:v>7278.4043854115844</c:v>
                      </c:pt>
                      <c:pt idx="747">
                        <c:v>7278.4043854115844</c:v>
                      </c:pt>
                      <c:pt idx="748">
                        <c:v>7278.4043854115844</c:v>
                      </c:pt>
                      <c:pt idx="749">
                        <c:v>7284.9850402229076</c:v>
                      </c:pt>
                      <c:pt idx="750">
                        <c:v>7284.9850402229076</c:v>
                      </c:pt>
                      <c:pt idx="751">
                        <c:v>7284.9850402229076</c:v>
                      </c:pt>
                      <c:pt idx="752">
                        <c:v>7637.7283931271886</c:v>
                      </c:pt>
                      <c:pt idx="753">
                        <c:v>7637.7283931271886</c:v>
                      </c:pt>
                      <c:pt idx="754">
                        <c:v>7637.7283931271886</c:v>
                      </c:pt>
                      <c:pt idx="755">
                        <c:v>7638.3082208215392</c:v>
                      </c:pt>
                      <c:pt idx="756">
                        <c:v>7638.3082208215392</c:v>
                      </c:pt>
                      <c:pt idx="757">
                        <c:v>7638.3082208215392</c:v>
                      </c:pt>
                      <c:pt idx="758">
                        <c:v>7719.3405322484414</c:v>
                      </c:pt>
                      <c:pt idx="759">
                        <c:v>7719.3405322484414</c:v>
                      </c:pt>
                      <c:pt idx="760">
                        <c:v>7719.3405322484414</c:v>
                      </c:pt>
                      <c:pt idx="761">
                        <c:v>7726.8504694489848</c:v>
                      </c:pt>
                      <c:pt idx="762">
                        <c:v>7726.8504694489848</c:v>
                      </c:pt>
                      <c:pt idx="763">
                        <c:v>7726.8504694489848</c:v>
                      </c:pt>
                      <c:pt idx="764">
                        <c:v>7728.2950305761788</c:v>
                      </c:pt>
                      <c:pt idx="765">
                        <c:v>7728.2950305761788</c:v>
                      </c:pt>
                      <c:pt idx="766">
                        <c:v>7728.2950305761788</c:v>
                      </c:pt>
                      <c:pt idx="767">
                        <c:v>7763.5420994971028</c:v>
                      </c:pt>
                      <c:pt idx="768">
                        <c:v>7763.5420994971028</c:v>
                      </c:pt>
                      <c:pt idx="769">
                        <c:v>7763.5420994971028</c:v>
                      </c:pt>
                      <c:pt idx="770">
                        <c:v>7822.2671819305715</c:v>
                      </c:pt>
                      <c:pt idx="771">
                        <c:v>7822.2671819305715</c:v>
                      </c:pt>
                      <c:pt idx="772">
                        <c:v>7822.2671819305715</c:v>
                      </c:pt>
                      <c:pt idx="773">
                        <c:v>7863.8367098373101</c:v>
                      </c:pt>
                      <c:pt idx="774">
                        <c:v>7863.8367098373101</c:v>
                      </c:pt>
                      <c:pt idx="775">
                        <c:v>7863.8367098373101</c:v>
                      </c:pt>
                      <c:pt idx="776">
                        <c:v>7868.5933001744661</c:v>
                      </c:pt>
                      <c:pt idx="777">
                        <c:v>7868.5933001744661</c:v>
                      </c:pt>
                      <c:pt idx="778">
                        <c:v>7868.5933001744661</c:v>
                      </c:pt>
                      <c:pt idx="779">
                        <c:v>7874.9502594645501</c:v>
                      </c:pt>
                      <c:pt idx="780">
                        <c:v>7874.9502594645501</c:v>
                      </c:pt>
                      <c:pt idx="781">
                        <c:v>7874.9502594645501</c:v>
                      </c:pt>
                      <c:pt idx="782">
                        <c:v>7924.0597732239394</c:v>
                      </c:pt>
                      <c:pt idx="783">
                        <c:v>7924.0597732239394</c:v>
                      </c:pt>
                      <c:pt idx="784">
                        <c:v>7924.0597732239394</c:v>
                      </c:pt>
                      <c:pt idx="785">
                        <c:v>7975.9860698900529</c:v>
                      </c:pt>
                      <c:pt idx="786">
                        <c:v>7975.9860698900529</c:v>
                      </c:pt>
                      <c:pt idx="787">
                        <c:v>7975.9860698900529</c:v>
                      </c:pt>
                      <c:pt idx="788">
                        <c:v>8021.2126300494583</c:v>
                      </c:pt>
                      <c:pt idx="789">
                        <c:v>8021.2126300494583</c:v>
                      </c:pt>
                      <c:pt idx="790">
                        <c:v>8021.2126300494583</c:v>
                      </c:pt>
                      <c:pt idx="791">
                        <c:v>8029.5528003785739</c:v>
                      </c:pt>
                      <c:pt idx="792">
                        <c:v>8029.5528003785739</c:v>
                      </c:pt>
                      <c:pt idx="793">
                        <c:v>8029.5528003785739</c:v>
                      </c:pt>
                      <c:pt idx="794">
                        <c:v>8175.6771697463992</c:v>
                      </c:pt>
                      <c:pt idx="795">
                        <c:v>8175.6771697463992</c:v>
                      </c:pt>
                      <c:pt idx="796">
                        <c:v>8175.6771697463992</c:v>
                      </c:pt>
                      <c:pt idx="797">
                        <c:v>8197.0206160463422</c:v>
                      </c:pt>
                      <c:pt idx="798">
                        <c:v>8197.0206160463422</c:v>
                      </c:pt>
                      <c:pt idx="799">
                        <c:v>8197.0206160463422</c:v>
                      </c:pt>
                      <c:pt idx="800">
                        <c:v>8200.8379077769096</c:v>
                      </c:pt>
                      <c:pt idx="801">
                        <c:v>8200.8379077769096</c:v>
                      </c:pt>
                      <c:pt idx="802">
                        <c:v>8200.8379077769096</c:v>
                      </c:pt>
                      <c:pt idx="803">
                        <c:v>8207.27944845811</c:v>
                      </c:pt>
                      <c:pt idx="804">
                        <c:v>8207.27944845811</c:v>
                      </c:pt>
                      <c:pt idx="805">
                        <c:v>8207.27944845811</c:v>
                      </c:pt>
                      <c:pt idx="806">
                        <c:v>8209.7100505396138</c:v>
                      </c:pt>
                      <c:pt idx="807">
                        <c:v>8209.7100505396138</c:v>
                      </c:pt>
                      <c:pt idx="808">
                        <c:v>8209.7100505396138</c:v>
                      </c:pt>
                      <c:pt idx="809">
                        <c:v>8215.7264584391596</c:v>
                      </c:pt>
                      <c:pt idx="810">
                        <c:v>8215.7264584391596</c:v>
                      </c:pt>
                      <c:pt idx="811">
                        <c:v>8215.7264584391596</c:v>
                      </c:pt>
                      <c:pt idx="812">
                        <c:v>8240.0502858628497</c:v>
                      </c:pt>
                      <c:pt idx="813">
                        <c:v>8240.0502858628497</c:v>
                      </c:pt>
                      <c:pt idx="814">
                        <c:v>8240.0502858628497</c:v>
                      </c:pt>
                      <c:pt idx="815">
                        <c:v>8264.1448532000995</c:v>
                      </c:pt>
                      <c:pt idx="816">
                        <c:v>8264.1448532000995</c:v>
                      </c:pt>
                      <c:pt idx="817">
                        <c:v>8264.1448532000995</c:v>
                      </c:pt>
                      <c:pt idx="818">
                        <c:v>8270.4895704467344</c:v>
                      </c:pt>
                      <c:pt idx="819">
                        <c:v>8270.4895704467344</c:v>
                      </c:pt>
                      <c:pt idx="820">
                        <c:v>8270.4895704467344</c:v>
                      </c:pt>
                      <c:pt idx="821">
                        <c:v>8364.4094148882014</c:v>
                      </c:pt>
                      <c:pt idx="822">
                        <c:v>8364.4094148882014</c:v>
                      </c:pt>
                      <c:pt idx="823">
                        <c:v>8364.4094148882014</c:v>
                      </c:pt>
                      <c:pt idx="824">
                        <c:v>8407.6950547041342</c:v>
                      </c:pt>
                      <c:pt idx="825">
                        <c:v>8407.6950547041342</c:v>
                      </c:pt>
                      <c:pt idx="826">
                        <c:v>8407.6950547041342</c:v>
                      </c:pt>
                      <c:pt idx="827">
                        <c:v>8410.1401246551704</c:v>
                      </c:pt>
                      <c:pt idx="828">
                        <c:v>8410.1401246551704</c:v>
                      </c:pt>
                      <c:pt idx="829">
                        <c:v>8410.1401246551704</c:v>
                      </c:pt>
                      <c:pt idx="830">
                        <c:v>8568.1593086050052</c:v>
                      </c:pt>
                      <c:pt idx="831">
                        <c:v>8568.1593086050052</c:v>
                      </c:pt>
                      <c:pt idx="832">
                        <c:v>8568.1593086050052</c:v>
                      </c:pt>
                      <c:pt idx="833">
                        <c:v>8586.4021791727719</c:v>
                      </c:pt>
                      <c:pt idx="834">
                        <c:v>8586.4021791727719</c:v>
                      </c:pt>
                      <c:pt idx="835">
                        <c:v>8586.4021791727719</c:v>
                      </c:pt>
                      <c:pt idx="836">
                        <c:v>8588.2740989077029</c:v>
                      </c:pt>
                      <c:pt idx="837">
                        <c:v>8588.2740989077029</c:v>
                      </c:pt>
                      <c:pt idx="838">
                        <c:v>8588.2740989077029</c:v>
                      </c:pt>
                      <c:pt idx="839">
                        <c:v>8589.3647536878652</c:v>
                      </c:pt>
                      <c:pt idx="840">
                        <c:v>8589.3647536878652</c:v>
                      </c:pt>
                      <c:pt idx="841">
                        <c:v>8589.3647536878652</c:v>
                      </c:pt>
                      <c:pt idx="842">
                        <c:v>8593.0373667231033</c:v>
                      </c:pt>
                      <c:pt idx="843">
                        <c:v>8593.0373667231033</c:v>
                      </c:pt>
                      <c:pt idx="844">
                        <c:v>8593.0373667231033</c:v>
                      </c:pt>
                      <c:pt idx="845">
                        <c:v>8635.2957878022098</c:v>
                      </c:pt>
                      <c:pt idx="846">
                        <c:v>8635.2957878022098</c:v>
                      </c:pt>
                      <c:pt idx="847">
                        <c:v>8635.2957878022098</c:v>
                      </c:pt>
                      <c:pt idx="848">
                        <c:v>8639.0262723155793</c:v>
                      </c:pt>
                      <c:pt idx="849">
                        <c:v>8639.0262723155793</c:v>
                      </c:pt>
                      <c:pt idx="850">
                        <c:v>8639.0262723155793</c:v>
                      </c:pt>
                      <c:pt idx="851">
                        <c:v>8656.9452851884216</c:v>
                      </c:pt>
                      <c:pt idx="852">
                        <c:v>8656.9452851884216</c:v>
                      </c:pt>
                      <c:pt idx="853">
                        <c:v>8656.9452851884216</c:v>
                      </c:pt>
                      <c:pt idx="854">
                        <c:v>8695.0859280158984</c:v>
                      </c:pt>
                      <c:pt idx="855">
                        <c:v>8695.0859280158984</c:v>
                      </c:pt>
                      <c:pt idx="856">
                        <c:v>8695.0859280158984</c:v>
                      </c:pt>
                      <c:pt idx="857">
                        <c:v>8794.5024499667725</c:v>
                      </c:pt>
                      <c:pt idx="858">
                        <c:v>8794.5024499667725</c:v>
                      </c:pt>
                      <c:pt idx="859">
                        <c:v>8794.5024499667725</c:v>
                      </c:pt>
                      <c:pt idx="860">
                        <c:v>8823.76761129242</c:v>
                      </c:pt>
                      <c:pt idx="861">
                        <c:v>8823.76761129242</c:v>
                      </c:pt>
                      <c:pt idx="862">
                        <c:v>8823.76761129242</c:v>
                      </c:pt>
                      <c:pt idx="863">
                        <c:v>8842.0138205993117</c:v>
                      </c:pt>
                      <c:pt idx="864">
                        <c:v>8842.0138205993117</c:v>
                      </c:pt>
                      <c:pt idx="865">
                        <c:v>8842.0138205993117</c:v>
                      </c:pt>
                      <c:pt idx="866">
                        <c:v>8875.7139403932706</c:v>
                      </c:pt>
                      <c:pt idx="867">
                        <c:v>8875.7139403932706</c:v>
                      </c:pt>
                      <c:pt idx="868">
                        <c:v>8875.7139403932706</c:v>
                      </c:pt>
                      <c:pt idx="869">
                        <c:v>9059.6617723718919</c:v>
                      </c:pt>
                      <c:pt idx="870">
                        <c:v>9059.6617723718919</c:v>
                      </c:pt>
                      <c:pt idx="871">
                        <c:v>9059.6617723718919</c:v>
                      </c:pt>
                      <c:pt idx="872">
                        <c:v>9074.6304527730917</c:v>
                      </c:pt>
                      <c:pt idx="873">
                        <c:v>9074.6304527730917</c:v>
                      </c:pt>
                      <c:pt idx="874">
                        <c:v>9074.6304527730917</c:v>
                      </c:pt>
                      <c:pt idx="875">
                        <c:v>9277.0014472321218</c:v>
                      </c:pt>
                      <c:pt idx="876">
                        <c:v>9277.0014472321218</c:v>
                      </c:pt>
                      <c:pt idx="877">
                        <c:v>9277.0014472321218</c:v>
                      </c:pt>
                      <c:pt idx="878">
                        <c:v>9306.682838035098</c:v>
                      </c:pt>
                      <c:pt idx="879">
                        <c:v>9306.682838035098</c:v>
                      </c:pt>
                      <c:pt idx="880">
                        <c:v>9306.682838035098</c:v>
                      </c:pt>
                      <c:pt idx="881">
                        <c:v>9329.0245673328009</c:v>
                      </c:pt>
                      <c:pt idx="882">
                        <c:v>9329.0245673328009</c:v>
                      </c:pt>
                      <c:pt idx="883">
                        <c:v>9329.0245673328009</c:v>
                      </c:pt>
                      <c:pt idx="884">
                        <c:v>9342.6354938240038</c:v>
                      </c:pt>
                      <c:pt idx="885">
                        <c:v>9342.6354938240038</c:v>
                      </c:pt>
                      <c:pt idx="886">
                        <c:v>9342.6354938240038</c:v>
                      </c:pt>
                      <c:pt idx="887">
                        <c:v>9349.8916868512024</c:v>
                      </c:pt>
                      <c:pt idx="888">
                        <c:v>9349.8916868512024</c:v>
                      </c:pt>
                      <c:pt idx="889">
                        <c:v>9349.8916868512024</c:v>
                      </c:pt>
                      <c:pt idx="890">
                        <c:v>9363.8587455155212</c:v>
                      </c:pt>
                      <c:pt idx="891">
                        <c:v>9363.8587455155212</c:v>
                      </c:pt>
                      <c:pt idx="892">
                        <c:v>9363.8587455155212</c:v>
                      </c:pt>
                      <c:pt idx="893">
                        <c:v>9386.0402153353225</c:v>
                      </c:pt>
                      <c:pt idx="894">
                        <c:v>9386.0402153353225</c:v>
                      </c:pt>
                      <c:pt idx="895">
                        <c:v>9386.0402153353225</c:v>
                      </c:pt>
                      <c:pt idx="896">
                        <c:v>9426.2953929406631</c:v>
                      </c:pt>
                      <c:pt idx="897">
                        <c:v>9426.2953929406631</c:v>
                      </c:pt>
                      <c:pt idx="898">
                        <c:v>9426.2953929406631</c:v>
                      </c:pt>
                      <c:pt idx="899">
                        <c:v>9436.0500757448644</c:v>
                      </c:pt>
                      <c:pt idx="900">
                        <c:v>9436.0500757448644</c:v>
                      </c:pt>
                      <c:pt idx="901">
                        <c:v>9436.0500757448644</c:v>
                      </c:pt>
                      <c:pt idx="902">
                        <c:v>9449.8123584096411</c:v>
                      </c:pt>
                      <c:pt idx="903">
                        <c:v>9449.8123584096411</c:v>
                      </c:pt>
                      <c:pt idx="904">
                        <c:v>9449.8123584096411</c:v>
                      </c:pt>
                      <c:pt idx="905">
                        <c:v>9497.5563278677473</c:v>
                      </c:pt>
                      <c:pt idx="906">
                        <c:v>9497.5563278677473</c:v>
                      </c:pt>
                      <c:pt idx="907">
                        <c:v>9497.5563278677473</c:v>
                      </c:pt>
                      <c:pt idx="908">
                        <c:v>9501.9768184665245</c:v>
                      </c:pt>
                      <c:pt idx="909">
                        <c:v>9501.9768184665245</c:v>
                      </c:pt>
                      <c:pt idx="910">
                        <c:v>9501.9768184665245</c:v>
                      </c:pt>
                      <c:pt idx="911">
                        <c:v>9532.1278585727923</c:v>
                      </c:pt>
                      <c:pt idx="912">
                        <c:v>9532.1278585727923</c:v>
                      </c:pt>
                      <c:pt idx="913">
                        <c:v>9532.1278585727923</c:v>
                      </c:pt>
                      <c:pt idx="914">
                        <c:v>9628.9579706164259</c:v>
                      </c:pt>
                      <c:pt idx="915">
                        <c:v>9628.9579706164259</c:v>
                      </c:pt>
                      <c:pt idx="916">
                        <c:v>9628.9579706164259</c:v>
                      </c:pt>
                      <c:pt idx="917">
                        <c:v>9646.9036934022515</c:v>
                      </c:pt>
                      <c:pt idx="918">
                        <c:v>9646.9036934022515</c:v>
                      </c:pt>
                      <c:pt idx="919">
                        <c:v>9646.9036934022515</c:v>
                      </c:pt>
                      <c:pt idx="920">
                        <c:v>9722.876702144853</c:v>
                      </c:pt>
                      <c:pt idx="921">
                        <c:v>9722.876702144853</c:v>
                      </c:pt>
                      <c:pt idx="922">
                        <c:v>9722.876702144853</c:v>
                      </c:pt>
                      <c:pt idx="923">
                        <c:v>9730.424478388788</c:v>
                      </c:pt>
                      <c:pt idx="924">
                        <c:v>9730.424478388788</c:v>
                      </c:pt>
                      <c:pt idx="925">
                        <c:v>9730.424478388788</c:v>
                      </c:pt>
                      <c:pt idx="926">
                        <c:v>9746.8165745694041</c:v>
                      </c:pt>
                      <c:pt idx="927">
                        <c:v>9746.8165745694041</c:v>
                      </c:pt>
                      <c:pt idx="928">
                        <c:v>9746.8165745694041</c:v>
                      </c:pt>
                      <c:pt idx="929">
                        <c:v>9767.14393126293</c:v>
                      </c:pt>
                      <c:pt idx="930">
                        <c:v>9767.14393126293</c:v>
                      </c:pt>
                      <c:pt idx="931">
                        <c:v>9767.14393126293</c:v>
                      </c:pt>
                      <c:pt idx="932">
                        <c:v>9775.4139880704643</c:v>
                      </c:pt>
                      <c:pt idx="933">
                        <c:v>9775.4139880704643</c:v>
                      </c:pt>
                      <c:pt idx="934">
                        <c:v>9775.4139880704643</c:v>
                      </c:pt>
                      <c:pt idx="935">
                        <c:v>9798.9487601480978</c:v>
                      </c:pt>
                      <c:pt idx="936">
                        <c:v>9798.9487601480978</c:v>
                      </c:pt>
                      <c:pt idx="937">
                        <c:v>9798.9487601480978</c:v>
                      </c:pt>
                      <c:pt idx="938">
                        <c:v>9847.0110227359237</c:v>
                      </c:pt>
                      <c:pt idx="939">
                        <c:v>9847.0110227359237</c:v>
                      </c:pt>
                      <c:pt idx="940">
                        <c:v>9847.0110227359237</c:v>
                      </c:pt>
                      <c:pt idx="941">
                        <c:v>9847.2402828223658</c:v>
                      </c:pt>
                      <c:pt idx="942">
                        <c:v>9847.2402828223658</c:v>
                      </c:pt>
                      <c:pt idx="943">
                        <c:v>9847.2402828223658</c:v>
                      </c:pt>
                      <c:pt idx="944">
                        <c:v>9860.6609011835608</c:v>
                      </c:pt>
                      <c:pt idx="945">
                        <c:v>9860.6609011835608</c:v>
                      </c:pt>
                      <c:pt idx="946">
                        <c:v>9860.6609011835608</c:v>
                      </c:pt>
                      <c:pt idx="947">
                        <c:v>9863.5956528726292</c:v>
                      </c:pt>
                      <c:pt idx="948">
                        <c:v>9863.5956528726292</c:v>
                      </c:pt>
                      <c:pt idx="949">
                        <c:v>9863.5956528726292</c:v>
                      </c:pt>
                      <c:pt idx="950">
                        <c:v>9917.1067377090985</c:v>
                      </c:pt>
                      <c:pt idx="951">
                        <c:v>9917.1067377090985</c:v>
                      </c:pt>
                      <c:pt idx="952">
                        <c:v>9917.1067377090985</c:v>
                      </c:pt>
                      <c:pt idx="953">
                        <c:v>9927.5158133813984</c:v>
                      </c:pt>
                      <c:pt idx="954">
                        <c:v>9927.5158133813984</c:v>
                      </c:pt>
                      <c:pt idx="955">
                        <c:v>9927.5158133813984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10020</c:v>
                      </c:pt>
                      <c:pt idx="960">
                        <c:v>10020</c:v>
                      </c:pt>
                      <c:pt idx="961">
                        <c:v>10020</c:v>
                      </c:pt>
                      <c:pt idx="962">
                        <c:v>10020</c:v>
                      </c:pt>
                      <c:pt idx="963">
                        <c:v>10020</c:v>
                      </c:pt>
                      <c:pt idx="964">
                        <c:v>10020</c:v>
                      </c:pt>
                      <c:pt idx="965">
                        <c:v>10020</c:v>
                      </c:pt>
                      <c:pt idx="966">
                        <c:v>10020</c:v>
                      </c:pt>
                      <c:pt idx="967">
                        <c:v>10020</c:v>
                      </c:pt>
                      <c:pt idx="968">
                        <c:v>10020</c:v>
                      </c:pt>
                      <c:pt idx="969">
                        <c:v>10020</c:v>
                      </c:pt>
                      <c:pt idx="970">
                        <c:v>10020</c:v>
                      </c:pt>
                      <c:pt idx="971">
                        <c:v>10020</c:v>
                      </c:pt>
                      <c:pt idx="972">
                        <c:v>10020</c:v>
                      </c:pt>
                      <c:pt idx="973">
                        <c:v>10020</c:v>
                      </c:pt>
                      <c:pt idx="974">
                        <c:v>10020</c:v>
                      </c:pt>
                      <c:pt idx="975">
                        <c:v>10020</c:v>
                      </c:pt>
                      <c:pt idx="976">
                        <c:v>10020</c:v>
                      </c:pt>
                      <c:pt idx="977">
                        <c:v>10020</c:v>
                      </c:pt>
                      <c:pt idx="978">
                        <c:v>10020</c:v>
                      </c:pt>
                      <c:pt idx="979">
                        <c:v>10020</c:v>
                      </c:pt>
                      <c:pt idx="980">
                        <c:v>10020</c:v>
                      </c:pt>
                      <c:pt idx="981">
                        <c:v>10020</c:v>
                      </c:pt>
                      <c:pt idx="982">
                        <c:v>10020</c:v>
                      </c:pt>
                      <c:pt idx="983">
                        <c:v>10020</c:v>
                      </c:pt>
                      <c:pt idx="984">
                        <c:v>10020</c:v>
                      </c:pt>
                      <c:pt idx="985">
                        <c:v>10020</c:v>
                      </c:pt>
                      <c:pt idx="986">
                        <c:v>10020</c:v>
                      </c:pt>
                      <c:pt idx="987">
                        <c:v>10020</c:v>
                      </c:pt>
                      <c:pt idx="988">
                        <c:v>10020</c:v>
                      </c:pt>
                      <c:pt idx="989">
                        <c:v>10020</c:v>
                      </c:pt>
                      <c:pt idx="990">
                        <c:v>10020</c:v>
                      </c:pt>
                      <c:pt idx="991">
                        <c:v>10020</c:v>
                      </c:pt>
                      <c:pt idx="992">
                        <c:v>10020</c:v>
                      </c:pt>
                      <c:pt idx="993">
                        <c:v>10020</c:v>
                      </c:pt>
                      <c:pt idx="994">
                        <c:v>10020</c:v>
                      </c:pt>
                      <c:pt idx="995">
                        <c:v>10020</c:v>
                      </c:pt>
                      <c:pt idx="996">
                        <c:v>10020</c:v>
                      </c:pt>
                      <c:pt idx="997">
                        <c:v>10020</c:v>
                      </c:pt>
                      <c:pt idx="998">
                        <c:v>10020</c:v>
                      </c:pt>
                      <c:pt idx="999">
                        <c:v>10020</c:v>
                      </c:pt>
                      <c:pt idx="1000">
                        <c:v>10020</c:v>
                      </c:pt>
                      <c:pt idx="1001">
                        <c:v>10020</c:v>
                      </c:pt>
                      <c:pt idx="1002">
                        <c:v>10020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320-416B-ADF4-8A6944F32A85}"/>
                  </c:ext>
                </c:extLst>
              </c15:ser>
            </c15:filteredAreaSeries>
            <c15:filteredArea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rgbClr val="FFC35A"/>
                  </a:solidFill>
                  <a:ln w="635">
                    <a:noFill/>
                  </a:ln>
                </c:spP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  <c:pt idx="0">
                        <c:v>0</c:v>
                      </c:pt>
                      <c:pt idx="1">
                        <c:v>21.988775604233879</c:v>
                      </c:pt>
                      <c:pt idx="2">
                        <c:v>21.988775604233879</c:v>
                      </c:pt>
                      <c:pt idx="3">
                        <c:v>21.988775604233879</c:v>
                      </c:pt>
                      <c:pt idx="4">
                        <c:v>21.988775604233879</c:v>
                      </c:pt>
                      <c:pt idx="5">
                        <c:v>22.378295168577392</c:v>
                      </c:pt>
                      <c:pt idx="6">
                        <c:v>22.378295168577392</c:v>
                      </c:pt>
                      <c:pt idx="7">
                        <c:v>22.378295168577392</c:v>
                      </c:pt>
                      <c:pt idx="8">
                        <c:v>44.705556596747556</c:v>
                      </c:pt>
                      <c:pt idx="9">
                        <c:v>44.705556596747556</c:v>
                      </c:pt>
                      <c:pt idx="10">
                        <c:v>44.705556596747556</c:v>
                      </c:pt>
                      <c:pt idx="11">
                        <c:v>66.494168113082679</c:v>
                      </c:pt>
                      <c:pt idx="12">
                        <c:v>66.494168113082679</c:v>
                      </c:pt>
                      <c:pt idx="13">
                        <c:v>66.494168113082679</c:v>
                      </c:pt>
                      <c:pt idx="14">
                        <c:v>752.17769927041945</c:v>
                      </c:pt>
                      <c:pt idx="15">
                        <c:v>752.17769927041945</c:v>
                      </c:pt>
                      <c:pt idx="16">
                        <c:v>752.17769927041945</c:v>
                      </c:pt>
                      <c:pt idx="17">
                        <c:v>762.7103082902679</c:v>
                      </c:pt>
                      <c:pt idx="18">
                        <c:v>762.7103082902679</c:v>
                      </c:pt>
                      <c:pt idx="19">
                        <c:v>762.7103082902679</c:v>
                      </c:pt>
                      <c:pt idx="20">
                        <c:v>813.30556095936731</c:v>
                      </c:pt>
                      <c:pt idx="21">
                        <c:v>813.30556095936731</c:v>
                      </c:pt>
                      <c:pt idx="22">
                        <c:v>813.30556095936731</c:v>
                      </c:pt>
                      <c:pt idx="23">
                        <c:v>847.05131018800728</c:v>
                      </c:pt>
                      <c:pt idx="24">
                        <c:v>847.05131018800728</c:v>
                      </c:pt>
                      <c:pt idx="25">
                        <c:v>847.05131018800728</c:v>
                      </c:pt>
                      <c:pt idx="26">
                        <c:v>849.96046487713272</c:v>
                      </c:pt>
                      <c:pt idx="27">
                        <c:v>849.96046487713272</c:v>
                      </c:pt>
                      <c:pt idx="28">
                        <c:v>849.96046487713272</c:v>
                      </c:pt>
                      <c:pt idx="29">
                        <c:v>874.37443825714308</c:v>
                      </c:pt>
                      <c:pt idx="30">
                        <c:v>874.37443825714308</c:v>
                      </c:pt>
                      <c:pt idx="31">
                        <c:v>874.37443825714308</c:v>
                      </c:pt>
                      <c:pt idx="32">
                        <c:v>911.38324852194069</c:v>
                      </c:pt>
                      <c:pt idx="33">
                        <c:v>911.38324852194069</c:v>
                      </c:pt>
                      <c:pt idx="34">
                        <c:v>911.38324852194069</c:v>
                      </c:pt>
                      <c:pt idx="35">
                        <c:v>934.79226142594473</c:v>
                      </c:pt>
                      <c:pt idx="36">
                        <c:v>934.79226142594473</c:v>
                      </c:pt>
                      <c:pt idx="37">
                        <c:v>934.79226142594473</c:v>
                      </c:pt>
                      <c:pt idx="38">
                        <c:v>1034.9744675490144</c:v>
                      </c:pt>
                      <c:pt idx="39">
                        <c:v>1034.9744675490144</c:v>
                      </c:pt>
                      <c:pt idx="40">
                        <c:v>1034.9744675490144</c:v>
                      </c:pt>
                      <c:pt idx="41">
                        <c:v>1086.875167215185</c:v>
                      </c:pt>
                      <c:pt idx="42">
                        <c:v>1086.875167215185</c:v>
                      </c:pt>
                      <c:pt idx="43">
                        <c:v>1086.875167215185</c:v>
                      </c:pt>
                      <c:pt idx="44">
                        <c:v>1090.4097790333421</c:v>
                      </c:pt>
                      <c:pt idx="45">
                        <c:v>1090.4097790333421</c:v>
                      </c:pt>
                      <c:pt idx="46">
                        <c:v>1090.4097790333421</c:v>
                      </c:pt>
                      <c:pt idx="47">
                        <c:v>1107.8034969508415</c:v>
                      </c:pt>
                      <c:pt idx="48">
                        <c:v>1107.8034969508415</c:v>
                      </c:pt>
                      <c:pt idx="49">
                        <c:v>1107.8034969508415</c:v>
                      </c:pt>
                      <c:pt idx="50">
                        <c:v>1135.0364790636579</c:v>
                      </c:pt>
                      <c:pt idx="51">
                        <c:v>1135.0364790636579</c:v>
                      </c:pt>
                      <c:pt idx="52">
                        <c:v>1135.0364790636579</c:v>
                      </c:pt>
                      <c:pt idx="53">
                        <c:v>1205.6552631660957</c:v>
                      </c:pt>
                      <c:pt idx="54">
                        <c:v>1205.6552631660957</c:v>
                      </c:pt>
                      <c:pt idx="55">
                        <c:v>1205.6552631660957</c:v>
                      </c:pt>
                      <c:pt idx="56">
                        <c:v>1228.7815961576905</c:v>
                      </c:pt>
                      <c:pt idx="57">
                        <c:v>1228.7815961576905</c:v>
                      </c:pt>
                      <c:pt idx="58">
                        <c:v>1228.7815961576905</c:v>
                      </c:pt>
                      <c:pt idx="59">
                        <c:v>1232.7780668878552</c:v>
                      </c:pt>
                      <c:pt idx="60">
                        <c:v>1232.7780668878552</c:v>
                      </c:pt>
                      <c:pt idx="61">
                        <c:v>1232.7780668878552</c:v>
                      </c:pt>
                      <c:pt idx="62">
                        <c:v>1241.326351955634</c:v>
                      </c:pt>
                      <c:pt idx="63">
                        <c:v>1241.326351955634</c:v>
                      </c:pt>
                      <c:pt idx="64">
                        <c:v>1241.326351955634</c:v>
                      </c:pt>
                      <c:pt idx="65">
                        <c:v>1253.8510753188391</c:v>
                      </c:pt>
                      <c:pt idx="66">
                        <c:v>1253.8510753188391</c:v>
                      </c:pt>
                      <c:pt idx="67">
                        <c:v>1253.8510753188391</c:v>
                      </c:pt>
                      <c:pt idx="68">
                        <c:v>1256.0479656617365</c:v>
                      </c:pt>
                      <c:pt idx="69">
                        <c:v>1256.0479656617365</c:v>
                      </c:pt>
                      <c:pt idx="70">
                        <c:v>1256.0479656617365</c:v>
                      </c:pt>
                      <c:pt idx="71">
                        <c:v>1263.7459851662052</c:v>
                      </c:pt>
                      <c:pt idx="72">
                        <c:v>1263.7459851662052</c:v>
                      </c:pt>
                      <c:pt idx="73">
                        <c:v>1263.7459851662052</c:v>
                      </c:pt>
                      <c:pt idx="74">
                        <c:v>1266.8665933331174</c:v>
                      </c:pt>
                      <c:pt idx="75">
                        <c:v>1266.8665933331174</c:v>
                      </c:pt>
                      <c:pt idx="76">
                        <c:v>1266.8665933331174</c:v>
                      </c:pt>
                      <c:pt idx="77">
                        <c:v>1278.4097273941768</c:v>
                      </c:pt>
                      <c:pt idx="78">
                        <c:v>1278.4097273941768</c:v>
                      </c:pt>
                      <c:pt idx="79">
                        <c:v>1278.4097273941768</c:v>
                      </c:pt>
                      <c:pt idx="80">
                        <c:v>1477.710194773138</c:v>
                      </c:pt>
                      <c:pt idx="81">
                        <c:v>1477.710194773138</c:v>
                      </c:pt>
                      <c:pt idx="82">
                        <c:v>1477.710194773138</c:v>
                      </c:pt>
                      <c:pt idx="83">
                        <c:v>1479.1792399872334</c:v>
                      </c:pt>
                      <c:pt idx="84">
                        <c:v>1479.1792399872334</c:v>
                      </c:pt>
                      <c:pt idx="85">
                        <c:v>1479.1792399872334</c:v>
                      </c:pt>
                      <c:pt idx="86">
                        <c:v>1483.1067101088568</c:v>
                      </c:pt>
                      <c:pt idx="87">
                        <c:v>1483.1067101088568</c:v>
                      </c:pt>
                      <c:pt idx="88">
                        <c:v>1483.1067101088568</c:v>
                      </c:pt>
                      <c:pt idx="89">
                        <c:v>1501.644502632485</c:v>
                      </c:pt>
                      <c:pt idx="90">
                        <c:v>1501.644502632485</c:v>
                      </c:pt>
                      <c:pt idx="91">
                        <c:v>1501.644502632485</c:v>
                      </c:pt>
                      <c:pt idx="92">
                        <c:v>1508.5979833125373</c:v>
                      </c:pt>
                      <c:pt idx="93">
                        <c:v>1508.5979833125373</c:v>
                      </c:pt>
                      <c:pt idx="94">
                        <c:v>1508.5979833125373</c:v>
                      </c:pt>
                      <c:pt idx="95">
                        <c:v>1526.9955487930019</c:v>
                      </c:pt>
                      <c:pt idx="96">
                        <c:v>1526.9955487930019</c:v>
                      </c:pt>
                      <c:pt idx="97">
                        <c:v>1526.9955487930019</c:v>
                      </c:pt>
                      <c:pt idx="98">
                        <c:v>1532.4955650415325</c:v>
                      </c:pt>
                      <c:pt idx="99">
                        <c:v>1532.4955650415325</c:v>
                      </c:pt>
                      <c:pt idx="100">
                        <c:v>1532.4955650415325</c:v>
                      </c:pt>
                      <c:pt idx="101">
                        <c:v>1547.946136789478</c:v>
                      </c:pt>
                      <c:pt idx="102">
                        <c:v>1547.946136789478</c:v>
                      </c:pt>
                      <c:pt idx="103">
                        <c:v>1547.946136789478</c:v>
                      </c:pt>
                      <c:pt idx="104">
                        <c:v>1582.3852308426494</c:v>
                      </c:pt>
                      <c:pt idx="105">
                        <c:v>1582.3852308426494</c:v>
                      </c:pt>
                      <c:pt idx="106">
                        <c:v>1582.3852308426494</c:v>
                      </c:pt>
                      <c:pt idx="107">
                        <c:v>1589.2129523490707</c:v>
                      </c:pt>
                      <c:pt idx="108">
                        <c:v>1589.2129523490707</c:v>
                      </c:pt>
                      <c:pt idx="109">
                        <c:v>1589.2129523490707</c:v>
                      </c:pt>
                      <c:pt idx="110">
                        <c:v>1620.8274731042313</c:v>
                      </c:pt>
                      <c:pt idx="111">
                        <c:v>1620.8274731042313</c:v>
                      </c:pt>
                      <c:pt idx="112">
                        <c:v>1620.8274731042313</c:v>
                      </c:pt>
                      <c:pt idx="113">
                        <c:v>1628.7068974343802</c:v>
                      </c:pt>
                      <c:pt idx="114">
                        <c:v>1628.7068974343802</c:v>
                      </c:pt>
                      <c:pt idx="115">
                        <c:v>1628.7068974343802</c:v>
                      </c:pt>
                      <c:pt idx="116">
                        <c:v>1644.689441615915</c:v>
                      </c:pt>
                      <c:pt idx="117">
                        <c:v>1644.689441615915</c:v>
                      </c:pt>
                      <c:pt idx="118">
                        <c:v>1644.689441615915</c:v>
                      </c:pt>
                      <c:pt idx="119">
                        <c:v>1742.202882266711</c:v>
                      </c:pt>
                      <c:pt idx="120">
                        <c:v>1742.202882266711</c:v>
                      </c:pt>
                      <c:pt idx="121">
                        <c:v>1742.202882266711</c:v>
                      </c:pt>
                      <c:pt idx="122">
                        <c:v>1752.7532978952154</c:v>
                      </c:pt>
                      <c:pt idx="123">
                        <c:v>1752.7532978952154</c:v>
                      </c:pt>
                      <c:pt idx="124">
                        <c:v>1752.7532978952154</c:v>
                      </c:pt>
                      <c:pt idx="125">
                        <c:v>1765.9101558656985</c:v>
                      </c:pt>
                      <c:pt idx="126">
                        <c:v>1765.9101558656985</c:v>
                      </c:pt>
                      <c:pt idx="127">
                        <c:v>1765.9101558656985</c:v>
                      </c:pt>
                      <c:pt idx="128">
                        <c:v>1768.5021303381443</c:v>
                      </c:pt>
                      <c:pt idx="129">
                        <c:v>1768.5021303381443</c:v>
                      </c:pt>
                      <c:pt idx="130">
                        <c:v>1768.5021303381443</c:v>
                      </c:pt>
                      <c:pt idx="131">
                        <c:v>1773.5447393268314</c:v>
                      </c:pt>
                      <c:pt idx="132">
                        <c:v>1773.5447393268314</c:v>
                      </c:pt>
                      <c:pt idx="133">
                        <c:v>1773.5447393268314</c:v>
                      </c:pt>
                      <c:pt idx="134">
                        <c:v>1798.9046887916759</c:v>
                      </c:pt>
                      <c:pt idx="135">
                        <c:v>1798.9046887916759</c:v>
                      </c:pt>
                      <c:pt idx="136">
                        <c:v>1798.9046887916759</c:v>
                      </c:pt>
                      <c:pt idx="137">
                        <c:v>1806.2977701229158</c:v>
                      </c:pt>
                      <c:pt idx="138">
                        <c:v>1806.2977701229158</c:v>
                      </c:pt>
                      <c:pt idx="139">
                        <c:v>1806.2977701229158</c:v>
                      </c:pt>
                      <c:pt idx="140">
                        <c:v>1843.6782933434013</c:v>
                      </c:pt>
                      <c:pt idx="141">
                        <c:v>1843.6782933434013</c:v>
                      </c:pt>
                      <c:pt idx="142">
                        <c:v>1843.6782933434013</c:v>
                      </c:pt>
                      <c:pt idx="143">
                        <c:v>1887.5782611579561</c:v>
                      </c:pt>
                      <c:pt idx="144">
                        <c:v>1887.5782611579561</c:v>
                      </c:pt>
                      <c:pt idx="145">
                        <c:v>1887.5782611579561</c:v>
                      </c:pt>
                      <c:pt idx="146">
                        <c:v>1896.705261007045</c:v>
                      </c:pt>
                      <c:pt idx="147">
                        <c:v>1896.705261007045</c:v>
                      </c:pt>
                      <c:pt idx="148">
                        <c:v>1896.705261007045</c:v>
                      </c:pt>
                      <c:pt idx="149">
                        <c:v>1899.5331730441792</c:v>
                      </c:pt>
                      <c:pt idx="150">
                        <c:v>1899.5331730441792</c:v>
                      </c:pt>
                      <c:pt idx="151">
                        <c:v>1899.5331730441792</c:v>
                      </c:pt>
                      <c:pt idx="152">
                        <c:v>1908.724721849645</c:v>
                      </c:pt>
                      <c:pt idx="153">
                        <c:v>1908.724721849645</c:v>
                      </c:pt>
                      <c:pt idx="154">
                        <c:v>1908.724721849645</c:v>
                      </c:pt>
                      <c:pt idx="155">
                        <c:v>1914.8101303577314</c:v>
                      </c:pt>
                      <c:pt idx="156">
                        <c:v>1914.8101303577314</c:v>
                      </c:pt>
                      <c:pt idx="157">
                        <c:v>1914.8101303577314</c:v>
                      </c:pt>
                      <c:pt idx="158">
                        <c:v>1940.0543368663139</c:v>
                      </c:pt>
                      <c:pt idx="159">
                        <c:v>1940.0543368663139</c:v>
                      </c:pt>
                      <c:pt idx="160">
                        <c:v>1940.0543368663139</c:v>
                      </c:pt>
                      <c:pt idx="161">
                        <c:v>1958.5976939551472</c:v>
                      </c:pt>
                      <c:pt idx="162">
                        <c:v>1958.5976939551472</c:v>
                      </c:pt>
                      <c:pt idx="163">
                        <c:v>1958.5976939551472</c:v>
                      </c:pt>
                      <c:pt idx="164">
                        <c:v>1960.5541950811926</c:v>
                      </c:pt>
                      <c:pt idx="165">
                        <c:v>1960.5541950811926</c:v>
                      </c:pt>
                      <c:pt idx="166">
                        <c:v>1960.5541950811926</c:v>
                      </c:pt>
                      <c:pt idx="167">
                        <c:v>1979.9033012116965</c:v>
                      </c:pt>
                      <c:pt idx="168">
                        <c:v>1979.9033012116965</c:v>
                      </c:pt>
                      <c:pt idx="169">
                        <c:v>1979.9033012116965</c:v>
                      </c:pt>
                      <c:pt idx="170">
                        <c:v>1986.5151175881674</c:v>
                      </c:pt>
                      <c:pt idx="171">
                        <c:v>1986.5151175881674</c:v>
                      </c:pt>
                      <c:pt idx="172">
                        <c:v>1986.5151175881674</c:v>
                      </c:pt>
                      <c:pt idx="173">
                        <c:v>1989.3519329296291</c:v>
                      </c:pt>
                      <c:pt idx="174">
                        <c:v>1989.3519329296291</c:v>
                      </c:pt>
                      <c:pt idx="175">
                        <c:v>1989.3519329296291</c:v>
                      </c:pt>
                      <c:pt idx="176">
                        <c:v>2049.6083837074884</c:v>
                      </c:pt>
                      <c:pt idx="177">
                        <c:v>2049.6083837074884</c:v>
                      </c:pt>
                      <c:pt idx="178">
                        <c:v>2049.6083837074884</c:v>
                      </c:pt>
                      <c:pt idx="179">
                        <c:v>2123.7495375846329</c:v>
                      </c:pt>
                      <c:pt idx="180">
                        <c:v>2123.7495375846329</c:v>
                      </c:pt>
                      <c:pt idx="181">
                        <c:v>2123.7495375846329</c:v>
                      </c:pt>
                      <c:pt idx="182">
                        <c:v>2130.6573888300045</c:v>
                      </c:pt>
                      <c:pt idx="183">
                        <c:v>2130.6573888300045</c:v>
                      </c:pt>
                      <c:pt idx="184">
                        <c:v>2130.6573888300045</c:v>
                      </c:pt>
                      <c:pt idx="185">
                        <c:v>2153.8683032127142</c:v>
                      </c:pt>
                      <c:pt idx="186">
                        <c:v>2153.8683032127142</c:v>
                      </c:pt>
                      <c:pt idx="187">
                        <c:v>2153.8683032127142</c:v>
                      </c:pt>
                      <c:pt idx="188">
                        <c:v>2155.4030102962274</c:v>
                      </c:pt>
                      <c:pt idx="189">
                        <c:v>2155.4030102962274</c:v>
                      </c:pt>
                      <c:pt idx="190">
                        <c:v>2155.4030102962274</c:v>
                      </c:pt>
                      <c:pt idx="191">
                        <c:v>2168.2438009630719</c:v>
                      </c:pt>
                      <c:pt idx="192">
                        <c:v>2168.2438009630719</c:v>
                      </c:pt>
                      <c:pt idx="193">
                        <c:v>2168.2438009630719</c:v>
                      </c:pt>
                      <c:pt idx="194">
                        <c:v>2170.673290131534</c:v>
                      </c:pt>
                      <c:pt idx="195">
                        <c:v>2170.673290131534</c:v>
                      </c:pt>
                      <c:pt idx="196">
                        <c:v>2170.673290131534</c:v>
                      </c:pt>
                      <c:pt idx="197">
                        <c:v>2180.1052281538518</c:v>
                      </c:pt>
                      <c:pt idx="198">
                        <c:v>2180.1052281538518</c:v>
                      </c:pt>
                      <c:pt idx="199">
                        <c:v>2180.1052281538518</c:v>
                      </c:pt>
                      <c:pt idx="200">
                        <c:v>2186.324186226856</c:v>
                      </c:pt>
                      <c:pt idx="201">
                        <c:v>2186.324186226856</c:v>
                      </c:pt>
                      <c:pt idx="202">
                        <c:v>2186.324186226856</c:v>
                      </c:pt>
                      <c:pt idx="203">
                        <c:v>2193.5280723411292</c:v>
                      </c:pt>
                      <c:pt idx="204">
                        <c:v>2193.5280723411292</c:v>
                      </c:pt>
                      <c:pt idx="205">
                        <c:v>2193.5280723411292</c:v>
                      </c:pt>
                      <c:pt idx="206">
                        <c:v>2308.7713306478008</c:v>
                      </c:pt>
                      <c:pt idx="207">
                        <c:v>2308.7713306478008</c:v>
                      </c:pt>
                      <c:pt idx="208">
                        <c:v>2308.7713306478008</c:v>
                      </c:pt>
                      <c:pt idx="209">
                        <c:v>2309.6338382545614</c:v>
                      </c:pt>
                      <c:pt idx="210">
                        <c:v>2309.6338382545614</c:v>
                      </c:pt>
                      <c:pt idx="211">
                        <c:v>2309.6338382545614</c:v>
                      </c:pt>
                      <c:pt idx="212">
                        <c:v>2312.3482331615151</c:v>
                      </c:pt>
                      <c:pt idx="213">
                        <c:v>2312.3482331615151</c:v>
                      </c:pt>
                      <c:pt idx="214">
                        <c:v>2312.3482331615151</c:v>
                      </c:pt>
                      <c:pt idx="215">
                        <c:v>2329.2389143844912</c:v>
                      </c:pt>
                      <c:pt idx="216">
                        <c:v>2329.2389143844912</c:v>
                      </c:pt>
                      <c:pt idx="217">
                        <c:v>2329.2389143844912</c:v>
                      </c:pt>
                      <c:pt idx="218">
                        <c:v>2330.9361067719879</c:v>
                      </c:pt>
                      <c:pt idx="219">
                        <c:v>2330.9361067719879</c:v>
                      </c:pt>
                      <c:pt idx="220">
                        <c:v>2330.9361067719879</c:v>
                      </c:pt>
                      <c:pt idx="221">
                        <c:v>2336.4249938901085</c:v>
                      </c:pt>
                      <c:pt idx="222">
                        <c:v>2336.4249938901085</c:v>
                      </c:pt>
                      <c:pt idx="223">
                        <c:v>2336.4249938901085</c:v>
                      </c:pt>
                      <c:pt idx="224">
                        <c:v>2420.1282966153658</c:v>
                      </c:pt>
                      <c:pt idx="225">
                        <c:v>2420.1282966153658</c:v>
                      </c:pt>
                      <c:pt idx="226">
                        <c:v>2420.1282966153658</c:v>
                      </c:pt>
                      <c:pt idx="227">
                        <c:v>2432.9713131082917</c:v>
                      </c:pt>
                      <c:pt idx="228">
                        <c:v>2432.9713131082917</c:v>
                      </c:pt>
                      <c:pt idx="229">
                        <c:v>2432.9713131082917</c:v>
                      </c:pt>
                      <c:pt idx="230">
                        <c:v>2440.5691704390724</c:v>
                      </c:pt>
                      <c:pt idx="231">
                        <c:v>2440.5691704390724</c:v>
                      </c:pt>
                      <c:pt idx="232">
                        <c:v>2440.5691704390724</c:v>
                      </c:pt>
                      <c:pt idx="233">
                        <c:v>2447.8086697706567</c:v>
                      </c:pt>
                      <c:pt idx="234">
                        <c:v>2447.8086697706567</c:v>
                      </c:pt>
                      <c:pt idx="235">
                        <c:v>2447.8086697706567</c:v>
                      </c:pt>
                      <c:pt idx="236">
                        <c:v>2451.8418666311736</c:v>
                      </c:pt>
                      <c:pt idx="237">
                        <c:v>2451.8418666311736</c:v>
                      </c:pt>
                      <c:pt idx="238">
                        <c:v>2451.8418666311736</c:v>
                      </c:pt>
                      <c:pt idx="239">
                        <c:v>2467.3469711181274</c:v>
                      </c:pt>
                      <c:pt idx="240">
                        <c:v>2467.3469711181274</c:v>
                      </c:pt>
                      <c:pt idx="241">
                        <c:v>2467.3469711181274</c:v>
                      </c:pt>
                      <c:pt idx="242">
                        <c:v>2471.0418424141858</c:v>
                      </c:pt>
                      <c:pt idx="243">
                        <c:v>2471.0418424141858</c:v>
                      </c:pt>
                      <c:pt idx="244">
                        <c:v>2471.0418424141858</c:v>
                      </c:pt>
                      <c:pt idx="245">
                        <c:v>2476.6164238364622</c:v>
                      </c:pt>
                      <c:pt idx="246">
                        <c:v>2476.6164238364622</c:v>
                      </c:pt>
                      <c:pt idx="247">
                        <c:v>2476.6164238364622</c:v>
                      </c:pt>
                      <c:pt idx="248">
                        <c:v>2484.0339892546035</c:v>
                      </c:pt>
                      <c:pt idx="249">
                        <c:v>2484.0339892546035</c:v>
                      </c:pt>
                      <c:pt idx="250">
                        <c:v>2484.0339892546035</c:v>
                      </c:pt>
                      <c:pt idx="251">
                        <c:v>2495.0507154472789</c:v>
                      </c:pt>
                      <c:pt idx="252">
                        <c:v>2495.0507154472789</c:v>
                      </c:pt>
                      <c:pt idx="253">
                        <c:v>2495.0507154472789</c:v>
                      </c:pt>
                      <c:pt idx="254">
                        <c:v>2540.9683946051332</c:v>
                      </c:pt>
                      <c:pt idx="255">
                        <c:v>2540.9683946051332</c:v>
                      </c:pt>
                      <c:pt idx="256">
                        <c:v>2540.9683946051332</c:v>
                      </c:pt>
                      <c:pt idx="257">
                        <c:v>2561.028652168824</c:v>
                      </c:pt>
                      <c:pt idx="258">
                        <c:v>2561.028652168824</c:v>
                      </c:pt>
                      <c:pt idx="259">
                        <c:v>2561.028652168824</c:v>
                      </c:pt>
                      <c:pt idx="260">
                        <c:v>2571.3164203196566</c:v>
                      </c:pt>
                      <c:pt idx="261">
                        <c:v>2571.3164203196566</c:v>
                      </c:pt>
                      <c:pt idx="262">
                        <c:v>2571.3164203196566</c:v>
                      </c:pt>
                      <c:pt idx="263">
                        <c:v>2572.4838660996461</c:v>
                      </c:pt>
                      <c:pt idx="264">
                        <c:v>2572.4838660996461</c:v>
                      </c:pt>
                      <c:pt idx="265">
                        <c:v>2572.4838660996461</c:v>
                      </c:pt>
                      <c:pt idx="266">
                        <c:v>2582.9563778152819</c:v>
                      </c:pt>
                      <c:pt idx="267">
                        <c:v>2582.9563778152819</c:v>
                      </c:pt>
                      <c:pt idx="268">
                        <c:v>2582.9563778152819</c:v>
                      </c:pt>
                      <c:pt idx="269">
                        <c:v>2587.1809957188475</c:v>
                      </c:pt>
                      <c:pt idx="270">
                        <c:v>2587.1809957188475</c:v>
                      </c:pt>
                      <c:pt idx="271">
                        <c:v>2587.1809957188475</c:v>
                      </c:pt>
                      <c:pt idx="272">
                        <c:v>2589.6060332351462</c:v>
                      </c:pt>
                      <c:pt idx="273">
                        <c:v>2589.6060332351462</c:v>
                      </c:pt>
                      <c:pt idx="274">
                        <c:v>2589.6060332351462</c:v>
                      </c:pt>
                      <c:pt idx="275">
                        <c:v>2596.9022911318207</c:v>
                      </c:pt>
                      <c:pt idx="276">
                        <c:v>2596.9022911318207</c:v>
                      </c:pt>
                      <c:pt idx="277">
                        <c:v>2596.9022911318207</c:v>
                      </c:pt>
                      <c:pt idx="278">
                        <c:v>2600.1364164289125</c:v>
                      </c:pt>
                      <c:pt idx="279">
                        <c:v>2600.1364164289125</c:v>
                      </c:pt>
                      <c:pt idx="280">
                        <c:v>2600.1364164289125</c:v>
                      </c:pt>
                      <c:pt idx="281">
                        <c:v>2612.6822851398965</c:v>
                      </c:pt>
                      <c:pt idx="282">
                        <c:v>2612.6822851398965</c:v>
                      </c:pt>
                      <c:pt idx="283">
                        <c:v>2612.6822851398965</c:v>
                      </c:pt>
                      <c:pt idx="284">
                        <c:v>2618.5417723006644</c:v>
                      </c:pt>
                      <c:pt idx="285">
                        <c:v>2618.5417723006644</c:v>
                      </c:pt>
                      <c:pt idx="286">
                        <c:v>2618.5417723006644</c:v>
                      </c:pt>
                      <c:pt idx="287">
                        <c:v>2687.1328288424338</c:v>
                      </c:pt>
                      <c:pt idx="288">
                        <c:v>2687.1328288424338</c:v>
                      </c:pt>
                      <c:pt idx="289">
                        <c:v>2687.1328288424338</c:v>
                      </c:pt>
                      <c:pt idx="290">
                        <c:v>2730.3939845714658</c:v>
                      </c:pt>
                      <c:pt idx="291">
                        <c:v>2730.3939845714658</c:v>
                      </c:pt>
                      <c:pt idx="292">
                        <c:v>2730.3939845714658</c:v>
                      </c:pt>
                      <c:pt idx="293">
                        <c:v>2754.1135002139035</c:v>
                      </c:pt>
                      <c:pt idx="294">
                        <c:v>2754.1135002139035</c:v>
                      </c:pt>
                      <c:pt idx="295">
                        <c:v>2754.1135002139035</c:v>
                      </c:pt>
                      <c:pt idx="296">
                        <c:v>2804.9869811432482</c:v>
                      </c:pt>
                      <c:pt idx="297">
                        <c:v>2804.9869811432482</c:v>
                      </c:pt>
                      <c:pt idx="298">
                        <c:v>2804.9869811432482</c:v>
                      </c:pt>
                      <c:pt idx="299">
                        <c:v>2818.0703868530268</c:v>
                      </c:pt>
                      <c:pt idx="300">
                        <c:v>2818.0703868530268</c:v>
                      </c:pt>
                      <c:pt idx="301">
                        <c:v>2818.0703868530268</c:v>
                      </c:pt>
                      <c:pt idx="302">
                        <c:v>2821.3245445848561</c:v>
                      </c:pt>
                      <c:pt idx="303">
                        <c:v>2821.3245445848561</c:v>
                      </c:pt>
                      <c:pt idx="304">
                        <c:v>2821.3245445848561</c:v>
                      </c:pt>
                      <c:pt idx="305">
                        <c:v>2826.7110437032065</c:v>
                      </c:pt>
                      <c:pt idx="306">
                        <c:v>2826.7110437032065</c:v>
                      </c:pt>
                      <c:pt idx="307">
                        <c:v>2826.7110437032065</c:v>
                      </c:pt>
                      <c:pt idx="308">
                        <c:v>2839.0276523277485</c:v>
                      </c:pt>
                      <c:pt idx="309">
                        <c:v>2839.0276523277485</c:v>
                      </c:pt>
                      <c:pt idx="310">
                        <c:v>2839.0276523277485</c:v>
                      </c:pt>
                      <c:pt idx="311">
                        <c:v>2853.8583315118676</c:v>
                      </c:pt>
                      <c:pt idx="312">
                        <c:v>2853.8583315118676</c:v>
                      </c:pt>
                      <c:pt idx="313">
                        <c:v>2853.8583315118676</c:v>
                      </c:pt>
                      <c:pt idx="314">
                        <c:v>2856.0585605938882</c:v>
                      </c:pt>
                      <c:pt idx="315">
                        <c:v>2856.0585605938882</c:v>
                      </c:pt>
                      <c:pt idx="316">
                        <c:v>2856.0585605938882</c:v>
                      </c:pt>
                      <c:pt idx="317">
                        <c:v>2885.3192702673732</c:v>
                      </c:pt>
                      <c:pt idx="318">
                        <c:v>2885.3192702673732</c:v>
                      </c:pt>
                      <c:pt idx="319">
                        <c:v>2885.3192702673732</c:v>
                      </c:pt>
                      <c:pt idx="320">
                        <c:v>2937.0051777166345</c:v>
                      </c:pt>
                      <c:pt idx="321">
                        <c:v>2937.0051777166345</c:v>
                      </c:pt>
                      <c:pt idx="322">
                        <c:v>2937.0051777166345</c:v>
                      </c:pt>
                      <c:pt idx="323">
                        <c:v>2953.9604078959874</c:v>
                      </c:pt>
                      <c:pt idx="324">
                        <c:v>2953.9604078959874</c:v>
                      </c:pt>
                      <c:pt idx="325">
                        <c:v>2953.9604078959874</c:v>
                      </c:pt>
                      <c:pt idx="326">
                        <c:v>2958.4877381466995</c:v>
                      </c:pt>
                      <c:pt idx="327">
                        <c:v>2958.4877381466995</c:v>
                      </c:pt>
                      <c:pt idx="328">
                        <c:v>2958.4877381466995</c:v>
                      </c:pt>
                      <c:pt idx="329">
                        <c:v>2967.2608316487563</c:v>
                      </c:pt>
                      <c:pt idx="330">
                        <c:v>2967.2608316487563</c:v>
                      </c:pt>
                      <c:pt idx="331">
                        <c:v>2967.2608316487563</c:v>
                      </c:pt>
                      <c:pt idx="332">
                        <c:v>2991.8439678109967</c:v>
                      </c:pt>
                      <c:pt idx="333">
                        <c:v>2991.8439678109967</c:v>
                      </c:pt>
                      <c:pt idx="334">
                        <c:v>2991.8439678109967</c:v>
                      </c:pt>
                      <c:pt idx="335">
                        <c:v>2995.9272457583575</c:v>
                      </c:pt>
                      <c:pt idx="336">
                        <c:v>2995.9272457583575</c:v>
                      </c:pt>
                      <c:pt idx="337">
                        <c:v>2995.9272457583575</c:v>
                      </c:pt>
                      <c:pt idx="338">
                        <c:v>3004.6780809995948</c:v>
                      </c:pt>
                      <c:pt idx="339">
                        <c:v>3004.6780809995948</c:v>
                      </c:pt>
                      <c:pt idx="340">
                        <c:v>3004.6780809995948</c:v>
                      </c:pt>
                      <c:pt idx="341">
                        <c:v>3007.4737185585404</c:v>
                      </c:pt>
                      <c:pt idx="342">
                        <c:v>3007.4737185585404</c:v>
                      </c:pt>
                      <c:pt idx="343">
                        <c:v>3007.4737185585404</c:v>
                      </c:pt>
                      <c:pt idx="344">
                        <c:v>3036.5797333193282</c:v>
                      </c:pt>
                      <c:pt idx="345">
                        <c:v>3036.5797333193282</c:v>
                      </c:pt>
                      <c:pt idx="346">
                        <c:v>3036.5797333193282</c:v>
                      </c:pt>
                      <c:pt idx="347">
                        <c:v>3094.1484991032175</c:v>
                      </c:pt>
                      <c:pt idx="348">
                        <c:v>3094.1484991032175</c:v>
                      </c:pt>
                      <c:pt idx="349">
                        <c:v>3094.1484991032175</c:v>
                      </c:pt>
                      <c:pt idx="350">
                        <c:v>3100.4976680020168</c:v>
                      </c:pt>
                      <c:pt idx="351">
                        <c:v>3100.4976680020168</c:v>
                      </c:pt>
                      <c:pt idx="352">
                        <c:v>3100.4976680020168</c:v>
                      </c:pt>
                      <c:pt idx="353">
                        <c:v>3116.264307053601</c:v>
                      </c:pt>
                      <c:pt idx="354">
                        <c:v>3116.264307053601</c:v>
                      </c:pt>
                      <c:pt idx="355">
                        <c:v>3116.264307053601</c:v>
                      </c:pt>
                      <c:pt idx="356">
                        <c:v>3131.7026367580961</c:v>
                      </c:pt>
                      <c:pt idx="357">
                        <c:v>3131.7026367580961</c:v>
                      </c:pt>
                      <c:pt idx="358">
                        <c:v>3131.7026367580961</c:v>
                      </c:pt>
                      <c:pt idx="359">
                        <c:v>3146.9250613326403</c:v>
                      </c:pt>
                      <c:pt idx="360">
                        <c:v>3146.9250613326403</c:v>
                      </c:pt>
                      <c:pt idx="361">
                        <c:v>3146.9250613326403</c:v>
                      </c:pt>
                      <c:pt idx="362">
                        <c:v>3157.226184439965</c:v>
                      </c:pt>
                      <c:pt idx="363">
                        <c:v>3157.226184439965</c:v>
                      </c:pt>
                      <c:pt idx="364">
                        <c:v>3157.226184439965</c:v>
                      </c:pt>
                      <c:pt idx="365">
                        <c:v>3170.0692009328914</c:v>
                      </c:pt>
                      <c:pt idx="366">
                        <c:v>3170.0692009328914</c:v>
                      </c:pt>
                      <c:pt idx="367">
                        <c:v>3170.0692009328914</c:v>
                      </c:pt>
                      <c:pt idx="368">
                        <c:v>3261.3369735976989</c:v>
                      </c:pt>
                      <c:pt idx="369">
                        <c:v>3261.3369735976989</c:v>
                      </c:pt>
                      <c:pt idx="370">
                        <c:v>3261.3369735976989</c:v>
                      </c:pt>
                      <c:pt idx="371">
                        <c:v>3284.5022585457282</c:v>
                      </c:pt>
                      <c:pt idx="372">
                        <c:v>3284.5022585457282</c:v>
                      </c:pt>
                      <c:pt idx="373">
                        <c:v>3284.5022585457282</c:v>
                      </c:pt>
                      <c:pt idx="374">
                        <c:v>3289.6628363167597</c:v>
                      </c:pt>
                      <c:pt idx="375">
                        <c:v>3289.6628363167597</c:v>
                      </c:pt>
                      <c:pt idx="376">
                        <c:v>3289.6628363167597</c:v>
                      </c:pt>
                      <c:pt idx="377">
                        <c:v>3299.0101929479633</c:v>
                      </c:pt>
                      <c:pt idx="378">
                        <c:v>3299.0101929479633</c:v>
                      </c:pt>
                      <c:pt idx="379">
                        <c:v>3299.0101929479633</c:v>
                      </c:pt>
                      <c:pt idx="380">
                        <c:v>3327.520799231826</c:v>
                      </c:pt>
                      <c:pt idx="381">
                        <c:v>3327.520799231826</c:v>
                      </c:pt>
                      <c:pt idx="382">
                        <c:v>3327.520799231826</c:v>
                      </c:pt>
                      <c:pt idx="383">
                        <c:v>3386.8312739248513</c:v>
                      </c:pt>
                      <c:pt idx="384">
                        <c:v>3386.8312739248513</c:v>
                      </c:pt>
                      <c:pt idx="385">
                        <c:v>3386.8312739248513</c:v>
                      </c:pt>
                      <c:pt idx="386">
                        <c:v>3390.2289974389678</c:v>
                      </c:pt>
                      <c:pt idx="387">
                        <c:v>3390.2289974389678</c:v>
                      </c:pt>
                      <c:pt idx="388">
                        <c:v>3390.2289974389678</c:v>
                      </c:pt>
                      <c:pt idx="389">
                        <c:v>3400.1862304166284</c:v>
                      </c:pt>
                      <c:pt idx="390">
                        <c:v>3400.1862304166284</c:v>
                      </c:pt>
                      <c:pt idx="391">
                        <c:v>3400.1862304166284</c:v>
                      </c:pt>
                      <c:pt idx="392">
                        <c:v>3401.1867392404715</c:v>
                      </c:pt>
                      <c:pt idx="393">
                        <c:v>3401.1867392404715</c:v>
                      </c:pt>
                      <c:pt idx="394">
                        <c:v>3401.1867392404715</c:v>
                      </c:pt>
                      <c:pt idx="395">
                        <c:v>3426.9551277913561</c:v>
                      </c:pt>
                      <c:pt idx="396">
                        <c:v>3426.9551277913561</c:v>
                      </c:pt>
                      <c:pt idx="397">
                        <c:v>3426.9551277913561</c:v>
                      </c:pt>
                      <c:pt idx="398">
                        <c:v>3428.1036540496493</c:v>
                      </c:pt>
                      <c:pt idx="399">
                        <c:v>3428.1036540496493</c:v>
                      </c:pt>
                      <c:pt idx="400">
                        <c:v>3428.1036540496493</c:v>
                      </c:pt>
                      <c:pt idx="401">
                        <c:v>3437.6580125064752</c:v>
                      </c:pt>
                      <c:pt idx="402">
                        <c:v>3437.6580125064752</c:v>
                      </c:pt>
                      <c:pt idx="403">
                        <c:v>3437.6580125064752</c:v>
                      </c:pt>
                      <c:pt idx="404">
                        <c:v>3500.1380635402156</c:v>
                      </c:pt>
                      <c:pt idx="405">
                        <c:v>3500.1380635402156</c:v>
                      </c:pt>
                      <c:pt idx="406">
                        <c:v>3500.1380635402156</c:v>
                      </c:pt>
                      <c:pt idx="407">
                        <c:v>3538.2553351938304</c:v>
                      </c:pt>
                      <c:pt idx="408">
                        <c:v>3538.2553351938304</c:v>
                      </c:pt>
                      <c:pt idx="409">
                        <c:v>3538.2553351938304</c:v>
                      </c:pt>
                      <c:pt idx="410">
                        <c:v>3553.5923898115961</c:v>
                      </c:pt>
                      <c:pt idx="411">
                        <c:v>3553.5923898115961</c:v>
                      </c:pt>
                      <c:pt idx="412">
                        <c:v>3553.5923898115961</c:v>
                      </c:pt>
                      <c:pt idx="413">
                        <c:v>3568.7736366036238</c:v>
                      </c:pt>
                      <c:pt idx="414">
                        <c:v>3568.7736366036238</c:v>
                      </c:pt>
                      <c:pt idx="415">
                        <c:v>3568.7736366036238</c:v>
                      </c:pt>
                      <c:pt idx="416">
                        <c:v>3570.4897485128172</c:v>
                      </c:pt>
                      <c:pt idx="417">
                        <c:v>3570.4897485128172</c:v>
                      </c:pt>
                      <c:pt idx="418">
                        <c:v>3570.4897485128172</c:v>
                      </c:pt>
                      <c:pt idx="419">
                        <c:v>3604.6094365232275</c:v>
                      </c:pt>
                      <c:pt idx="420">
                        <c:v>3604.6094365232275</c:v>
                      </c:pt>
                      <c:pt idx="421">
                        <c:v>3604.6094365232275</c:v>
                      </c:pt>
                      <c:pt idx="422">
                        <c:v>3614.3886034143311</c:v>
                      </c:pt>
                      <c:pt idx="423">
                        <c:v>3614.3886034143311</c:v>
                      </c:pt>
                      <c:pt idx="424">
                        <c:v>3614.3886034143311</c:v>
                      </c:pt>
                      <c:pt idx="425">
                        <c:v>3653.2526397184452</c:v>
                      </c:pt>
                      <c:pt idx="426">
                        <c:v>3653.2526397184452</c:v>
                      </c:pt>
                      <c:pt idx="427">
                        <c:v>3653.2526397184452</c:v>
                      </c:pt>
                      <c:pt idx="428">
                        <c:v>3788.2935081111359</c:v>
                      </c:pt>
                      <c:pt idx="429">
                        <c:v>3788.2935081111359</c:v>
                      </c:pt>
                      <c:pt idx="430">
                        <c:v>3788.2935081111359</c:v>
                      </c:pt>
                      <c:pt idx="431">
                        <c:v>3807.5814040243854</c:v>
                      </c:pt>
                      <c:pt idx="432">
                        <c:v>3807.5814040243854</c:v>
                      </c:pt>
                      <c:pt idx="433">
                        <c:v>3807.5814040243854</c:v>
                      </c:pt>
                      <c:pt idx="434">
                        <c:v>3821.2991701675223</c:v>
                      </c:pt>
                      <c:pt idx="435">
                        <c:v>3821.2991701675223</c:v>
                      </c:pt>
                      <c:pt idx="436">
                        <c:v>3821.2991701675223</c:v>
                      </c:pt>
                      <c:pt idx="437">
                        <c:v>3840.1975465164292</c:v>
                      </c:pt>
                      <c:pt idx="438">
                        <c:v>3840.1975465164292</c:v>
                      </c:pt>
                      <c:pt idx="439">
                        <c:v>3840.1975465164292</c:v>
                      </c:pt>
                      <c:pt idx="440">
                        <c:v>3881.6680251625207</c:v>
                      </c:pt>
                      <c:pt idx="441">
                        <c:v>3881.6680251625207</c:v>
                      </c:pt>
                      <c:pt idx="442">
                        <c:v>3881.6680251625207</c:v>
                      </c:pt>
                      <c:pt idx="443">
                        <c:v>3908.5259555805264</c:v>
                      </c:pt>
                      <c:pt idx="444">
                        <c:v>3908.5259555805264</c:v>
                      </c:pt>
                      <c:pt idx="445">
                        <c:v>3908.5259555805264</c:v>
                      </c:pt>
                      <c:pt idx="446">
                        <c:v>3921.8441859419518</c:v>
                      </c:pt>
                      <c:pt idx="447">
                        <c:v>3921.8441859419518</c:v>
                      </c:pt>
                      <c:pt idx="448">
                        <c:v>3921.8441859419518</c:v>
                      </c:pt>
                      <c:pt idx="449">
                        <c:v>3924.4662090665038</c:v>
                      </c:pt>
                      <c:pt idx="450">
                        <c:v>3924.4662090665038</c:v>
                      </c:pt>
                      <c:pt idx="451">
                        <c:v>3924.4662090665038</c:v>
                      </c:pt>
                      <c:pt idx="452">
                        <c:v>4084.4240875337296</c:v>
                      </c:pt>
                      <c:pt idx="453">
                        <c:v>4084.4240875337296</c:v>
                      </c:pt>
                      <c:pt idx="454">
                        <c:v>4084.4240875337296</c:v>
                      </c:pt>
                      <c:pt idx="455">
                        <c:v>4113.6770068159276</c:v>
                      </c:pt>
                      <c:pt idx="456">
                        <c:v>4113.6770068159276</c:v>
                      </c:pt>
                      <c:pt idx="457">
                        <c:v>4113.6770068159276</c:v>
                      </c:pt>
                      <c:pt idx="458">
                        <c:v>4126.9618497861229</c:v>
                      </c:pt>
                      <c:pt idx="459">
                        <c:v>4126.9618497861229</c:v>
                      </c:pt>
                      <c:pt idx="460">
                        <c:v>4126.9618497861229</c:v>
                      </c:pt>
                      <c:pt idx="461">
                        <c:v>4150.9395612540693</c:v>
                      </c:pt>
                      <c:pt idx="462">
                        <c:v>4150.9395612540693</c:v>
                      </c:pt>
                      <c:pt idx="463">
                        <c:v>4150.9395612540693</c:v>
                      </c:pt>
                      <c:pt idx="464">
                        <c:v>4165.7079173078928</c:v>
                      </c:pt>
                      <c:pt idx="465">
                        <c:v>4165.7079173078928</c:v>
                      </c:pt>
                      <c:pt idx="466">
                        <c:v>4165.7079173078928</c:v>
                      </c:pt>
                      <c:pt idx="467">
                        <c:v>4174.4287038970233</c:v>
                      </c:pt>
                      <c:pt idx="468">
                        <c:v>4174.4287038970233</c:v>
                      </c:pt>
                      <c:pt idx="469">
                        <c:v>4174.4287038970233</c:v>
                      </c:pt>
                      <c:pt idx="470">
                        <c:v>4197.6763444100852</c:v>
                      </c:pt>
                      <c:pt idx="471">
                        <c:v>4197.6763444100852</c:v>
                      </c:pt>
                      <c:pt idx="472">
                        <c:v>4197.6763444100852</c:v>
                      </c:pt>
                      <c:pt idx="473">
                        <c:v>4212.4458133769494</c:v>
                      </c:pt>
                      <c:pt idx="474">
                        <c:v>4212.4458133769494</c:v>
                      </c:pt>
                      <c:pt idx="475">
                        <c:v>4212.4458133769494</c:v>
                      </c:pt>
                      <c:pt idx="476">
                        <c:v>4213.741244156653</c:v>
                      </c:pt>
                      <c:pt idx="477">
                        <c:v>4213.741244156653</c:v>
                      </c:pt>
                      <c:pt idx="478">
                        <c:v>4213.741244156653</c:v>
                      </c:pt>
                      <c:pt idx="479">
                        <c:v>4289.3358624653192</c:v>
                      </c:pt>
                      <c:pt idx="480">
                        <c:v>4289.3358624653192</c:v>
                      </c:pt>
                      <c:pt idx="481">
                        <c:v>4289.3358624653192</c:v>
                      </c:pt>
                      <c:pt idx="482">
                        <c:v>4406.8349955060594</c:v>
                      </c:pt>
                      <c:pt idx="483">
                        <c:v>4406.8349955060594</c:v>
                      </c:pt>
                      <c:pt idx="484">
                        <c:v>4406.8349955060594</c:v>
                      </c:pt>
                      <c:pt idx="485">
                        <c:v>4415.0861327918965</c:v>
                      </c:pt>
                      <c:pt idx="486">
                        <c:v>4415.0861327918965</c:v>
                      </c:pt>
                      <c:pt idx="487">
                        <c:v>4415.0861327918965</c:v>
                      </c:pt>
                      <c:pt idx="488">
                        <c:v>4460.6832929939483</c:v>
                      </c:pt>
                      <c:pt idx="489">
                        <c:v>4460.6832929939483</c:v>
                      </c:pt>
                      <c:pt idx="490">
                        <c:v>4460.6832929939483</c:v>
                      </c:pt>
                      <c:pt idx="491">
                        <c:v>4478.03472021589</c:v>
                      </c:pt>
                      <c:pt idx="492">
                        <c:v>4478.03472021589</c:v>
                      </c:pt>
                      <c:pt idx="493">
                        <c:v>4478.03472021589</c:v>
                      </c:pt>
                      <c:pt idx="494">
                        <c:v>4486.3682130667585</c:v>
                      </c:pt>
                      <c:pt idx="495">
                        <c:v>4486.3682130667585</c:v>
                      </c:pt>
                      <c:pt idx="496">
                        <c:v>4486.3682130667585</c:v>
                      </c:pt>
                      <c:pt idx="497">
                        <c:v>4496.6570941306327</c:v>
                      </c:pt>
                      <c:pt idx="498">
                        <c:v>4496.6570941306327</c:v>
                      </c:pt>
                      <c:pt idx="499">
                        <c:v>4496.6570941306327</c:v>
                      </c:pt>
                      <c:pt idx="500">
                        <c:v>4536.8833359969076</c:v>
                      </c:pt>
                      <c:pt idx="501">
                        <c:v>4536.8833359969076</c:v>
                      </c:pt>
                      <c:pt idx="502">
                        <c:v>4536.8833359969076</c:v>
                      </c:pt>
                      <c:pt idx="503">
                        <c:v>4545.2513291520472</c:v>
                      </c:pt>
                      <c:pt idx="504">
                        <c:v>4545.2513291520472</c:v>
                      </c:pt>
                      <c:pt idx="505">
                        <c:v>4545.2513291520472</c:v>
                      </c:pt>
                      <c:pt idx="506">
                        <c:v>4560.3758173789856</c:v>
                      </c:pt>
                      <c:pt idx="507">
                        <c:v>4560.3758173789856</c:v>
                      </c:pt>
                      <c:pt idx="508">
                        <c:v>4560.3758173789856</c:v>
                      </c:pt>
                      <c:pt idx="509">
                        <c:v>4576.1402306044884</c:v>
                      </c:pt>
                      <c:pt idx="510">
                        <c:v>4576.1402306044884</c:v>
                      </c:pt>
                      <c:pt idx="511">
                        <c:v>4576.1402306044884</c:v>
                      </c:pt>
                      <c:pt idx="512">
                        <c:v>4583.8682987610637</c:v>
                      </c:pt>
                      <c:pt idx="513">
                        <c:v>4583.8682987610637</c:v>
                      </c:pt>
                      <c:pt idx="514">
                        <c:v>4583.8682987610637</c:v>
                      </c:pt>
                      <c:pt idx="515">
                        <c:v>4593.3825923484146</c:v>
                      </c:pt>
                      <c:pt idx="516">
                        <c:v>4593.3825923484146</c:v>
                      </c:pt>
                      <c:pt idx="517">
                        <c:v>4593.3825923484146</c:v>
                      </c:pt>
                      <c:pt idx="518">
                        <c:v>4597.888777251349</c:v>
                      </c:pt>
                      <c:pt idx="519">
                        <c:v>4597.888777251349</c:v>
                      </c:pt>
                      <c:pt idx="520">
                        <c:v>4597.888777251349</c:v>
                      </c:pt>
                      <c:pt idx="521">
                        <c:v>4605.9540580593421</c:v>
                      </c:pt>
                      <c:pt idx="522">
                        <c:v>4605.9540580593421</c:v>
                      </c:pt>
                      <c:pt idx="523">
                        <c:v>4605.9540580593421</c:v>
                      </c:pt>
                      <c:pt idx="524">
                        <c:v>4614.1261785192683</c:v>
                      </c:pt>
                      <c:pt idx="525">
                        <c:v>4614.1261785192683</c:v>
                      </c:pt>
                      <c:pt idx="526">
                        <c:v>4614.1261785192683</c:v>
                      </c:pt>
                      <c:pt idx="527">
                        <c:v>4628.7365009212726</c:v>
                      </c:pt>
                      <c:pt idx="528">
                        <c:v>4628.7365009212726</c:v>
                      </c:pt>
                      <c:pt idx="529">
                        <c:v>4628.7365009212726</c:v>
                      </c:pt>
                      <c:pt idx="530">
                        <c:v>4663.9045530162866</c:v>
                      </c:pt>
                      <c:pt idx="531">
                        <c:v>4663.9045530162866</c:v>
                      </c:pt>
                      <c:pt idx="532">
                        <c:v>4663.9045530162866</c:v>
                      </c:pt>
                      <c:pt idx="533">
                        <c:v>4715.669477291458</c:v>
                      </c:pt>
                      <c:pt idx="534">
                        <c:v>4715.669477291458</c:v>
                      </c:pt>
                      <c:pt idx="535">
                        <c:v>4715.669477291458</c:v>
                      </c:pt>
                      <c:pt idx="536">
                        <c:v>4720.1968075421701</c:v>
                      </c:pt>
                      <c:pt idx="537">
                        <c:v>4720.1968075421701</c:v>
                      </c:pt>
                      <c:pt idx="538">
                        <c:v>4720.1968075421701</c:v>
                      </c:pt>
                      <c:pt idx="539">
                        <c:v>4724.1988428375398</c:v>
                      </c:pt>
                      <c:pt idx="540">
                        <c:v>4724.1988428375398</c:v>
                      </c:pt>
                      <c:pt idx="541">
                        <c:v>4724.1988428375398</c:v>
                      </c:pt>
                      <c:pt idx="542">
                        <c:v>4744.5206349658611</c:v>
                      </c:pt>
                      <c:pt idx="543">
                        <c:v>4744.5206349658611</c:v>
                      </c:pt>
                      <c:pt idx="544">
                        <c:v>4744.5206349658611</c:v>
                      </c:pt>
                      <c:pt idx="545">
                        <c:v>4747.8693903061749</c:v>
                      </c:pt>
                      <c:pt idx="546">
                        <c:v>4747.8693903061749</c:v>
                      </c:pt>
                      <c:pt idx="547">
                        <c:v>4747.8693903061749</c:v>
                      </c:pt>
                      <c:pt idx="548">
                        <c:v>4764.3071159214705</c:v>
                      </c:pt>
                      <c:pt idx="549">
                        <c:v>4764.3071159214705</c:v>
                      </c:pt>
                      <c:pt idx="550">
                        <c:v>4764.3071159214705</c:v>
                      </c:pt>
                      <c:pt idx="551">
                        <c:v>4866.152014127767</c:v>
                      </c:pt>
                      <c:pt idx="552">
                        <c:v>4866.152014127767</c:v>
                      </c:pt>
                      <c:pt idx="553">
                        <c:v>4866.152014127767</c:v>
                      </c:pt>
                      <c:pt idx="554">
                        <c:v>5031.0779364099335</c:v>
                      </c:pt>
                      <c:pt idx="555">
                        <c:v>5031.0779364099335</c:v>
                      </c:pt>
                      <c:pt idx="556">
                        <c:v>5031.0779364099335</c:v>
                      </c:pt>
                      <c:pt idx="557">
                        <c:v>5085.2055750711079</c:v>
                      </c:pt>
                      <c:pt idx="558">
                        <c:v>5085.2055750711079</c:v>
                      </c:pt>
                      <c:pt idx="559">
                        <c:v>5085.2055750711079</c:v>
                      </c:pt>
                      <c:pt idx="560">
                        <c:v>5101.0723762963808</c:v>
                      </c:pt>
                      <c:pt idx="561">
                        <c:v>5101.0723762963808</c:v>
                      </c:pt>
                      <c:pt idx="562">
                        <c:v>5101.0723762963808</c:v>
                      </c:pt>
                      <c:pt idx="563">
                        <c:v>5120.1254475579826</c:v>
                      </c:pt>
                      <c:pt idx="564">
                        <c:v>5120.1254475579826</c:v>
                      </c:pt>
                      <c:pt idx="565">
                        <c:v>5120.1254475579826</c:v>
                      </c:pt>
                      <c:pt idx="566">
                        <c:v>5127.5218676283448</c:v>
                      </c:pt>
                      <c:pt idx="567">
                        <c:v>5127.5218676283448</c:v>
                      </c:pt>
                      <c:pt idx="568">
                        <c:v>5127.5218676283448</c:v>
                      </c:pt>
                      <c:pt idx="569">
                        <c:v>5153.2746753966567</c:v>
                      </c:pt>
                      <c:pt idx="570">
                        <c:v>5153.2746753966567</c:v>
                      </c:pt>
                      <c:pt idx="571">
                        <c:v>5153.2746753966567</c:v>
                      </c:pt>
                      <c:pt idx="572">
                        <c:v>5154.6936395239081</c:v>
                      </c:pt>
                      <c:pt idx="573">
                        <c:v>5154.6936395239081</c:v>
                      </c:pt>
                      <c:pt idx="574">
                        <c:v>5154.6936395239081</c:v>
                      </c:pt>
                      <c:pt idx="575">
                        <c:v>5159.5893439911852</c:v>
                      </c:pt>
                      <c:pt idx="576">
                        <c:v>5159.5893439911852</c:v>
                      </c:pt>
                      <c:pt idx="577">
                        <c:v>5159.5893439911852</c:v>
                      </c:pt>
                      <c:pt idx="578">
                        <c:v>5169.1370249697657</c:v>
                      </c:pt>
                      <c:pt idx="579">
                        <c:v>5169.1370249697657</c:v>
                      </c:pt>
                      <c:pt idx="580">
                        <c:v>5169.1370249697657</c:v>
                      </c:pt>
                      <c:pt idx="581">
                        <c:v>5242.8018520653695</c:v>
                      </c:pt>
                      <c:pt idx="582">
                        <c:v>5242.8018520653695</c:v>
                      </c:pt>
                      <c:pt idx="583">
                        <c:v>5242.8018520653695</c:v>
                      </c:pt>
                      <c:pt idx="584">
                        <c:v>5254.3984059523964</c:v>
                      </c:pt>
                      <c:pt idx="585">
                        <c:v>5254.3984059523964</c:v>
                      </c:pt>
                      <c:pt idx="586">
                        <c:v>5254.3984059523964</c:v>
                      </c:pt>
                      <c:pt idx="587">
                        <c:v>5276.843636162911</c:v>
                      </c:pt>
                      <c:pt idx="588">
                        <c:v>5276.843636162911</c:v>
                      </c:pt>
                      <c:pt idx="589">
                        <c:v>5276.843636162911</c:v>
                      </c:pt>
                      <c:pt idx="590">
                        <c:v>5291.5875081298336</c:v>
                      </c:pt>
                      <c:pt idx="591">
                        <c:v>5291.5875081298336</c:v>
                      </c:pt>
                      <c:pt idx="592">
                        <c:v>5291.5875081298336</c:v>
                      </c:pt>
                      <c:pt idx="593">
                        <c:v>5296.8437964223876</c:v>
                      </c:pt>
                      <c:pt idx="594">
                        <c:v>5296.8437964223876</c:v>
                      </c:pt>
                      <c:pt idx="595">
                        <c:v>5296.8437964223876</c:v>
                      </c:pt>
                      <c:pt idx="596">
                        <c:v>5474.1386342420228</c:v>
                      </c:pt>
                      <c:pt idx="597">
                        <c:v>5474.1386342420228</c:v>
                      </c:pt>
                      <c:pt idx="598">
                        <c:v>5474.1386342420228</c:v>
                      </c:pt>
                      <c:pt idx="599">
                        <c:v>5555.2855757121451</c:v>
                      </c:pt>
                      <c:pt idx="600">
                        <c:v>5555.2855757121451</c:v>
                      </c:pt>
                      <c:pt idx="601">
                        <c:v>5555.2855757121451</c:v>
                      </c:pt>
                      <c:pt idx="602">
                        <c:v>5613.7435590157793</c:v>
                      </c:pt>
                      <c:pt idx="603">
                        <c:v>5613.7435590157793</c:v>
                      </c:pt>
                      <c:pt idx="604">
                        <c:v>5613.7435590157793</c:v>
                      </c:pt>
                      <c:pt idx="605">
                        <c:v>5618.8829914390317</c:v>
                      </c:pt>
                      <c:pt idx="606">
                        <c:v>5618.8829914390317</c:v>
                      </c:pt>
                      <c:pt idx="607">
                        <c:v>5618.8829914390317</c:v>
                      </c:pt>
                      <c:pt idx="608">
                        <c:v>5641.2213819976123</c:v>
                      </c:pt>
                      <c:pt idx="609">
                        <c:v>5641.2213819976123</c:v>
                      </c:pt>
                      <c:pt idx="610">
                        <c:v>5641.2213819976123</c:v>
                      </c:pt>
                      <c:pt idx="611">
                        <c:v>5674.2693347495569</c:v>
                      </c:pt>
                      <c:pt idx="612">
                        <c:v>5674.2693347495569</c:v>
                      </c:pt>
                      <c:pt idx="613">
                        <c:v>5674.2693347495569</c:v>
                      </c:pt>
                      <c:pt idx="614">
                        <c:v>5684.8954284648471</c:v>
                      </c:pt>
                      <c:pt idx="615">
                        <c:v>5684.8954284648471</c:v>
                      </c:pt>
                      <c:pt idx="616">
                        <c:v>5684.8954284648471</c:v>
                      </c:pt>
                      <c:pt idx="617">
                        <c:v>5690.8228033211135</c:v>
                      </c:pt>
                      <c:pt idx="618">
                        <c:v>5690.8228033211135</c:v>
                      </c:pt>
                      <c:pt idx="619">
                        <c:v>5690.8228033211135</c:v>
                      </c:pt>
                      <c:pt idx="620">
                        <c:v>5709.8736487566348</c:v>
                      </c:pt>
                      <c:pt idx="621">
                        <c:v>5709.8736487566348</c:v>
                      </c:pt>
                      <c:pt idx="622">
                        <c:v>5709.8736487566348</c:v>
                      </c:pt>
                      <c:pt idx="623">
                        <c:v>5791.2810118783473</c:v>
                      </c:pt>
                      <c:pt idx="624">
                        <c:v>5791.2810118783473</c:v>
                      </c:pt>
                      <c:pt idx="625">
                        <c:v>5791.2810118783473</c:v>
                      </c:pt>
                      <c:pt idx="626">
                        <c:v>5797.9929904285054</c:v>
                      </c:pt>
                      <c:pt idx="627">
                        <c:v>5797.9929904285054</c:v>
                      </c:pt>
                      <c:pt idx="628">
                        <c:v>5797.9929904285054</c:v>
                      </c:pt>
                      <c:pt idx="629">
                        <c:v>5942.8419614513659</c:v>
                      </c:pt>
                      <c:pt idx="630">
                        <c:v>5942.8419614513659</c:v>
                      </c:pt>
                      <c:pt idx="631">
                        <c:v>5942.8419614513659</c:v>
                      </c:pt>
                      <c:pt idx="632">
                        <c:v>5990.0361518672262</c:v>
                      </c:pt>
                      <c:pt idx="633">
                        <c:v>5990.0361518672262</c:v>
                      </c:pt>
                      <c:pt idx="634">
                        <c:v>5990.0361518672262</c:v>
                      </c:pt>
                      <c:pt idx="635">
                        <c:v>6055.9206038933289</c:v>
                      </c:pt>
                      <c:pt idx="636">
                        <c:v>6055.9206038933289</c:v>
                      </c:pt>
                      <c:pt idx="637">
                        <c:v>6055.9206038933289</c:v>
                      </c:pt>
                      <c:pt idx="638">
                        <c:v>6061.3761036202195</c:v>
                      </c:pt>
                      <c:pt idx="639">
                        <c:v>6061.3761036202195</c:v>
                      </c:pt>
                      <c:pt idx="640">
                        <c:v>6061.3761036202195</c:v>
                      </c:pt>
                      <c:pt idx="641">
                        <c:v>6150.3713078553437</c:v>
                      </c:pt>
                      <c:pt idx="642">
                        <c:v>6150.3713078553437</c:v>
                      </c:pt>
                      <c:pt idx="643">
                        <c:v>6150.3713078553437</c:v>
                      </c:pt>
                      <c:pt idx="644">
                        <c:v>6443.4035373718443</c:v>
                      </c:pt>
                      <c:pt idx="645">
                        <c:v>6443.4035373718443</c:v>
                      </c:pt>
                      <c:pt idx="646">
                        <c:v>6443.4035373718443</c:v>
                      </c:pt>
                      <c:pt idx="647">
                        <c:v>6497.6669514240193</c:v>
                      </c:pt>
                      <c:pt idx="648">
                        <c:v>6497.6669514240193</c:v>
                      </c:pt>
                      <c:pt idx="649">
                        <c:v>6497.6669514240193</c:v>
                      </c:pt>
                      <c:pt idx="650">
                        <c:v>6513.6962379532761</c:v>
                      </c:pt>
                      <c:pt idx="651">
                        <c:v>6513.6962379532761</c:v>
                      </c:pt>
                      <c:pt idx="652">
                        <c:v>6513.6962379532761</c:v>
                      </c:pt>
                      <c:pt idx="653">
                        <c:v>6521.3775637621293</c:v>
                      </c:pt>
                      <c:pt idx="654">
                        <c:v>6521.3775637621293</c:v>
                      </c:pt>
                      <c:pt idx="655">
                        <c:v>6521.3775637621293</c:v>
                      </c:pt>
                      <c:pt idx="656">
                        <c:v>6543.945214407152</c:v>
                      </c:pt>
                      <c:pt idx="657">
                        <c:v>6543.945214407152</c:v>
                      </c:pt>
                      <c:pt idx="658">
                        <c:v>6543.945214407152</c:v>
                      </c:pt>
                      <c:pt idx="659">
                        <c:v>6613.0715821216345</c:v>
                      </c:pt>
                      <c:pt idx="660">
                        <c:v>6613.0715821216345</c:v>
                      </c:pt>
                      <c:pt idx="661">
                        <c:v>6613.0715821216345</c:v>
                      </c:pt>
                      <c:pt idx="662">
                        <c:v>6654.5520769850955</c:v>
                      </c:pt>
                      <c:pt idx="663">
                        <c:v>6654.5520769850955</c:v>
                      </c:pt>
                      <c:pt idx="664">
                        <c:v>6654.5520769850955</c:v>
                      </c:pt>
                      <c:pt idx="665">
                        <c:v>6680.8635670999784</c:v>
                      </c:pt>
                      <c:pt idx="666">
                        <c:v>6680.8635670999784</c:v>
                      </c:pt>
                      <c:pt idx="667">
                        <c:v>6680.8635670999784</c:v>
                      </c:pt>
                      <c:pt idx="668">
                        <c:v>6710.6629266852979</c:v>
                      </c:pt>
                      <c:pt idx="669">
                        <c:v>6710.6629266852979</c:v>
                      </c:pt>
                      <c:pt idx="670">
                        <c:v>6710.6629266852979</c:v>
                      </c:pt>
                      <c:pt idx="671">
                        <c:v>6713.7512603740215</c:v>
                      </c:pt>
                      <c:pt idx="672">
                        <c:v>6713.7512603740215</c:v>
                      </c:pt>
                      <c:pt idx="673">
                        <c:v>6713.7512603740215</c:v>
                      </c:pt>
                      <c:pt idx="674">
                        <c:v>6718.3320104507002</c:v>
                      </c:pt>
                      <c:pt idx="675">
                        <c:v>6718.3320104507002</c:v>
                      </c:pt>
                      <c:pt idx="676">
                        <c:v>6718.3320104507002</c:v>
                      </c:pt>
                      <c:pt idx="677">
                        <c:v>6721.4259087046294</c:v>
                      </c:pt>
                      <c:pt idx="678">
                        <c:v>6721.4259087046294</c:v>
                      </c:pt>
                      <c:pt idx="679">
                        <c:v>6721.4259087046294</c:v>
                      </c:pt>
                      <c:pt idx="680">
                        <c:v>6735.7925031506593</c:v>
                      </c:pt>
                      <c:pt idx="681">
                        <c:v>6735.7925031506593</c:v>
                      </c:pt>
                      <c:pt idx="682">
                        <c:v>6735.7925031506593</c:v>
                      </c:pt>
                      <c:pt idx="683">
                        <c:v>6759.6188584450319</c:v>
                      </c:pt>
                      <c:pt idx="684">
                        <c:v>6759.6188584450319</c:v>
                      </c:pt>
                      <c:pt idx="685">
                        <c:v>6759.6188584450319</c:v>
                      </c:pt>
                      <c:pt idx="686">
                        <c:v>6769.6584469877253</c:v>
                      </c:pt>
                      <c:pt idx="687">
                        <c:v>6769.6584469877253</c:v>
                      </c:pt>
                      <c:pt idx="688">
                        <c:v>6769.6584469877253</c:v>
                      </c:pt>
                      <c:pt idx="689">
                        <c:v>6782.683981219373</c:v>
                      </c:pt>
                      <c:pt idx="690">
                        <c:v>6782.683981219373</c:v>
                      </c:pt>
                      <c:pt idx="691">
                        <c:v>6782.683981219373</c:v>
                      </c:pt>
                      <c:pt idx="692">
                        <c:v>6805.5899574288524</c:v>
                      </c:pt>
                      <c:pt idx="693">
                        <c:v>6805.5899574288524</c:v>
                      </c:pt>
                      <c:pt idx="694">
                        <c:v>6805.5899574288524</c:v>
                      </c:pt>
                      <c:pt idx="695">
                        <c:v>6823.9897487353992</c:v>
                      </c:pt>
                      <c:pt idx="696">
                        <c:v>6823.9897487353992</c:v>
                      </c:pt>
                      <c:pt idx="697">
                        <c:v>6823.9897487353992</c:v>
                      </c:pt>
                      <c:pt idx="698">
                        <c:v>6910.4786728022336</c:v>
                      </c:pt>
                      <c:pt idx="699">
                        <c:v>6910.4786728022336</c:v>
                      </c:pt>
                      <c:pt idx="700">
                        <c:v>6910.4786728022336</c:v>
                      </c:pt>
                      <c:pt idx="701">
                        <c:v>6917.5067186560309</c:v>
                      </c:pt>
                      <c:pt idx="702">
                        <c:v>6917.5067186560309</c:v>
                      </c:pt>
                      <c:pt idx="703">
                        <c:v>6917.5067186560309</c:v>
                      </c:pt>
                      <c:pt idx="704">
                        <c:v>6929.0287073693135</c:v>
                      </c:pt>
                      <c:pt idx="705">
                        <c:v>6929.0287073693135</c:v>
                      </c:pt>
                      <c:pt idx="706">
                        <c:v>6929.0287073693135</c:v>
                      </c:pt>
                      <c:pt idx="707">
                        <c:v>6945.1559302461756</c:v>
                      </c:pt>
                      <c:pt idx="708">
                        <c:v>6945.1559302461756</c:v>
                      </c:pt>
                      <c:pt idx="709">
                        <c:v>6945.1559302461756</c:v>
                      </c:pt>
                      <c:pt idx="710">
                        <c:v>6961.3710732532754</c:v>
                      </c:pt>
                      <c:pt idx="711">
                        <c:v>6961.3710732532754</c:v>
                      </c:pt>
                      <c:pt idx="712">
                        <c:v>6961.3710732532754</c:v>
                      </c:pt>
                      <c:pt idx="713">
                        <c:v>6986.7454905876521</c:v>
                      </c:pt>
                      <c:pt idx="714">
                        <c:v>6986.7454905876521</c:v>
                      </c:pt>
                      <c:pt idx="715">
                        <c:v>6986.7454905876521</c:v>
                      </c:pt>
                      <c:pt idx="716">
                        <c:v>6997.2391476510675</c:v>
                      </c:pt>
                      <c:pt idx="717">
                        <c:v>6997.2391476510675</c:v>
                      </c:pt>
                      <c:pt idx="718">
                        <c:v>6997.2391476510675</c:v>
                      </c:pt>
                      <c:pt idx="719">
                        <c:v>7004.1047082008827</c:v>
                      </c:pt>
                      <c:pt idx="720">
                        <c:v>7004.1047082008827</c:v>
                      </c:pt>
                      <c:pt idx="721">
                        <c:v>7004.1047082008827</c:v>
                      </c:pt>
                      <c:pt idx="722">
                        <c:v>7098.1402955986114</c:v>
                      </c:pt>
                      <c:pt idx="723">
                        <c:v>7098.1402955986114</c:v>
                      </c:pt>
                      <c:pt idx="724">
                        <c:v>7098.1402955986114</c:v>
                      </c:pt>
                      <c:pt idx="725">
                        <c:v>7179.1692682863904</c:v>
                      </c:pt>
                      <c:pt idx="726">
                        <c:v>7179.1692682863904</c:v>
                      </c:pt>
                      <c:pt idx="727">
                        <c:v>7179.1692682863904</c:v>
                      </c:pt>
                      <c:pt idx="728">
                        <c:v>7181.6388223243284</c:v>
                      </c:pt>
                      <c:pt idx="729">
                        <c:v>7181.6388223243284</c:v>
                      </c:pt>
                      <c:pt idx="730">
                        <c:v>7181.6388223243284</c:v>
                      </c:pt>
                      <c:pt idx="731">
                        <c:v>7189.9801055664848</c:v>
                      </c:pt>
                      <c:pt idx="732">
                        <c:v>7189.9801055664848</c:v>
                      </c:pt>
                      <c:pt idx="733">
                        <c:v>7189.9801055664848</c:v>
                      </c:pt>
                      <c:pt idx="734">
                        <c:v>7228.4724289149108</c:v>
                      </c:pt>
                      <c:pt idx="735">
                        <c:v>7228.4724289149108</c:v>
                      </c:pt>
                      <c:pt idx="736">
                        <c:v>7228.4724289149108</c:v>
                      </c:pt>
                      <c:pt idx="737">
                        <c:v>7233.7331688596287</c:v>
                      </c:pt>
                      <c:pt idx="738">
                        <c:v>7233.7331688596287</c:v>
                      </c:pt>
                      <c:pt idx="739">
                        <c:v>7233.7331688596287</c:v>
                      </c:pt>
                      <c:pt idx="740">
                        <c:v>7240.5197125835339</c:v>
                      </c:pt>
                      <c:pt idx="741">
                        <c:v>7240.5197125835339</c:v>
                      </c:pt>
                      <c:pt idx="742">
                        <c:v>7240.5197125835339</c:v>
                      </c:pt>
                      <c:pt idx="743">
                        <c:v>7245.8438885715905</c:v>
                      </c:pt>
                      <c:pt idx="744">
                        <c:v>7245.8438885715905</c:v>
                      </c:pt>
                      <c:pt idx="745">
                        <c:v>7245.8438885715905</c:v>
                      </c:pt>
                      <c:pt idx="746">
                        <c:v>7278.4043854115844</c:v>
                      </c:pt>
                      <c:pt idx="747">
                        <c:v>7278.4043854115844</c:v>
                      </c:pt>
                      <c:pt idx="748">
                        <c:v>7278.4043854115844</c:v>
                      </c:pt>
                      <c:pt idx="749">
                        <c:v>7284.9850402229076</c:v>
                      </c:pt>
                      <c:pt idx="750">
                        <c:v>7284.9850402229076</c:v>
                      </c:pt>
                      <c:pt idx="751">
                        <c:v>7284.9850402229076</c:v>
                      </c:pt>
                      <c:pt idx="752">
                        <c:v>7637.7283931271886</c:v>
                      </c:pt>
                      <c:pt idx="753">
                        <c:v>7637.7283931271886</c:v>
                      </c:pt>
                      <c:pt idx="754">
                        <c:v>7637.7283931271886</c:v>
                      </c:pt>
                      <c:pt idx="755">
                        <c:v>7638.3082208215392</c:v>
                      </c:pt>
                      <c:pt idx="756">
                        <c:v>7638.3082208215392</c:v>
                      </c:pt>
                      <c:pt idx="757">
                        <c:v>7638.3082208215392</c:v>
                      </c:pt>
                      <c:pt idx="758">
                        <c:v>7719.3405322484414</c:v>
                      </c:pt>
                      <c:pt idx="759">
                        <c:v>7719.3405322484414</c:v>
                      </c:pt>
                      <c:pt idx="760">
                        <c:v>7719.3405322484414</c:v>
                      </c:pt>
                      <c:pt idx="761">
                        <c:v>7726.8504694489848</c:v>
                      </c:pt>
                      <c:pt idx="762">
                        <c:v>7726.8504694489848</c:v>
                      </c:pt>
                      <c:pt idx="763">
                        <c:v>7726.8504694489848</c:v>
                      </c:pt>
                      <c:pt idx="764">
                        <c:v>7728.2950305761788</c:v>
                      </c:pt>
                      <c:pt idx="765">
                        <c:v>7728.2950305761788</c:v>
                      </c:pt>
                      <c:pt idx="766">
                        <c:v>7728.2950305761788</c:v>
                      </c:pt>
                      <c:pt idx="767">
                        <c:v>7763.5420994971028</c:v>
                      </c:pt>
                      <c:pt idx="768">
                        <c:v>7763.5420994971028</c:v>
                      </c:pt>
                      <c:pt idx="769">
                        <c:v>7763.5420994971028</c:v>
                      </c:pt>
                      <c:pt idx="770">
                        <c:v>7822.2671819305715</c:v>
                      </c:pt>
                      <c:pt idx="771">
                        <c:v>7822.2671819305715</c:v>
                      </c:pt>
                      <c:pt idx="772">
                        <c:v>7822.2671819305715</c:v>
                      </c:pt>
                      <c:pt idx="773">
                        <c:v>7863.8367098373101</c:v>
                      </c:pt>
                      <c:pt idx="774">
                        <c:v>7863.8367098373101</c:v>
                      </c:pt>
                      <c:pt idx="775">
                        <c:v>7863.8367098373101</c:v>
                      </c:pt>
                      <c:pt idx="776">
                        <c:v>7868.5933001744661</c:v>
                      </c:pt>
                      <c:pt idx="777">
                        <c:v>7868.5933001744661</c:v>
                      </c:pt>
                      <c:pt idx="778">
                        <c:v>7868.5933001744661</c:v>
                      </c:pt>
                      <c:pt idx="779">
                        <c:v>7874.9502594645501</c:v>
                      </c:pt>
                      <c:pt idx="780">
                        <c:v>7874.9502594645501</c:v>
                      </c:pt>
                      <c:pt idx="781">
                        <c:v>7874.9502594645501</c:v>
                      </c:pt>
                      <c:pt idx="782">
                        <c:v>7924.0597732239394</c:v>
                      </c:pt>
                      <c:pt idx="783">
                        <c:v>7924.0597732239394</c:v>
                      </c:pt>
                      <c:pt idx="784">
                        <c:v>7924.0597732239394</c:v>
                      </c:pt>
                      <c:pt idx="785">
                        <c:v>7975.9860698900529</c:v>
                      </c:pt>
                      <c:pt idx="786">
                        <c:v>7975.9860698900529</c:v>
                      </c:pt>
                      <c:pt idx="787">
                        <c:v>7975.9860698900529</c:v>
                      </c:pt>
                      <c:pt idx="788">
                        <c:v>8021.2126300494583</c:v>
                      </c:pt>
                      <c:pt idx="789">
                        <c:v>8021.2126300494583</c:v>
                      </c:pt>
                      <c:pt idx="790">
                        <c:v>8021.2126300494583</c:v>
                      </c:pt>
                      <c:pt idx="791">
                        <c:v>8029.5528003785739</c:v>
                      </c:pt>
                      <c:pt idx="792">
                        <c:v>8029.5528003785739</c:v>
                      </c:pt>
                      <c:pt idx="793">
                        <c:v>8029.5528003785739</c:v>
                      </c:pt>
                      <c:pt idx="794">
                        <c:v>8175.6771697463992</c:v>
                      </c:pt>
                      <c:pt idx="795">
                        <c:v>8175.6771697463992</c:v>
                      </c:pt>
                      <c:pt idx="796">
                        <c:v>8175.6771697463992</c:v>
                      </c:pt>
                      <c:pt idx="797">
                        <c:v>8197.0206160463422</c:v>
                      </c:pt>
                      <c:pt idx="798">
                        <c:v>8197.0206160463422</c:v>
                      </c:pt>
                      <c:pt idx="799">
                        <c:v>8197.0206160463422</c:v>
                      </c:pt>
                      <c:pt idx="800">
                        <c:v>8200.8379077769096</c:v>
                      </c:pt>
                      <c:pt idx="801">
                        <c:v>8200.8379077769096</c:v>
                      </c:pt>
                      <c:pt idx="802">
                        <c:v>8200.8379077769096</c:v>
                      </c:pt>
                      <c:pt idx="803">
                        <c:v>8207.27944845811</c:v>
                      </c:pt>
                      <c:pt idx="804">
                        <c:v>8207.27944845811</c:v>
                      </c:pt>
                      <c:pt idx="805">
                        <c:v>8207.27944845811</c:v>
                      </c:pt>
                      <c:pt idx="806">
                        <c:v>8209.7100505396138</c:v>
                      </c:pt>
                      <c:pt idx="807">
                        <c:v>8209.7100505396138</c:v>
                      </c:pt>
                      <c:pt idx="808">
                        <c:v>8209.7100505396138</c:v>
                      </c:pt>
                      <c:pt idx="809">
                        <c:v>8215.7264584391596</c:v>
                      </c:pt>
                      <c:pt idx="810">
                        <c:v>8215.7264584391596</c:v>
                      </c:pt>
                      <c:pt idx="811">
                        <c:v>8215.7264584391596</c:v>
                      </c:pt>
                      <c:pt idx="812">
                        <c:v>8240.0502858628497</c:v>
                      </c:pt>
                      <c:pt idx="813">
                        <c:v>8240.0502858628497</c:v>
                      </c:pt>
                      <c:pt idx="814">
                        <c:v>8240.0502858628497</c:v>
                      </c:pt>
                      <c:pt idx="815">
                        <c:v>8264.1448532000995</c:v>
                      </c:pt>
                      <c:pt idx="816">
                        <c:v>8264.1448532000995</c:v>
                      </c:pt>
                      <c:pt idx="817">
                        <c:v>8264.1448532000995</c:v>
                      </c:pt>
                      <c:pt idx="818">
                        <c:v>8270.4895704467344</c:v>
                      </c:pt>
                      <c:pt idx="819">
                        <c:v>8270.4895704467344</c:v>
                      </c:pt>
                      <c:pt idx="820">
                        <c:v>8270.4895704467344</c:v>
                      </c:pt>
                      <c:pt idx="821">
                        <c:v>8364.4094148882014</c:v>
                      </c:pt>
                      <c:pt idx="822">
                        <c:v>8364.4094148882014</c:v>
                      </c:pt>
                      <c:pt idx="823">
                        <c:v>8364.4094148882014</c:v>
                      </c:pt>
                      <c:pt idx="824">
                        <c:v>8407.6950547041342</c:v>
                      </c:pt>
                      <c:pt idx="825">
                        <c:v>8407.6950547041342</c:v>
                      </c:pt>
                      <c:pt idx="826">
                        <c:v>8407.6950547041342</c:v>
                      </c:pt>
                      <c:pt idx="827">
                        <c:v>8410.1401246551704</c:v>
                      </c:pt>
                      <c:pt idx="828">
                        <c:v>8410.1401246551704</c:v>
                      </c:pt>
                      <c:pt idx="829">
                        <c:v>8410.1401246551704</c:v>
                      </c:pt>
                      <c:pt idx="830">
                        <c:v>8568.1593086050052</c:v>
                      </c:pt>
                      <c:pt idx="831">
                        <c:v>8568.1593086050052</c:v>
                      </c:pt>
                      <c:pt idx="832">
                        <c:v>8568.1593086050052</c:v>
                      </c:pt>
                      <c:pt idx="833">
                        <c:v>8586.4021791727719</c:v>
                      </c:pt>
                      <c:pt idx="834">
                        <c:v>8586.4021791727719</c:v>
                      </c:pt>
                      <c:pt idx="835">
                        <c:v>8586.4021791727719</c:v>
                      </c:pt>
                      <c:pt idx="836">
                        <c:v>8588.2740989077029</c:v>
                      </c:pt>
                      <c:pt idx="837">
                        <c:v>8588.2740989077029</c:v>
                      </c:pt>
                      <c:pt idx="838">
                        <c:v>8588.2740989077029</c:v>
                      </c:pt>
                      <c:pt idx="839">
                        <c:v>8589.3647536878652</c:v>
                      </c:pt>
                      <c:pt idx="840">
                        <c:v>8589.3647536878652</c:v>
                      </c:pt>
                      <c:pt idx="841">
                        <c:v>8589.3647536878652</c:v>
                      </c:pt>
                      <c:pt idx="842">
                        <c:v>8593.0373667231033</c:v>
                      </c:pt>
                      <c:pt idx="843">
                        <c:v>8593.0373667231033</c:v>
                      </c:pt>
                      <c:pt idx="844">
                        <c:v>8593.0373667231033</c:v>
                      </c:pt>
                      <c:pt idx="845">
                        <c:v>8635.2957878022098</c:v>
                      </c:pt>
                      <c:pt idx="846">
                        <c:v>8635.2957878022098</c:v>
                      </c:pt>
                      <c:pt idx="847">
                        <c:v>8635.2957878022098</c:v>
                      </c:pt>
                      <c:pt idx="848">
                        <c:v>8639.0262723155793</c:v>
                      </c:pt>
                      <c:pt idx="849">
                        <c:v>8639.0262723155793</c:v>
                      </c:pt>
                      <c:pt idx="850">
                        <c:v>8639.0262723155793</c:v>
                      </c:pt>
                      <c:pt idx="851">
                        <c:v>8656.9452851884216</c:v>
                      </c:pt>
                      <c:pt idx="852">
                        <c:v>8656.9452851884216</c:v>
                      </c:pt>
                      <c:pt idx="853">
                        <c:v>8656.9452851884216</c:v>
                      </c:pt>
                      <c:pt idx="854">
                        <c:v>8695.0859280158984</c:v>
                      </c:pt>
                      <c:pt idx="855">
                        <c:v>8695.0859280158984</c:v>
                      </c:pt>
                      <c:pt idx="856">
                        <c:v>8695.0859280158984</c:v>
                      </c:pt>
                      <c:pt idx="857">
                        <c:v>8794.5024499667725</c:v>
                      </c:pt>
                      <c:pt idx="858">
                        <c:v>8794.5024499667725</c:v>
                      </c:pt>
                      <c:pt idx="859">
                        <c:v>8794.5024499667725</c:v>
                      </c:pt>
                      <c:pt idx="860">
                        <c:v>8823.76761129242</c:v>
                      </c:pt>
                      <c:pt idx="861">
                        <c:v>8823.76761129242</c:v>
                      </c:pt>
                      <c:pt idx="862">
                        <c:v>8823.76761129242</c:v>
                      </c:pt>
                      <c:pt idx="863">
                        <c:v>8842.0138205993117</c:v>
                      </c:pt>
                      <c:pt idx="864">
                        <c:v>8842.0138205993117</c:v>
                      </c:pt>
                      <c:pt idx="865">
                        <c:v>8842.0138205993117</c:v>
                      </c:pt>
                      <c:pt idx="866">
                        <c:v>8875.7139403932706</c:v>
                      </c:pt>
                      <c:pt idx="867">
                        <c:v>8875.7139403932706</c:v>
                      </c:pt>
                      <c:pt idx="868">
                        <c:v>8875.7139403932706</c:v>
                      </c:pt>
                      <c:pt idx="869">
                        <c:v>9059.6617723718919</c:v>
                      </c:pt>
                      <c:pt idx="870">
                        <c:v>9059.6617723718919</c:v>
                      </c:pt>
                      <c:pt idx="871">
                        <c:v>9059.6617723718919</c:v>
                      </c:pt>
                      <c:pt idx="872">
                        <c:v>9074.6304527730917</c:v>
                      </c:pt>
                      <c:pt idx="873">
                        <c:v>9074.6304527730917</c:v>
                      </c:pt>
                      <c:pt idx="874">
                        <c:v>9074.6304527730917</c:v>
                      </c:pt>
                      <c:pt idx="875">
                        <c:v>9277.0014472321218</c:v>
                      </c:pt>
                      <c:pt idx="876">
                        <c:v>9277.0014472321218</c:v>
                      </c:pt>
                      <c:pt idx="877">
                        <c:v>9277.0014472321218</c:v>
                      </c:pt>
                      <c:pt idx="878">
                        <c:v>9306.682838035098</c:v>
                      </c:pt>
                      <c:pt idx="879">
                        <c:v>9306.682838035098</c:v>
                      </c:pt>
                      <c:pt idx="880">
                        <c:v>9306.682838035098</c:v>
                      </c:pt>
                      <c:pt idx="881">
                        <c:v>9329.0245673328009</c:v>
                      </c:pt>
                      <c:pt idx="882">
                        <c:v>9329.0245673328009</c:v>
                      </c:pt>
                      <c:pt idx="883">
                        <c:v>9329.0245673328009</c:v>
                      </c:pt>
                      <c:pt idx="884">
                        <c:v>9342.6354938240038</c:v>
                      </c:pt>
                      <c:pt idx="885">
                        <c:v>9342.6354938240038</c:v>
                      </c:pt>
                      <c:pt idx="886">
                        <c:v>9342.6354938240038</c:v>
                      </c:pt>
                      <c:pt idx="887">
                        <c:v>9349.8916868512024</c:v>
                      </c:pt>
                      <c:pt idx="888">
                        <c:v>9349.8916868512024</c:v>
                      </c:pt>
                      <c:pt idx="889">
                        <c:v>9349.8916868512024</c:v>
                      </c:pt>
                      <c:pt idx="890">
                        <c:v>9363.8587455155212</c:v>
                      </c:pt>
                      <c:pt idx="891">
                        <c:v>9363.8587455155212</c:v>
                      </c:pt>
                      <c:pt idx="892">
                        <c:v>9363.8587455155212</c:v>
                      </c:pt>
                      <c:pt idx="893">
                        <c:v>9386.0402153353225</c:v>
                      </c:pt>
                      <c:pt idx="894">
                        <c:v>9386.0402153353225</c:v>
                      </c:pt>
                      <c:pt idx="895">
                        <c:v>9386.0402153353225</c:v>
                      </c:pt>
                      <c:pt idx="896">
                        <c:v>9426.2953929406631</c:v>
                      </c:pt>
                      <c:pt idx="897">
                        <c:v>9426.2953929406631</c:v>
                      </c:pt>
                      <c:pt idx="898">
                        <c:v>9426.2953929406631</c:v>
                      </c:pt>
                      <c:pt idx="899">
                        <c:v>9436.0500757448644</c:v>
                      </c:pt>
                      <c:pt idx="900">
                        <c:v>9436.0500757448644</c:v>
                      </c:pt>
                      <c:pt idx="901">
                        <c:v>9436.0500757448644</c:v>
                      </c:pt>
                      <c:pt idx="902">
                        <c:v>9449.8123584096411</c:v>
                      </c:pt>
                      <c:pt idx="903">
                        <c:v>9449.8123584096411</c:v>
                      </c:pt>
                      <c:pt idx="904">
                        <c:v>9449.8123584096411</c:v>
                      </c:pt>
                      <c:pt idx="905">
                        <c:v>9497.5563278677473</c:v>
                      </c:pt>
                      <c:pt idx="906">
                        <c:v>9497.5563278677473</c:v>
                      </c:pt>
                      <c:pt idx="907">
                        <c:v>9497.5563278677473</c:v>
                      </c:pt>
                      <c:pt idx="908">
                        <c:v>9501.9768184665245</c:v>
                      </c:pt>
                      <c:pt idx="909">
                        <c:v>9501.9768184665245</c:v>
                      </c:pt>
                      <c:pt idx="910">
                        <c:v>9501.9768184665245</c:v>
                      </c:pt>
                      <c:pt idx="911">
                        <c:v>9532.1278585727923</c:v>
                      </c:pt>
                      <c:pt idx="912">
                        <c:v>9532.1278585727923</c:v>
                      </c:pt>
                      <c:pt idx="913">
                        <c:v>9532.1278585727923</c:v>
                      </c:pt>
                      <c:pt idx="914">
                        <c:v>9628.9579706164259</c:v>
                      </c:pt>
                      <c:pt idx="915">
                        <c:v>9628.9579706164259</c:v>
                      </c:pt>
                      <c:pt idx="916">
                        <c:v>9628.9579706164259</c:v>
                      </c:pt>
                      <c:pt idx="917">
                        <c:v>9646.9036934022515</c:v>
                      </c:pt>
                      <c:pt idx="918">
                        <c:v>9646.9036934022515</c:v>
                      </c:pt>
                      <c:pt idx="919">
                        <c:v>9646.9036934022515</c:v>
                      </c:pt>
                      <c:pt idx="920">
                        <c:v>9722.876702144853</c:v>
                      </c:pt>
                      <c:pt idx="921">
                        <c:v>9722.876702144853</c:v>
                      </c:pt>
                      <c:pt idx="922">
                        <c:v>9722.876702144853</c:v>
                      </c:pt>
                      <c:pt idx="923">
                        <c:v>9730.424478388788</c:v>
                      </c:pt>
                      <c:pt idx="924">
                        <c:v>9730.424478388788</c:v>
                      </c:pt>
                      <c:pt idx="925">
                        <c:v>9730.424478388788</c:v>
                      </c:pt>
                      <c:pt idx="926">
                        <c:v>9746.8165745694041</c:v>
                      </c:pt>
                      <c:pt idx="927">
                        <c:v>9746.8165745694041</c:v>
                      </c:pt>
                      <c:pt idx="928">
                        <c:v>9746.8165745694041</c:v>
                      </c:pt>
                      <c:pt idx="929">
                        <c:v>9767.14393126293</c:v>
                      </c:pt>
                      <c:pt idx="930">
                        <c:v>9767.14393126293</c:v>
                      </c:pt>
                      <c:pt idx="931">
                        <c:v>9767.14393126293</c:v>
                      </c:pt>
                      <c:pt idx="932">
                        <c:v>9775.4139880704643</c:v>
                      </c:pt>
                      <c:pt idx="933">
                        <c:v>9775.4139880704643</c:v>
                      </c:pt>
                      <c:pt idx="934">
                        <c:v>9775.4139880704643</c:v>
                      </c:pt>
                      <c:pt idx="935">
                        <c:v>9798.9487601480978</c:v>
                      </c:pt>
                      <c:pt idx="936">
                        <c:v>9798.9487601480978</c:v>
                      </c:pt>
                      <c:pt idx="937">
                        <c:v>9798.9487601480978</c:v>
                      </c:pt>
                      <c:pt idx="938">
                        <c:v>9847.0110227359237</c:v>
                      </c:pt>
                      <c:pt idx="939">
                        <c:v>9847.0110227359237</c:v>
                      </c:pt>
                      <c:pt idx="940">
                        <c:v>9847.0110227359237</c:v>
                      </c:pt>
                      <c:pt idx="941">
                        <c:v>9847.2402828223658</c:v>
                      </c:pt>
                      <c:pt idx="942">
                        <c:v>9847.2402828223658</c:v>
                      </c:pt>
                      <c:pt idx="943">
                        <c:v>9847.2402828223658</c:v>
                      </c:pt>
                      <c:pt idx="944">
                        <c:v>9860.6609011835608</c:v>
                      </c:pt>
                      <c:pt idx="945">
                        <c:v>9860.6609011835608</c:v>
                      </c:pt>
                      <c:pt idx="946">
                        <c:v>9860.6609011835608</c:v>
                      </c:pt>
                      <c:pt idx="947">
                        <c:v>9863.5956528726292</c:v>
                      </c:pt>
                      <c:pt idx="948">
                        <c:v>9863.5956528726292</c:v>
                      </c:pt>
                      <c:pt idx="949">
                        <c:v>9863.5956528726292</c:v>
                      </c:pt>
                      <c:pt idx="950">
                        <c:v>9917.1067377090985</c:v>
                      </c:pt>
                      <c:pt idx="951">
                        <c:v>9917.1067377090985</c:v>
                      </c:pt>
                      <c:pt idx="952">
                        <c:v>9917.1067377090985</c:v>
                      </c:pt>
                      <c:pt idx="953">
                        <c:v>9927.5158133813984</c:v>
                      </c:pt>
                      <c:pt idx="954">
                        <c:v>9927.5158133813984</c:v>
                      </c:pt>
                      <c:pt idx="955">
                        <c:v>9927.5158133813984</c:v>
                      </c:pt>
                      <c:pt idx="956">
                        <c:v>10020</c:v>
                      </c:pt>
                      <c:pt idx="957">
                        <c:v>10020</c:v>
                      </c:pt>
                      <c:pt idx="958">
                        <c:v>10020</c:v>
                      </c:pt>
                      <c:pt idx="959">
                        <c:v>10020</c:v>
                      </c:pt>
                      <c:pt idx="960">
                        <c:v>10020</c:v>
                      </c:pt>
                      <c:pt idx="961">
                        <c:v>10020</c:v>
                      </c:pt>
                      <c:pt idx="962">
                        <c:v>10020</c:v>
                      </c:pt>
                      <c:pt idx="963">
                        <c:v>10020</c:v>
                      </c:pt>
                      <c:pt idx="964">
                        <c:v>10020</c:v>
                      </c:pt>
                      <c:pt idx="965">
                        <c:v>10020</c:v>
                      </c:pt>
                      <c:pt idx="966">
                        <c:v>10020</c:v>
                      </c:pt>
                      <c:pt idx="967">
                        <c:v>10020</c:v>
                      </c:pt>
                      <c:pt idx="968">
                        <c:v>10020</c:v>
                      </c:pt>
                      <c:pt idx="969">
                        <c:v>10020</c:v>
                      </c:pt>
                      <c:pt idx="970">
                        <c:v>10020</c:v>
                      </c:pt>
                      <c:pt idx="971">
                        <c:v>10020</c:v>
                      </c:pt>
                      <c:pt idx="972">
                        <c:v>10020</c:v>
                      </c:pt>
                      <c:pt idx="973">
                        <c:v>10020</c:v>
                      </c:pt>
                      <c:pt idx="974">
                        <c:v>10020</c:v>
                      </c:pt>
                      <c:pt idx="975">
                        <c:v>10020</c:v>
                      </c:pt>
                      <c:pt idx="976">
                        <c:v>10020</c:v>
                      </c:pt>
                      <c:pt idx="977">
                        <c:v>10020</c:v>
                      </c:pt>
                      <c:pt idx="978">
                        <c:v>10020</c:v>
                      </c:pt>
                      <c:pt idx="979">
                        <c:v>10020</c:v>
                      </c:pt>
                      <c:pt idx="980">
                        <c:v>10020</c:v>
                      </c:pt>
                      <c:pt idx="981">
                        <c:v>10020</c:v>
                      </c:pt>
                      <c:pt idx="982">
                        <c:v>10020</c:v>
                      </c:pt>
                      <c:pt idx="983">
                        <c:v>10020</c:v>
                      </c:pt>
                      <c:pt idx="984">
                        <c:v>10020</c:v>
                      </c:pt>
                      <c:pt idx="985">
                        <c:v>10020</c:v>
                      </c:pt>
                      <c:pt idx="986">
                        <c:v>10020</c:v>
                      </c:pt>
                      <c:pt idx="987">
                        <c:v>10020</c:v>
                      </c:pt>
                      <c:pt idx="988">
                        <c:v>10020</c:v>
                      </c:pt>
                      <c:pt idx="989">
                        <c:v>10020</c:v>
                      </c:pt>
                      <c:pt idx="990">
                        <c:v>10020</c:v>
                      </c:pt>
                      <c:pt idx="991">
                        <c:v>10020</c:v>
                      </c:pt>
                      <c:pt idx="992">
                        <c:v>10020</c:v>
                      </c:pt>
                      <c:pt idx="993">
                        <c:v>10020</c:v>
                      </c:pt>
                      <c:pt idx="994">
                        <c:v>10020</c:v>
                      </c:pt>
                      <c:pt idx="995">
                        <c:v>10020</c:v>
                      </c:pt>
                      <c:pt idx="996">
                        <c:v>10020</c:v>
                      </c:pt>
                      <c:pt idx="997">
                        <c:v>10020</c:v>
                      </c:pt>
                      <c:pt idx="998">
                        <c:v>10020</c:v>
                      </c:pt>
                      <c:pt idx="999">
                        <c:v>10020</c:v>
                      </c:pt>
                      <c:pt idx="1000">
                        <c:v>10020</c:v>
                      </c:pt>
                      <c:pt idx="1001">
                        <c:v>10020</c:v>
                      </c:pt>
                      <c:pt idx="1002">
                        <c:v>10020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320-416B-ADF4-8A6944F32A85}"/>
                  </c:ext>
                </c:extLst>
              </c15:ser>
            </c15:filteredAreaSeries>
          </c:ext>
        </c:extLst>
      </c:area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7184"/>
        <c:axId val="33194880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Line</c:v>
                </c:tx>
                <c:spPr>
                  <a:ln w="3175">
                    <a:noFill/>
                  </a:ln>
                </c:spPr>
                <c:marker>
                  <c:symbol val="none"/>
                </c:marker>
                <c:dPt>
                  <c:idx val="2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4-F320-416B-ADF4-8A6944F32A85}"/>
                    </c:ext>
                  </c:extLst>
                </c:dPt>
                <c:dPt>
                  <c:idx val="24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6-F320-416B-ADF4-8A6944F32A85}"/>
                    </c:ext>
                  </c:extLst>
                </c:dPt>
                <c:dPt>
                  <c:idx val="85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8-F320-416B-ADF4-8A6944F32A85}"/>
                    </c:ext>
                  </c:extLst>
                </c:dPt>
                <c:dPt>
                  <c:idx val="8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A-F320-416B-ADF4-8A6944F32A85}"/>
                    </c:ext>
                  </c:extLst>
                </c:dPt>
                <c:dPt>
                  <c:idx val="127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C-F320-416B-ADF4-8A6944F32A85}"/>
                    </c:ext>
                  </c:extLst>
                </c:dPt>
                <c:dPt>
                  <c:idx val="129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0E-F320-416B-ADF4-8A6944F32A85}"/>
                    </c:ext>
                  </c:extLst>
                </c:dPt>
                <c:dPt>
                  <c:idx val="708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0-F320-416B-ADF4-8A6944F32A85}"/>
                    </c:ext>
                  </c:extLst>
                </c:dPt>
                <c:dPt>
                  <c:idx val="1002"/>
                  <c:bubble3D val="0"/>
                  <c:spPr>
                    <a:ln w="3175">
                      <a:solidFill>
                        <a:srgbClr val="FFFFFF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2-F320-416B-ADF4-8A6944F32A85}"/>
                    </c:ext>
                  </c:extLst>
                </c:dPt>
                <c:val>
                  <c:numRef>
                    <c:extLst>
                      <c:ext uri="{02D57815-91ED-43cb-92C2-25804820EDAC}">
                        <c15:formulaRef>
                          <c15:sqref>Sheet1!$E$2:$E$1004</c15:sqref>
                        </c15:formulaRef>
                      </c:ext>
                    </c:extLst>
                    <c:numCache>
                      <c:formatCode>General</c:formatCode>
                      <c:ptCount val="100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3-F320-416B-ADF4-8A6944F32A85}"/>
                  </c:ext>
                </c:extLst>
              </c15:ser>
            </c15:filteredLineSeries>
          </c:ext>
        </c:extLst>
      </c:lineChart>
      <c:dateAx>
        <c:axId val="331917184"/>
        <c:scaling>
          <c:orientation val="minMax"/>
          <c:max val="1000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  <c:majorUnit val="1000"/>
        <c:major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  <c:majorUnit val="25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834021621423197E-2"/>
          <c:y val="3.672433364769425E-2"/>
          <c:w val="0.89418886730589686"/>
          <c:h val="0.8655678760278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x1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58.601405999999997</c:v>
                </c:pt>
                <c:pt idx="1">
                  <c:v>37.275345000000002</c:v>
                </c:pt>
                <c:pt idx="2">
                  <c:v>30.119532</c:v>
                </c:pt>
                <c:pt idx="3">
                  <c:v>25.681149999999999</c:v>
                </c:pt>
                <c:pt idx="4">
                  <c:v>24.725947999999999</c:v>
                </c:pt>
                <c:pt idx="5">
                  <c:v>19.679943000000002</c:v>
                </c:pt>
                <c:pt idx="6">
                  <c:v>16.016902999999999</c:v>
                </c:pt>
                <c:pt idx="7">
                  <c:v>12.937771</c:v>
                </c:pt>
                <c:pt idx="8">
                  <c:v>9.6037903</c:v>
                </c:pt>
                <c:pt idx="9">
                  <c:v>8.5369139000000001</c:v>
                </c:pt>
                <c:pt idx="10">
                  <c:v>7.6356444000000003</c:v>
                </c:pt>
                <c:pt idx="11">
                  <c:v>6.6348338</c:v>
                </c:pt>
                <c:pt idx="12">
                  <c:v>5.2306938000000001</c:v>
                </c:pt>
                <c:pt idx="13">
                  <c:v>1.1636614000000001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319171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834021621423197E-2"/>
          <c:y val="3.672433364769425E-2"/>
          <c:w val="0.89418886730589686"/>
          <c:h val="0.8655678760278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81.277969999999996</c:v>
                </c:pt>
                <c:pt idx="1">
                  <c:v>61.707189999999997</c:v>
                </c:pt>
                <c:pt idx="2">
                  <c:v>50.514400000000002</c:v>
                </c:pt>
                <c:pt idx="3">
                  <c:v>48.937330000000003</c:v>
                </c:pt>
                <c:pt idx="4">
                  <c:v>40.929499999999997</c:v>
                </c:pt>
                <c:pt idx="5">
                  <c:v>30.83418</c:v>
                </c:pt>
                <c:pt idx="6">
                  <c:v>25.444780000000002</c:v>
                </c:pt>
                <c:pt idx="7">
                  <c:v>20.54487</c:v>
                </c:pt>
                <c:pt idx="8">
                  <c:v>15.530950000000001</c:v>
                </c:pt>
                <c:pt idx="9">
                  <c:v>13.998200000000001</c:v>
                </c:pt>
                <c:pt idx="10">
                  <c:v>10.19908</c:v>
                </c:pt>
                <c:pt idx="11">
                  <c:v>7.718318</c:v>
                </c:pt>
                <c:pt idx="12">
                  <c:v>6.479508</c:v>
                </c:pt>
                <c:pt idx="13">
                  <c:v>1.9142669999999999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319171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834021621423197E-2"/>
          <c:y val="3.672433364769425E-2"/>
          <c:w val="0.89418886730589686"/>
          <c:h val="0.8655678760278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87.934520000000006</c:v>
                </c:pt>
                <c:pt idx="1">
                  <c:v>72.879230000000007</c:v>
                </c:pt>
                <c:pt idx="2">
                  <c:v>71.865279999999998</c:v>
                </c:pt>
                <c:pt idx="3">
                  <c:v>61.669199999999996</c:v>
                </c:pt>
                <c:pt idx="4">
                  <c:v>49.960720000000002</c:v>
                </c:pt>
                <c:pt idx="5">
                  <c:v>37.549329999999998</c:v>
                </c:pt>
                <c:pt idx="6">
                  <c:v>31.051380000000002</c:v>
                </c:pt>
                <c:pt idx="7">
                  <c:v>25.067540000000001</c:v>
                </c:pt>
                <c:pt idx="8">
                  <c:v>20.021239999999999</c:v>
                </c:pt>
                <c:pt idx="9">
                  <c:v>14.677960000000001</c:v>
                </c:pt>
                <c:pt idx="10">
                  <c:v>10.98415</c:v>
                </c:pt>
                <c:pt idx="11">
                  <c:v>7.7427020000000004</c:v>
                </c:pt>
                <c:pt idx="12">
                  <c:v>6.5897800000000002</c:v>
                </c:pt>
                <c:pt idx="13">
                  <c:v>2.1296360000000001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319171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834021621423197E-2"/>
          <c:y val="3.672433364769425E-2"/>
          <c:w val="0.89418886730589686"/>
          <c:h val="0.865567876027835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93.846069999999997</c:v>
                </c:pt>
                <c:pt idx="1">
                  <c:v>92.241799999999998</c:v>
                </c:pt>
                <c:pt idx="2">
                  <c:v>82.340819999999994</c:v>
                </c:pt>
                <c:pt idx="3">
                  <c:v>67.005520000000004</c:v>
                </c:pt>
                <c:pt idx="4">
                  <c:v>55.27843</c:v>
                </c:pt>
                <c:pt idx="5">
                  <c:v>42.369549999999997</c:v>
                </c:pt>
                <c:pt idx="6">
                  <c:v>33.90784</c:v>
                </c:pt>
                <c:pt idx="7">
                  <c:v>26.035229999999999</c:v>
                </c:pt>
                <c:pt idx="8">
                  <c:v>21.024699999999999</c:v>
                </c:pt>
                <c:pt idx="9">
                  <c:v>14.99945</c:v>
                </c:pt>
                <c:pt idx="10">
                  <c:v>11.06395</c:v>
                </c:pt>
                <c:pt idx="11">
                  <c:v>7.8665859999999999</c:v>
                </c:pt>
                <c:pt idx="12">
                  <c:v>6.6938250000000004</c:v>
                </c:pt>
                <c:pt idx="13">
                  <c:v>2.1296360000000001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319171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4502150" y="1077913"/>
            <a:ext cx="189452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19% of total output earned in industries where top four &gt; 50% of </a:t>
            </a:r>
            <a:r>
              <a:rPr lang="en-AU"/>
              <a:t>market share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32856"/>
            <a:ext cx="8172000" cy="23312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80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60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40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204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2" b="1">
          <a:solidFill>
            <a:schemeClr val="tx1"/>
          </a:solidFill>
          <a:latin typeface="+mn-lt"/>
          <a:ea typeface="+mn-ea"/>
          <a:cs typeface="+mn-cs"/>
        </a:defRPr>
      </a:lvl1pPr>
      <a:lvl2pPr marL="136547" indent="-13533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2">
          <a:solidFill>
            <a:schemeClr val="tx1"/>
          </a:solidFill>
          <a:latin typeface="+mn-lt"/>
          <a:ea typeface="+mn-ea"/>
        </a:defRPr>
      </a:lvl2pPr>
      <a:lvl3pPr marL="306925" indent="-16917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2">
          <a:solidFill>
            <a:schemeClr val="tx1"/>
          </a:solidFill>
          <a:latin typeface="+mn-lt"/>
          <a:ea typeface="+mn-ea"/>
        </a:defRPr>
      </a:lvl3pPr>
      <a:lvl4pPr marL="426555" indent="-108753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2">
          <a:solidFill>
            <a:schemeClr val="tx1"/>
          </a:solidFill>
          <a:latin typeface="+mn-lt"/>
          <a:ea typeface="+mn-ea"/>
        </a:defRPr>
      </a:lvl4pPr>
      <a:lvl5pPr marL="600559" indent="-15950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5pPr>
      <a:lvl6pPr marL="948569" indent="-15950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6pPr>
      <a:lvl7pPr marL="1296579" indent="-15950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7pPr>
      <a:lvl8pPr marL="1644589" indent="-15950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8pPr>
      <a:lvl9pPr marL="1992599" indent="-159505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010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020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030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2040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0051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8061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6068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4078" algn="l" defTabSz="69602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44072607"/>
              </p:ext>
            </p:extLst>
          </p:nvPr>
        </p:nvGraphicFramePr>
        <p:xfrm>
          <a:off x="-90683" y="-24549"/>
          <a:ext cx="8018002" cy="182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6" name="Straight Connector 45"/>
          <p:cNvCxnSpPr/>
          <p:nvPr/>
        </p:nvCxnSpPr>
        <p:spPr bwMode="auto">
          <a:xfrm>
            <a:off x="5453950" y="1436827"/>
            <a:ext cx="23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453950" y="143683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757950" y="143683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/>
          </p:cNvPr>
          <p:cNvSpPr txBox="1"/>
          <p:nvPr/>
        </p:nvSpPr>
        <p:spPr>
          <a:xfrm>
            <a:off x="5733917" y="1298333"/>
            <a:ext cx="1744067" cy="2771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1" dirty="0"/>
              <a:t>No major players</a:t>
            </a:r>
          </a:p>
        </p:txBody>
      </p:sp>
    </p:spTree>
    <p:extLst>
      <p:ext uri="{BB962C8B-B14F-4D97-AF65-F5344CB8AC3E}">
        <p14:creationId xmlns:p14="http://schemas.microsoft.com/office/powerpoint/2010/main" val="956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17147543"/>
              </p:ext>
            </p:extLst>
          </p:nvPr>
        </p:nvGraphicFramePr>
        <p:xfrm>
          <a:off x="-90683" y="-24549"/>
          <a:ext cx="8018002" cy="182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29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77790999"/>
              </p:ext>
            </p:extLst>
          </p:nvPr>
        </p:nvGraphicFramePr>
        <p:xfrm>
          <a:off x="-90683" y="-24549"/>
          <a:ext cx="8018002" cy="182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8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03357957"/>
              </p:ext>
            </p:extLst>
          </p:nvPr>
        </p:nvGraphicFramePr>
        <p:xfrm>
          <a:off x="-90683" y="-24549"/>
          <a:ext cx="8018002" cy="182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16666" y="1756814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1980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91414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0848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30282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49716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50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69150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88584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70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08018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27452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82762" y="1756814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28409" y="2022570"/>
            <a:ext cx="5283498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Cumulative output (% of non-traded private sectors)</a:t>
            </a:r>
          </a:p>
        </p:txBody>
      </p:sp>
    </p:spTree>
    <p:extLst>
      <p:ext uri="{BB962C8B-B14F-4D97-AF65-F5344CB8AC3E}">
        <p14:creationId xmlns:p14="http://schemas.microsoft.com/office/powerpoint/2010/main" val="14080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08963061"/>
              </p:ext>
            </p:extLst>
          </p:nvPr>
        </p:nvGraphicFramePr>
        <p:xfrm>
          <a:off x="-82550" y="-18000"/>
          <a:ext cx="8055211" cy="18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5621677" y="1436827"/>
            <a:ext cx="2124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21675" y="143683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745676" y="1436830"/>
            <a:ext cx="0" cy="1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/>
          </p:cNvPr>
          <p:cNvSpPr txBox="1"/>
          <p:nvPr/>
        </p:nvSpPr>
        <p:spPr>
          <a:xfrm>
            <a:off x="5811647" y="1298333"/>
            <a:ext cx="1744067" cy="2771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1" dirty="0"/>
              <a:t>No major players</a:t>
            </a:r>
          </a:p>
        </p:txBody>
      </p:sp>
    </p:spTree>
    <p:extLst>
      <p:ext uri="{BB962C8B-B14F-4D97-AF65-F5344CB8AC3E}">
        <p14:creationId xmlns:p14="http://schemas.microsoft.com/office/powerpoint/2010/main" val="351066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27211990"/>
              </p:ext>
            </p:extLst>
          </p:nvPr>
        </p:nvGraphicFramePr>
        <p:xfrm>
          <a:off x="-82550" y="-18000"/>
          <a:ext cx="8055211" cy="18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6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840384105"/>
              </p:ext>
            </p:extLst>
          </p:nvPr>
        </p:nvGraphicFramePr>
        <p:xfrm>
          <a:off x="-82550" y="-18000"/>
          <a:ext cx="8055211" cy="18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80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62506141"/>
              </p:ext>
            </p:extLst>
          </p:nvPr>
        </p:nvGraphicFramePr>
        <p:xfrm>
          <a:off x="-82550" y="-18000"/>
          <a:ext cx="8055211" cy="18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6666" y="1756814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980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1414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0848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0282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716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9150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8584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8018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452" y="1756814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2762" y="1756814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0632" y="2022570"/>
            <a:ext cx="589905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Cumulative value added (% of non-traded private sectors)</a:t>
            </a:r>
          </a:p>
        </p:txBody>
      </p:sp>
    </p:spTree>
    <p:extLst>
      <p:ext uri="{BB962C8B-B14F-4D97-AF65-F5344CB8AC3E}">
        <p14:creationId xmlns:p14="http://schemas.microsoft.com/office/powerpoint/2010/main" val="1697942439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20719</TotalTime>
  <Words>63</Words>
  <Application>Microsoft Office PowerPoint</Application>
  <PresentationFormat>Custom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70</cp:revision>
  <cp:lastPrinted>2015-07-02T06:10:52Z</cp:lastPrinted>
  <dcterms:created xsi:type="dcterms:W3CDTF">2017-07-20T02:28:34Z</dcterms:created>
  <dcterms:modified xsi:type="dcterms:W3CDTF">2017-08-14T07:39:26Z</dcterms:modified>
</cp:coreProperties>
</file>