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50" r:id="rId2"/>
    <p:sldId id="651" r:id="rId3"/>
  </p:sldIdLst>
  <p:sldSz cx="7977188" cy="35274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9" userDrawn="1">
          <p15:clr>
            <a:srgbClr val="A4A3A4"/>
          </p15:clr>
        </p15:guide>
        <p15:guide id="2" orient="horz" pos="45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6914" autoAdjust="0"/>
  </p:normalViewPr>
  <p:slideViewPr>
    <p:cSldViewPr>
      <p:cViewPr varScale="1">
        <p:scale>
          <a:sx n="157" d="100"/>
          <a:sy n="157" d="100"/>
        </p:scale>
        <p:origin x="138" y="360"/>
      </p:cViewPr>
      <p:guideLst>
        <p:guide orient="horz" pos="1949"/>
        <p:guide orient="horz" pos="45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36.616709371502623</c:v>
                </c:pt>
                <c:pt idx="2">
                  <c:v>43.040289965104904</c:v>
                </c:pt>
                <c:pt idx="5">
                  <c:v>30.059031154991956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9">
                  <c:v>36.918937632175087</c:v>
                </c:pt>
                <c:pt idx="21">
                  <c:v>34.810088604039528</c:v>
                </c:pt>
                <c:pt idx="27">
                  <c:v>34.80923417196572</c:v>
                </c:pt>
                <c:pt idx="28">
                  <c:v>29.7602089012927</c:v>
                </c:pt>
                <c:pt idx="30">
                  <c:v>26.337345478204295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41-45C5-ABE2-FE9336A62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5799696"/>
        <c:axId val="-1349135520"/>
      </c:scatterChart>
      <c:valAx>
        <c:axId val="-1395799696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9135520"/>
        <c:crosses val="autoZero"/>
        <c:crossBetween val="midCat"/>
        <c:majorUnit val="10"/>
      </c:valAx>
      <c:valAx>
        <c:axId val="-1349135520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957996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52A-43F9-8B45-7CD82B1D887A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1">
                  <c:v>31.058969488130998</c:v>
                </c:pt>
                <c:pt idx="2">
                  <c:v>29.264720912236648</c:v>
                </c:pt>
                <c:pt idx="3">
                  <c:v>42.540882899185675</c:v>
                </c:pt>
                <c:pt idx="4">
                  <c:v>31.439330089681363</c:v>
                </c:pt>
                <c:pt idx="5">
                  <c:v>35.588874003658091</c:v>
                </c:pt>
                <c:pt idx="6">
                  <c:v>21.041109875843318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0">
                  <c:v>11.340185583024104</c:v>
                </c:pt>
                <c:pt idx="11">
                  <c:v>29.604740995885344</c:v>
                </c:pt>
                <c:pt idx="12">
                  <c:v>27.239443219181958</c:v>
                </c:pt>
                <c:pt idx="13">
                  <c:v>27.832873004986375</c:v>
                </c:pt>
                <c:pt idx="14">
                  <c:v>20.91016012469888</c:v>
                </c:pt>
                <c:pt idx="15">
                  <c:v>45.407341545451956</c:v>
                </c:pt>
                <c:pt idx="16">
                  <c:v>12.790674491091188</c:v>
                </c:pt>
                <c:pt idx="17">
                  <c:v>20.835452222161042</c:v>
                </c:pt>
                <c:pt idx="18">
                  <c:v>32.089361219563564</c:v>
                </c:pt>
                <c:pt idx="19">
                  <c:v>33.633808222889527</c:v>
                </c:pt>
                <c:pt idx="20">
                  <c:v>30.438736076380994</c:v>
                </c:pt>
                <c:pt idx="21">
                  <c:v>33.006409110640142</c:v>
                </c:pt>
                <c:pt idx="22">
                  <c:v>31.681155339411976</c:v>
                </c:pt>
                <c:pt idx="23">
                  <c:v>21.924454699149138</c:v>
                </c:pt>
                <c:pt idx="24">
                  <c:v>28.241106994623806</c:v>
                </c:pt>
                <c:pt idx="25">
                  <c:v>26.265901721127467</c:v>
                </c:pt>
                <c:pt idx="26">
                  <c:v>27.117406845038811</c:v>
                </c:pt>
                <c:pt idx="27">
                  <c:v>33.284621562199668</c:v>
                </c:pt>
                <c:pt idx="28">
                  <c:v>32.748833550639525</c:v>
                </c:pt>
                <c:pt idx="29">
                  <c:v>25.741658956292063</c:v>
                </c:pt>
                <c:pt idx="30">
                  <c:v>46.924474083712859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2A-43F9-8B45-7CD82B1D8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745376"/>
        <c:axId val="-1241760160"/>
      </c:scatterChart>
      <c:valAx>
        <c:axId val="-1241745376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60160"/>
        <c:crosses val="autoZero"/>
        <c:crossBetween val="midCat"/>
        <c:majorUnit val="20"/>
      </c:valAx>
      <c:valAx>
        <c:axId val="-124176016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74537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38.941279994971673</c:v>
                </c:pt>
                <c:pt idx="6">
                  <c:v>40.783716061835378</c:v>
                </c:pt>
                <c:pt idx="11">
                  <c:v>43.693809328453689</c:v>
                </c:pt>
                <c:pt idx="17">
                  <c:v>41.984284053107721</c:v>
                </c:pt>
                <c:pt idx="22">
                  <c:v>41.9813846605403</c:v>
                </c:pt>
                <c:pt idx="24">
                  <c:v>46.570726204072535</c:v>
                </c:pt>
                <c:pt idx="25">
                  <c:v>42.059532718051052</c:v>
                </c:pt>
                <c:pt idx="29">
                  <c:v>40.314504203142668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144-47E1-A1BC-4B5E78C20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19738752"/>
        <c:axId val="-1619736704"/>
      </c:scatterChart>
      <c:valAx>
        <c:axId val="-1619738752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6704"/>
        <c:crosses val="autoZero"/>
        <c:crossBetween val="midCat"/>
      </c:valAx>
      <c:valAx>
        <c:axId val="-1619736704"/>
        <c:scaling>
          <c:orientation val="minMax"/>
          <c:max val="7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19738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D3C-4E77-A76E-9A7635EBC6C7}"/>
              </c:ext>
            </c:extLst>
          </c:dPt>
          <c:dLbls>
            <c:dLbl>
              <c:idx val="0"/>
              <c:tx>
                <c:rich>
                  <a:bodyPr vertOverflow="overflow" horzOverflow="overflow" wrap="square" lIns="38100" tIns="19050" rIns="38100" bIns="19050" anchor="ctr">
                    <a:no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E2F464B7-E011-4D7C-9345-0E802DBF9205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D3C-4E77-A76E-9A7635EBC6C7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D3C-4E77-A76E-9A7635EBC6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D3C-4E77-A76E-9A7635EBC6C7}"/>
                </c:ext>
              </c:extLst>
            </c:dLbl>
            <c:dLbl>
              <c:idx val="3"/>
              <c:layout>
                <c:manualLayout>
                  <c:x val="-0.13110637657762714"/>
                  <c:y val="7.8386352133713533E-2"/>
                </c:manualLayout>
              </c:layout>
              <c:tx>
                <c:rich>
                  <a:bodyPr/>
                  <a:lstStyle/>
                  <a:p>
                    <a:fld id="{89527C73-58DA-4C6F-934C-73CD98623282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D3C-4E77-A76E-9A7635EBC6C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3C-4E77-A76E-9A7635EBC6C7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D3C-4E77-A76E-9A7635EBC6C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3C-4E77-A76E-9A7635EBC6C7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D3C-4E77-A76E-9A7635EBC6C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FD3C-4E77-A76E-9A7635EBC6C7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D3C-4E77-A76E-9A7635EBC6C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3C-4E77-A76E-9A7635EBC6C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D3C-4E77-A76E-9A7635EBC6C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D3C-4E77-A76E-9A7635EBC6C7}"/>
                </c:ext>
              </c:extLst>
            </c:dLbl>
            <c:dLbl>
              <c:idx val="13"/>
              <c:layout>
                <c:manualLayout>
                  <c:x val="-0.10107517552130392"/>
                  <c:y val="-4.6080270916400833E-3"/>
                </c:manualLayout>
              </c:layout>
              <c:tx>
                <c:rich>
                  <a:bodyPr/>
                  <a:lstStyle/>
                  <a:p>
                    <a:fld id="{E3898476-8F9F-41C3-B306-2EA3AF8738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062983169028419E-2"/>
                      <c:h val="7.74065227320421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FD3C-4E77-A76E-9A7635EBC6C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D3C-4E77-A76E-9A7635EBC6C7}"/>
                </c:ext>
              </c:extLst>
            </c:dLbl>
            <c:dLbl>
              <c:idx val="15"/>
              <c:layout>
                <c:manualLayout>
                  <c:x val="-0.10151379443581982"/>
                  <c:y val="3.2660980055713973E-3"/>
                </c:manualLayout>
              </c:layout>
              <c:tx>
                <c:rich>
                  <a:bodyPr/>
                  <a:lstStyle/>
                  <a:p>
                    <a:fld id="{2912C49D-84D9-4E89-9B51-DC8CC9C602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5905892462292785E-2"/>
                      <c:h val="7.74065227320421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FD3C-4E77-A76E-9A7635EBC6C7}"/>
                </c:ext>
              </c:extLst>
            </c:dLbl>
            <c:dLbl>
              <c:idx val="16"/>
              <c:layout>
                <c:manualLayout>
                  <c:x val="3.18407980156414E-3"/>
                  <c:y val="-7.7858880778588796E-2"/>
                </c:manualLayout>
              </c:layout>
              <c:tx>
                <c:rich>
                  <a:bodyPr/>
                  <a:lstStyle/>
                  <a:p>
                    <a:fld id="{1A0644B8-7512-4F86-9AB5-F208515FF40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329494362966551E-2"/>
                      <c:h val="7.74065227320421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FD3C-4E77-A76E-9A7635EBC6C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D3C-4E77-A76E-9A7635EBC6C7}"/>
                </c:ext>
              </c:extLst>
            </c:dLbl>
            <c:dLbl>
              <c:idx val="18"/>
              <c:layout>
                <c:manualLayout>
                  <c:x val="-0.11375014378933314"/>
                  <c:y val="-1.0829043686503968E-2"/>
                </c:manualLayout>
              </c:layout>
              <c:tx>
                <c:rich>
                  <a:bodyPr/>
                  <a:lstStyle/>
                  <a:p>
                    <a:fld id="{295E8985-18AC-41C8-9B19-76AE2DD961E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353255734613565E-2"/>
                      <c:h val="7.74065227320421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D3C-4E77-A76E-9A7635EBC6C7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FD3C-4E77-A76E-9A7635EBC6C7}"/>
                </c:ext>
              </c:extLst>
            </c:dLbl>
            <c:dLbl>
              <c:idx val="20"/>
              <c:layout>
                <c:manualLayout>
                  <c:x val="-0.20854916071272322"/>
                  <c:y val="6.3411421364704207E-2"/>
                </c:manualLayout>
              </c:layout>
              <c:tx>
                <c:rich>
                  <a:bodyPr vertOverflow="overflow" horzOverflow="overflow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B7E51112-37E2-472C-B467-F40F585FD4AE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45499860880701"/>
                      <c:h val="7.597921218630029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FD3C-4E77-A76E-9A7635EBC6C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FD3C-4E77-A76E-9A7635EBC6C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D3C-4E77-A76E-9A7635EBC6C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D3C-4E77-A76E-9A7635EBC6C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D3C-4E77-A76E-9A7635EBC6C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D3C-4E77-A76E-9A7635EBC6C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D3C-4E77-A76E-9A7635EBC6C7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FD3C-4E77-A76E-9A7635EBC6C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FD3C-4E77-A76E-9A7635EBC6C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D3C-4E77-A76E-9A7635EBC6C7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vertOverflow="overflow" horzOverflow="overflow"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499"/>
                      <c:h val="5.206812652068130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FD3C-4E77-A76E-9A7635EBC6C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395DFD0-930B-44C8-9829-13A49EA8A66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FD3C-4E77-A76E-9A7635EBC6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3">
                  <c:v>22.536216010286203</c:v>
                </c:pt>
                <c:pt idx="13">
                  <c:v>33.056425751200251</c:v>
                </c:pt>
                <c:pt idx="15">
                  <c:v>22.618712365957151</c:v>
                </c:pt>
                <c:pt idx="16">
                  <c:v>54.184449953146498</c:v>
                </c:pt>
                <c:pt idx="18">
                  <c:v>43.194010184630173</c:v>
                </c:pt>
                <c:pt idx="20">
                  <c:v>33.291970745702393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FD3C-4E77-A76E-9A7635EBC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64981296"/>
        <c:axId val="-1258863936"/>
      </c:scatterChart>
      <c:valAx>
        <c:axId val="-1664981296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58863936"/>
        <c:crosses val="autoZero"/>
        <c:crossBetween val="midCat"/>
        <c:majorUnit val="10"/>
      </c:valAx>
      <c:valAx>
        <c:axId val="-125886393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649812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67.357054289620351</c:v>
                </c:pt>
                <c:pt idx="12">
                  <c:v>39.613759563106406</c:v>
                </c:pt>
                <c:pt idx="14">
                  <c:v>56.690307496103166</c:v>
                </c:pt>
                <c:pt idx="23">
                  <c:v>50.852353038995588</c:v>
                </c:pt>
                <c:pt idx="26">
                  <c:v>49.437005460564166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BA-4605-85AE-415848801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5408800"/>
        <c:axId val="-1625407168"/>
      </c:scatterChart>
      <c:valAx>
        <c:axId val="-1625408800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7168"/>
        <c:crosses val="autoZero"/>
        <c:crossBetween val="midCat"/>
        <c:majorUnit val="10"/>
      </c:valAx>
      <c:valAx>
        <c:axId val="-1625407168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54088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1DE-478F-ACA9-5C100ABD86F9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44.497728419989905</c:v>
                </c:pt>
                <c:pt idx="1">
                  <c:v>36.616709371502623</c:v>
                </c:pt>
                <c:pt idx="2">
                  <c:v>43.040289965104904</c:v>
                </c:pt>
                <c:pt idx="3">
                  <c:v>22.536216010286203</c:v>
                </c:pt>
                <c:pt idx="4">
                  <c:v>38.941279994971673</c:v>
                </c:pt>
                <c:pt idx="5">
                  <c:v>30.059031154991956</c:v>
                </c:pt>
                <c:pt idx="6">
                  <c:v>40.783716061835378</c:v>
                </c:pt>
                <c:pt idx="7">
                  <c:v>34.838852397644899</c:v>
                </c:pt>
                <c:pt idx="8">
                  <c:v>38.64268578929331</c:v>
                </c:pt>
                <c:pt idx="9">
                  <c:v>31.01184596638716</c:v>
                </c:pt>
                <c:pt idx="10">
                  <c:v>67.357054289620351</c:v>
                </c:pt>
                <c:pt idx="11">
                  <c:v>43.693809328453689</c:v>
                </c:pt>
                <c:pt idx="12">
                  <c:v>39.613759563106406</c:v>
                </c:pt>
                <c:pt idx="13">
                  <c:v>33.056425751200251</c:v>
                </c:pt>
                <c:pt idx="14">
                  <c:v>56.690307496103166</c:v>
                </c:pt>
                <c:pt idx="15">
                  <c:v>22.618712365957151</c:v>
                </c:pt>
                <c:pt idx="16">
                  <c:v>54.184449953146498</c:v>
                </c:pt>
                <c:pt idx="17">
                  <c:v>41.984284053107721</c:v>
                </c:pt>
                <c:pt idx="18">
                  <c:v>43.194010184630173</c:v>
                </c:pt>
                <c:pt idx="19">
                  <c:v>36.918937632175087</c:v>
                </c:pt>
                <c:pt idx="20">
                  <c:v>33.291970745702393</c:v>
                </c:pt>
                <c:pt idx="21">
                  <c:v>34.810088604039528</c:v>
                </c:pt>
                <c:pt idx="22">
                  <c:v>41.9813846605403</c:v>
                </c:pt>
                <c:pt idx="23">
                  <c:v>50.852353038995588</c:v>
                </c:pt>
                <c:pt idx="24">
                  <c:v>46.570726204072535</c:v>
                </c:pt>
                <c:pt idx="25">
                  <c:v>42.059532718051052</c:v>
                </c:pt>
                <c:pt idx="26">
                  <c:v>49.437005460564166</c:v>
                </c:pt>
                <c:pt idx="27">
                  <c:v>34.80923417196572</c:v>
                </c:pt>
                <c:pt idx="28">
                  <c:v>29.7602089012927</c:v>
                </c:pt>
                <c:pt idx="29">
                  <c:v>40.314504203142668</c:v>
                </c:pt>
                <c:pt idx="30">
                  <c:v>26.337345478204295</c:v>
                </c:pt>
                <c:pt idx="31">
                  <c:v>16.849801474508975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DE-478F-ACA9-5C100ABD8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0033024"/>
        <c:axId val="-1626178224"/>
      </c:scatterChart>
      <c:valAx>
        <c:axId val="-1620033024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626178224"/>
        <c:crosses val="autoZero"/>
        <c:crossBetween val="midCat"/>
        <c:majorUnit val="20"/>
      </c:valAx>
      <c:valAx>
        <c:axId val="-1626178224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620033024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">
                  <c:v>31.058969488130998</c:v>
                </c:pt>
                <c:pt idx="2">
                  <c:v>29.264720912236648</c:v>
                </c:pt>
                <c:pt idx="5">
                  <c:v>35.588874003658091</c:v>
                </c:pt>
                <c:pt idx="7">
                  <c:v>34.837286866555488</c:v>
                </c:pt>
                <c:pt idx="8">
                  <c:v>36.682401019068742</c:v>
                </c:pt>
                <c:pt idx="9">
                  <c:v>36.922211727723017</c:v>
                </c:pt>
                <c:pt idx="19">
                  <c:v>33.633808222889527</c:v>
                </c:pt>
                <c:pt idx="21">
                  <c:v>33.006409110640142</c:v>
                </c:pt>
                <c:pt idx="27">
                  <c:v>33.284621562199668</c:v>
                </c:pt>
                <c:pt idx="28">
                  <c:v>32.748833550639525</c:v>
                </c:pt>
                <c:pt idx="30">
                  <c:v>46.924474083712859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ED-41B4-B883-5B2959337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7664880"/>
        <c:axId val="-1347517872"/>
      </c:scatterChart>
      <c:valAx>
        <c:axId val="-1347664880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517872"/>
        <c:crosses val="autoZero"/>
        <c:crossBetween val="midCat"/>
        <c:majorUnit val="20"/>
      </c:valAx>
      <c:valAx>
        <c:axId val="-134751787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34766488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ED6-4E61-A24E-9D4CA9A0B64E}"/>
              </c:ext>
            </c:extLst>
          </c:dPt>
          <c:dLbls>
            <c:dLbl>
              <c:idx val="0"/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9887573F-4E15-427A-BD72-05458C84D130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D6-4E61-A24E-9D4CA9A0B64E}"/>
                </c:ext>
              </c:extLst>
            </c:dLbl>
            <c:dLbl>
              <c:idx val="1"/>
              <c:layout>
                <c:manualLayout>
                  <c:x val="1.5920399007820099E-3"/>
                  <c:y val="7.2992700729926996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ED6-4E61-A24E-9D4CA9A0B64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ED6-4E61-A24E-9D4CA9A0B64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85C4807-6DE0-42D6-B8CB-7B346E44A44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ED6-4E61-A24E-9D4CA9A0B64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D6-4E61-A24E-9D4CA9A0B64E}"/>
                </c:ext>
              </c:extLst>
            </c:dLbl>
            <c:dLbl>
              <c:idx val="5"/>
              <c:layout>
                <c:manualLayout>
                  <c:x val="-9.3946274545149797E-2"/>
                  <c:y val="-4.9513381995133901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ED6-4E61-A24E-9D4CA9A0B64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D6-4E61-A24E-9D4CA9A0B64E}"/>
                </c:ext>
              </c:extLst>
            </c:dLbl>
            <c:dLbl>
              <c:idx val="7"/>
              <c:layout>
                <c:manualLayout>
                  <c:x val="-0.100326343108166"/>
                  <c:y val="-6.4111922141119201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ED6-4E61-A24E-9D4CA9A0B64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ED6-4E61-A24E-9D4CA9A0B64E}"/>
                </c:ext>
              </c:extLst>
            </c:dLbl>
            <c:dLbl>
              <c:idx val="9"/>
              <c:layout>
                <c:manualLayout>
                  <c:x val="-0.14809155157074799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ED6-4E61-A24E-9D4CA9A0B64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D6-4E61-A24E-9D4CA9A0B64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ED6-4E61-A24E-9D4CA9A0B64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ED6-4E61-A24E-9D4CA9A0B64E}"/>
                </c:ext>
              </c:extLst>
            </c:dLbl>
            <c:dLbl>
              <c:idx val="13"/>
              <c:layout>
                <c:manualLayout>
                  <c:x val="-9.7438780155203991E-2"/>
                  <c:y val="4.3952708886012076E-2"/>
                </c:manualLayout>
              </c:layout>
              <c:tx>
                <c:rich>
                  <a:bodyPr/>
                  <a:lstStyle/>
                  <a:p>
                    <a:fld id="{8F916485-336A-4AFD-8F89-3FB27D948B4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825312428412578E-2"/>
                      <c:h val="8.84370368883143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ED6-4E61-A24E-9D4CA9A0B64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ED6-4E61-A24E-9D4CA9A0B64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74EDA55-E9A7-46B1-A894-4D64D565246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ED6-4E61-A24E-9D4CA9A0B64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A6310D8-2AB1-4DF1-81DB-19C307668E7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ED6-4E61-A24E-9D4CA9A0B64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ED6-4E61-A24E-9D4CA9A0B64E}"/>
                </c:ext>
              </c:extLst>
            </c:dLbl>
            <c:dLbl>
              <c:idx val="18"/>
              <c:layout>
                <c:manualLayout>
                  <c:x val="-0.12174163539351084"/>
                  <c:y val="-2.9394882050142637E-2"/>
                </c:manualLayout>
              </c:layout>
              <c:tx>
                <c:rich>
                  <a:bodyPr/>
                  <a:lstStyle/>
                  <a:p>
                    <a:fld id="{52D6EC78-40E8-4FEE-8E0A-212A506B310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313694741882175E-2"/>
                      <c:h val="8.84370368883143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ED6-4E61-A24E-9D4CA9A0B64E}"/>
                </c:ext>
              </c:extLst>
            </c:dLbl>
            <c:dLbl>
              <c:idx val="19"/>
              <c:layout>
                <c:manualLayout>
                  <c:x val="-3.1840798015641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ED6-4E61-A24E-9D4CA9A0B64E}"/>
                </c:ext>
              </c:extLst>
            </c:dLbl>
            <c:dLbl>
              <c:idx val="20"/>
              <c:layout>
                <c:manualLayout>
                  <c:x val="1.57656401009524E-2"/>
                  <c:y val="0.10087909470964125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AAF32DE5-C30E-4161-BD3D-B88A51CDEBA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7660230475866498"/>
                      <c:h val="8.84370368883143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ED6-4E61-A24E-9D4CA9A0B64E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ED6-4E61-A24E-9D4CA9A0B64E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ED6-4E61-A24E-9D4CA9A0B64E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ED6-4E61-A24E-9D4CA9A0B64E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ED6-4E61-A24E-9D4CA9A0B64E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ED6-4E61-A24E-9D4CA9A0B64E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ED6-4E61-A24E-9D4CA9A0B64E}"/>
                </c:ext>
              </c:extLst>
            </c:dLbl>
            <c:dLbl>
              <c:idx val="27"/>
              <c:layout>
                <c:manualLayout>
                  <c:x val="1.5920399007820099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1ED6-4E61-A24E-9D4CA9A0B64E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1ED6-4E61-A24E-9D4CA9A0B64E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1ED6-4E61-A24E-9D4CA9A0B64E}"/>
                </c:ext>
              </c:extLst>
            </c:dLbl>
            <c:dLbl>
              <c:idx val="30"/>
              <c:layout>
                <c:manualLayout>
                  <c:x val="-0.30095922284384202"/>
                  <c:y val="-2.4330900243309101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ED6-4E61-A24E-9D4CA9A0B64E}"/>
                </c:ext>
              </c:extLst>
            </c:dLbl>
            <c:dLbl>
              <c:idx val="31"/>
              <c:layout>
                <c:manualLayout>
                  <c:x val="-0.20004463614170698"/>
                  <c:y val="3.3258929935393873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28705C56-A239-4173-85DB-21C08D43622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7975436357612182"/>
                      <c:h val="8.84370368883143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1ED6-4E61-A24E-9D4CA9A0B6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32.06713780918728</c:v>
                </c:pt>
                <c:pt idx="3">
                  <c:v>42.540882899185675</c:v>
                </c:pt>
                <c:pt idx="13">
                  <c:v>27.832873004986375</c:v>
                </c:pt>
                <c:pt idx="15">
                  <c:v>45.407341545451956</c:v>
                </c:pt>
                <c:pt idx="16">
                  <c:v>12.790674491091188</c:v>
                </c:pt>
                <c:pt idx="18">
                  <c:v>32.089361219563564</c:v>
                </c:pt>
                <c:pt idx="20">
                  <c:v>30.438736076380994</c:v>
                </c:pt>
                <c:pt idx="31">
                  <c:v>58.665494462879472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1ED6-4E61-A24E-9D4CA9A0B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00000"/>
        <c:axId val="-1241598224"/>
      </c:scatterChart>
      <c:valAx>
        <c:axId val="-1241600000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598224"/>
        <c:crosses val="autoZero"/>
        <c:crossBetween val="midCat"/>
        <c:majorUnit val="20"/>
      </c:valAx>
      <c:valAx>
        <c:axId val="-1241598224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00000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4">
                  <c:v>31.439330089681363</c:v>
                </c:pt>
                <c:pt idx="6">
                  <c:v>21.041109875843318</c:v>
                </c:pt>
                <c:pt idx="11">
                  <c:v>29.604740995885344</c:v>
                </c:pt>
                <c:pt idx="17">
                  <c:v>20.835452222161042</c:v>
                </c:pt>
                <c:pt idx="22">
                  <c:v>31.681155339411976</c:v>
                </c:pt>
                <c:pt idx="24">
                  <c:v>28.241106994623806</c:v>
                </c:pt>
                <c:pt idx="25">
                  <c:v>26.265901721127467</c:v>
                </c:pt>
                <c:pt idx="29">
                  <c:v>25.741658956292063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C-436B-A1A7-FB9168D27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48608"/>
        <c:axId val="-1241647248"/>
      </c:scatterChart>
      <c:valAx>
        <c:axId val="-1241648608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7248"/>
        <c:crosses val="autoZero"/>
        <c:crossBetween val="midCat"/>
      </c:valAx>
      <c:valAx>
        <c:axId val="-1241647248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48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10">
                  <c:v>11.340185583024104</c:v>
                </c:pt>
                <c:pt idx="12">
                  <c:v>27.239443219181958</c:v>
                </c:pt>
                <c:pt idx="14">
                  <c:v>20.91016012469888</c:v>
                </c:pt>
                <c:pt idx="23">
                  <c:v>21.924454699149138</c:v>
                </c:pt>
                <c:pt idx="26">
                  <c:v>27.117406845038811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90-4018-8CE2-7A533CBE3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683808"/>
        <c:axId val="-1241691040"/>
      </c:scatterChart>
      <c:valAx>
        <c:axId val="-1241683808"/>
        <c:scaling>
          <c:orientation val="minMax"/>
          <c:max val="83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91040"/>
        <c:crosses val="autoZero"/>
        <c:crossBetween val="midCat"/>
        <c:majorUnit val="20"/>
      </c:valAx>
      <c:valAx>
        <c:axId val="-124169104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12416838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120775" y="1077913"/>
            <a:ext cx="121824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51087"/>
            <a:ext cx="8172000" cy="36249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360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7210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081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4421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82" b="1">
          <a:solidFill>
            <a:schemeClr val="tx1"/>
          </a:solidFill>
          <a:latin typeface="+mn-lt"/>
          <a:ea typeface="+mn-ea"/>
          <a:cs typeface="+mn-cs"/>
        </a:defRPr>
      </a:lvl1pPr>
      <a:lvl2pPr marL="131855" indent="-130688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82">
          <a:solidFill>
            <a:schemeClr val="tx1"/>
          </a:solidFill>
          <a:latin typeface="+mn-lt"/>
          <a:ea typeface="+mn-ea"/>
        </a:defRPr>
      </a:lvl2pPr>
      <a:lvl3pPr marL="296382" indent="-16335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82">
          <a:solidFill>
            <a:schemeClr val="tx1"/>
          </a:solidFill>
          <a:latin typeface="+mn-lt"/>
          <a:ea typeface="+mn-ea"/>
        </a:defRPr>
      </a:lvl3pPr>
      <a:lvl4pPr marL="411899" indent="-10501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82">
          <a:solidFill>
            <a:schemeClr val="tx1"/>
          </a:solidFill>
          <a:latin typeface="+mn-lt"/>
          <a:ea typeface="+mn-ea"/>
        </a:defRPr>
      </a:lvl4pPr>
      <a:lvl5pPr marL="579928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5pPr>
      <a:lvl6pPr marL="915981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6pPr>
      <a:lvl7pPr marL="1252036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7pPr>
      <a:lvl8pPr marL="1588090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8pPr>
      <a:lvl9pPr marL="1924144" indent="-15402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8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54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109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6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218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72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326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380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433" algn="l" defTabSz="672109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098987-6E36-4850-A183-4DBD0F5B2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0778"/>
              </p:ext>
            </p:extLst>
          </p:nvPr>
        </p:nvGraphicFramePr>
        <p:xfrm>
          <a:off x="-80919" y="20530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C8A52A-CC20-4A67-8B86-DF554F315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033832"/>
              </p:ext>
            </p:extLst>
          </p:nvPr>
        </p:nvGraphicFramePr>
        <p:xfrm>
          <a:off x="-77933" y="20531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Labelled countries">
            <a:extLst>
              <a:ext uri="{FF2B5EF4-FFF2-40B4-BE49-F238E27FC236}">
                <a16:creationId xmlns:a16="http://schemas.microsoft.com/office/drawing/2014/main" id="{C4FA633F-2C7B-4F69-8A62-81581F924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221593"/>
              </p:ext>
            </p:extLst>
          </p:nvPr>
        </p:nvGraphicFramePr>
        <p:xfrm>
          <a:off x="-83906" y="20530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CB170B-2F17-4A87-8B36-82689DF95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127782"/>
              </p:ext>
            </p:extLst>
          </p:nvPr>
        </p:nvGraphicFramePr>
        <p:xfrm>
          <a:off x="-77930" y="2053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491CC9-9E5D-4D71-89ED-23F170472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14950"/>
              </p:ext>
            </p:extLst>
          </p:nvPr>
        </p:nvGraphicFramePr>
        <p:xfrm>
          <a:off x="-77931" y="20532"/>
          <a:ext cx="813690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780EC5-4476-44C9-9302-BA63A3E4A516}"/>
              </a:ext>
            </a:extLst>
          </p:cNvPr>
          <p:cNvSpPr txBox="1"/>
          <p:nvPr/>
        </p:nvSpPr>
        <p:spPr>
          <a:xfrm>
            <a:off x="1401261" y="761060"/>
            <a:ext cx="62787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6B2B4-C3D8-41D3-81EE-5FE5EC8620D6}"/>
              </a:ext>
            </a:extLst>
          </p:cNvPr>
          <p:cNvSpPr txBox="1"/>
          <p:nvPr/>
        </p:nvSpPr>
        <p:spPr>
          <a:xfrm>
            <a:off x="475511" y="1803144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92A8A-6B10-4F04-BC62-28171788D407}"/>
              </a:ext>
            </a:extLst>
          </p:cNvPr>
          <p:cNvSpPr txBox="1"/>
          <p:nvPr/>
        </p:nvSpPr>
        <p:spPr>
          <a:xfrm>
            <a:off x="4492650" y="2074331"/>
            <a:ext cx="2130042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</p:spTree>
    <p:extLst>
      <p:ext uri="{BB962C8B-B14F-4D97-AF65-F5344CB8AC3E}">
        <p14:creationId xmlns:p14="http://schemas.microsoft.com/office/powerpoint/2010/main" val="25541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84D5EB-5CD4-4C01-B1BA-6065AA28C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565895"/>
              </p:ext>
            </p:extLst>
          </p:nvPr>
        </p:nvGraphicFramePr>
        <p:xfrm>
          <a:off x="-83127" y="-58821"/>
          <a:ext cx="8136904" cy="343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Labelled countries">
            <a:extLst>
              <a:ext uri="{FF2B5EF4-FFF2-40B4-BE49-F238E27FC236}">
                <a16:creationId xmlns:a16="http://schemas.microsoft.com/office/drawing/2014/main" id="{75B40511-7154-4E4C-A4FF-A21B8A2B0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613635"/>
              </p:ext>
            </p:extLst>
          </p:nvPr>
        </p:nvGraphicFramePr>
        <p:xfrm>
          <a:off x="-86114" y="-58821"/>
          <a:ext cx="8136904" cy="343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BAAEE4-201B-4CB6-B0D9-67C31308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818020"/>
              </p:ext>
            </p:extLst>
          </p:nvPr>
        </p:nvGraphicFramePr>
        <p:xfrm>
          <a:off x="-80141" y="-58820"/>
          <a:ext cx="8136904" cy="343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E55848-0DDB-43CD-B74E-047D787E7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0459"/>
              </p:ext>
            </p:extLst>
          </p:nvPr>
        </p:nvGraphicFramePr>
        <p:xfrm>
          <a:off x="-80138" y="-58820"/>
          <a:ext cx="8136904" cy="343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729175-F68E-40BC-BE49-4F328BB5C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286798"/>
              </p:ext>
            </p:extLst>
          </p:nvPr>
        </p:nvGraphicFramePr>
        <p:xfrm>
          <a:off x="-80139" y="-58820"/>
          <a:ext cx="8136904" cy="343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5E504E-1BDC-45BE-A7BF-B7CAA2016C33}"/>
              </a:ext>
            </a:extLst>
          </p:cNvPr>
          <p:cNvSpPr txBox="1"/>
          <p:nvPr/>
        </p:nvSpPr>
        <p:spPr>
          <a:xfrm>
            <a:off x="2044378" y="2034355"/>
            <a:ext cx="627876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C9C88-2466-4956-8140-BAD9BDC93D47}"/>
              </a:ext>
            </a:extLst>
          </p:cNvPr>
          <p:cNvSpPr txBox="1"/>
          <p:nvPr/>
        </p:nvSpPr>
        <p:spPr>
          <a:xfrm>
            <a:off x="686555" y="605760"/>
            <a:ext cx="1851500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2DF4F-4AC7-4EF6-AED0-E23F1FA76863}"/>
              </a:ext>
            </a:extLst>
          </p:cNvPr>
          <p:cNvSpPr txBox="1"/>
          <p:nvPr/>
        </p:nvSpPr>
        <p:spPr>
          <a:xfrm>
            <a:off x="5439135" y="605760"/>
            <a:ext cx="2130044" cy="48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accent3"/>
                </a:solidFill>
              </a:rPr>
              <a:t>Western Europe and Nordic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8C069-4045-4A43-A4DE-EE5020B6E4B8}"/>
              </a:ext>
            </a:extLst>
          </p:cNvPr>
          <p:cNvSpPr txBox="1"/>
          <p:nvPr/>
        </p:nvSpPr>
        <p:spPr>
          <a:xfrm>
            <a:off x="135888" y="3287410"/>
            <a:ext cx="7805017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38" dirty="0"/>
              <a:t>GDP per capita ($US2015 ‘000s)</a:t>
            </a:r>
          </a:p>
        </p:txBody>
      </p:sp>
    </p:spTree>
    <p:extLst>
      <p:ext uri="{BB962C8B-B14F-4D97-AF65-F5344CB8AC3E}">
        <p14:creationId xmlns:p14="http://schemas.microsoft.com/office/powerpoint/2010/main" val="117621493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29247</TotalTime>
  <Words>64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159</cp:revision>
  <cp:lastPrinted>2017-11-07T14:37:21Z</cp:lastPrinted>
  <dcterms:created xsi:type="dcterms:W3CDTF">2017-07-20T02:28:34Z</dcterms:created>
  <dcterms:modified xsi:type="dcterms:W3CDTF">2017-12-04T05:08:53Z</dcterms:modified>
</cp:coreProperties>
</file>