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737" r:id="rId2"/>
  </p:sldIdLst>
  <p:sldSz cx="7977188" cy="26638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5" userDrawn="1">
          <p15:clr>
            <a:srgbClr val="A4A3A4"/>
          </p15:clr>
        </p15:guide>
        <p15:guide id="2" orient="horz" pos="34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CBF"/>
    <a:srgbClr val="FAC599"/>
    <a:srgbClr val="FFEFBF"/>
    <a:srgbClr val="FFE79F"/>
    <a:srgbClr val="F8A866"/>
    <a:srgbClr val="B7595C"/>
    <a:srgbClr val="F9B984"/>
    <a:srgbClr val="F8AD70"/>
    <a:srgbClr val="ECD2D3"/>
    <a:srgbClr val="E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26" autoAdjust="0"/>
  </p:normalViewPr>
  <p:slideViewPr>
    <p:cSldViewPr>
      <p:cViewPr varScale="1">
        <p:scale>
          <a:sx n="184" d="100"/>
          <a:sy n="184" d="100"/>
        </p:scale>
        <p:origin x="168" y="450"/>
      </p:cViewPr>
      <p:guideLst>
        <p:guide orient="horz" pos="1465"/>
        <p:guide orient="horz" pos="34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31.9</c:v>
                </c:pt>
                <c:pt idx="6">
                  <c:v>32.200000000000003</c:v>
                </c:pt>
                <c:pt idx="7">
                  <c:v>17.600000000000001</c:v>
                </c:pt>
                <c:pt idx="8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2-485F-A6A7-8222350C3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11.9</c:v>
                </c:pt>
                <c:pt idx="6">
                  <c:v>23</c:v>
                </c:pt>
                <c:pt idx="7">
                  <c:v>17.100000000000001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2-485F-A6A7-8222350C3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15.1</c:v>
                </c:pt>
                <c:pt idx="4">
                  <c:v>0</c:v>
                </c:pt>
                <c:pt idx="5">
                  <c:v>10.1</c:v>
                </c:pt>
                <c:pt idx="6">
                  <c:v>19.2</c:v>
                </c:pt>
                <c:pt idx="7">
                  <c:v>13.8</c:v>
                </c:pt>
                <c:pt idx="8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12-485F-A6A7-8222350C37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8.8000000000000007</c:v>
                </c:pt>
                <c:pt idx="1">
                  <c:v>0</c:v>
                </c:pt>
                <c:pt idx="2">
                  <c:v>0</c:v>
                </c:pt>
                <c:pt idx="3">
                  <c:v>12.2</c:v>
                </c:pt>
                <c:pt idx="4">
                  <c:v>0</c:v>
                </c:pt>
                <c:pt idx="5">
                  <c:v>5.6</c:v>
                </c:pt>
                <c:pt idx="6">
                  <c:v>10.4</c:v>
                </c:pt>
                <c:pt idx="7">
                  <c:v>13.3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12-485F-A6A7-8222350C374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42.600000000000009</c:v>
                </c:pt>
                <c:pt idx="1">
                  <c:v>14.5</c:v>
                </c:pt>
                <c:pt idx="2">
                  <c:v>35</c:v>
                </c:pt>
                <c:pt idx="3">
                  <c:v>27</c:v>
                </c:pt>
                <c:pt idx="4">
                  <c:v>14.399999999999991</c:v>
                </c:pt>
                <c:pt idx="5">
                  <c:v>40.5</c:v>
                </c:pt>
                <c:pt idx="6">
                  <c:v>15.199999999999989</c:v>
                </c:pt>
                <c:pt idx="7">
                  <c:v>38.200000000000003</c:v>
                </c:pt>
                <c:pt idx="8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12-485F-A6A7-8222350C3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Electricity Distribution</c:v>
                      </c:pt>
                      <c:pt idx="1">
                        <c:v>Wired Telecom.</c:v>
                      </c:pt>
                      <c:pt idx="2">
                        <c:v>Rail Freight Transport</c:v>
                      </c:pt>
                      <c:pt idx="3">
                        <c:v>Airport Operations</c:v>
                      </c:pt>
                      <c:pt idx="4">
                        <c:v>Toll Road Operators</c:v>
                      </c:pt>
                      <c:pt idx="5">
                        <c:v>Water Transport Terminals</c:v>
                      </c:pt>
                      <c:pt idx="6">
                        <c:v>Electricity Transmission</c:v>
                      </c:pt>
                      <c:pt idx="7">
                        <c:v>Port Operators</c:v>
                      </c:pt>
                      <c:pt idx="8">
                        <c:v>Pipeline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512-485F-A6A7-8222350C374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0512-485F-A6A7-8222350C374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134.82245</c:v>
                </c:pt>
                <c:pt idx="2">
                  <c:v>140</c:v>
                </c:pt>
                <c:pt idx="3">
                  <c:v>136.82730000000001</c:v>
                </c:pt>
                <c:pt idx="4">
                  <c:v>140</c:v>
                </c:pt>
                <c:pt idx="5">
                  <c:v>138.32060000000001</c:v>
                </c:pt>
                <c:pt idx="6">
                  <c:v>140</c:v>
                </c:pt>
                <c:pt idx="7">
                  <c:v>138.45275000000001</c:v>
                </c:pt>
                <c:pt idx="8">
                  <c:v>140</c:v>
                </c:pt>
                <c:pt idx="9">
                  <c:v>138.7765</c:v>
                </c:pt>
                <c:pt idx="10">
                  <c:v>140</c:v>
                </c:pt>
                <c:pt idx="11">
                  <c:v>138.9572</c:v>
                </c:pt>
                <c:pt idx="12">
                  <c:v>140</c:v>
                </c:pt>
                <c:pt idx="13">
                  <c:v>138.96100000000001</c:v>
                </c:pt>
                <c:pt idx="14">
                  <c:v>140</c:v>
                </c:pt>
                <c:pt idx="15">
                  <c:v>139.13069999999999</c:v>
                </c:pt>
                <c:pt idx="16">
                  <c:v>140</c:v>
                </c:pt>
                <c:pt idx="17">
                  <c:v>139.21854999999999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57-4FCF-98FA-908895360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E348-43CA-9EC9-C0EE1A70FAF9}"/>
              </c:ext>
            </c:extLst>
          </c:dPt>
          <c:dPt>
            <c:idx val="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9-E348-43CA-9EC9-C0EE1A70FAF9}"/>
              </c:ext>
            </c:extLst>
          </c:dPt>
          <c:dPt>
            <c:idx val="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E348-43CA-9EC9-C0EE1A70FAF9}"/>
              </c:ext>
            </c:extLst>
          </c:dPt>
          <c:dPt>
            <c:idx val="8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D-E348-43CA-9EC9-C0EE1A70FAF9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25-E348-43CA-9EC9-C0EE1A70FAF9}"/>
              </c:ext>
            </c:extLst>
          </c:dPt>
          <c:dPt>
            <c:idx val="10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E348-43CA-9EC9-C0EE1A70FAF9}"/>
              </c:ext>
            </c:extLst>
          </c:dPt>
          <c:dPt>
            <c:idx val="12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1-E348-43CA-9EC9-C0EE1A70FAF9}"/>
              </c:ext>
            </c:extLst>
          </c:dPt>
          <c:dPt>
            <c:idx val="14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3-E348-43CA-9EC9-C0EE1A70FAF9}"/>
              </c:ext>
            </c:extLst>
          </c:dPt>
          <c:dPt>
            <c:idx val="16"/>
            <c:invertIfNegative val="0"/>
            <c:bubble3D val="0"/>
            <c:spPr>
              <a:solidFill>
                <a:srgbClr val="621214"/>
              </a:solidFill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15-E348-43CA-9EC9-C0EE1A70FAF9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10355.1</c:v>
                </c:pt>
                <c:pt idx="1">
                  <c:v>6345.4</c:v>
                </c:pt>
                <c:pt idx="2">
                  <c:v>3358.8</c:v>
                </c:pt>
                <c:pt idx="3">
                  <c:v>3094.5</c:v>
                </c:pt>
                <c:pt idx="4">
                  <c:v>2447</c:v>
                </c:pt>
                <c:pt idx="5">
                  <c:v>2085.6</c:v>
                </c:pt>
                <c:pt idx="6">
                  <c:v>2078</c:v>
                </c:pt>
                <c:pt idx="7">
                  <c:v>1738.6</c:v>
                </c:pt>
                <c:pt idx="8">
                  <c:v>1562.9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6-E348-43CA-9EC9-C0EE1A70F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A737B">
                <a:lumMod val="40000"/>
                <a:lumOff val="60000"/>
              </a:srgbClr>
            </a:solidFill>
            <a:ln w="9525" cap="sq">
              <a:solidFill>
                <a:srgbClr val="6A737B">
                  <a:lumMod val="75000"/>
                </a:srgbClr>
              </a:solidFill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337-4539-9FB8-67AA1C2910A0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337-4539-9FB8-67AA1C2910A0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337-4539-9FB8-67AA1C2910A0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337-4539-9FB8-67AA1C2910A0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3337-4539-9FB8-67AA1C2910A0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337-4539-9FB8-67AA1C2910A0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337-4539-9FB8-67AA1C2910A0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3337-4539-9FB8-67AA1C2910A0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337-4539-9FB8-67AA1C2910A0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1">
                  <c:v>1.4</c:v>
                </c:pt>
                <c:pt idx="2">
                  <c:v>2.4</c:v>
                </c:pt>
                <c:pt idx="3">
                  <c:v>3.9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1">
                  <c:v>2000</c:v>
                </c:pt>
                <c:pt idx="2">
                  <c:v>10000</c:v>
                </c:pt>
                <c:pt idx="3">
                  <c:v>50000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3337-4539-9FB8-67AA1C29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097213" y="1077913"/>
            <a:ext cx="1613535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97213" y="1077913"/>
            <a:ext cx="1613535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Natural monopoly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38578"/>
            <a:ext cx="8172000" cy="27374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2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85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78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70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2" b="1">
          <a:solidFill>
            <a:schemeClr val="tx1"/>
          </a:solidFill>
          <a:latin typeface="+mn-lt"/>
          <a:ea typeface="+mn-ea"/>
          <a:cs typeface="+mn-cs"/>
        </a:defRPr>
      </a:lvl1pPr>
      <a:lvl2pPr marL="136514" indent="-13530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2">
          <a:solidFill>
            <a:schemeClr val="tx1"/>
          </a:solidFill>
          <a:latin typeface="+mn-lt"/>
          <a:ea typeface="+mn-ea"/>
        </a:defRPr>
      </a:lvl2pPr>
      <a:lvl3pPr marL="306853" indent="-16913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2">
          <a:solidFill>
            <a:schemeClr val="tx1"/>
          </a:solidFill>
          <a:latin typeface="+mn-lt"/>
          <a:ea typeface="+mn-ea"/>
        </a:defRPr>
      </a:lvl3pPr>
      <a:lvl4pPr marL="426452" indent="-10872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2">
          <a:solidFill>
            <a:schemeClr val="tx1"/>
          </a:solidFill>
          <a:latin typeface="+mn-lt"/>
          <a:ea typeface="+mn-ea"/>
        </a:defRPr>
      </a:lvl4pPr>
      <a:lvl5pPr marL="600417" indent="-15946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5pPr>
      <a:lvl6pPr marL="948344" indent="-15946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6pPr>
      <a:lvl7pPr marL="1296270" indent="-15946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7pPr>
      <a:lvl8pPr marL="1644199" indent="-15946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8pPr>
      <a:lvl9pPr marL="1992124" indent="-15946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27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855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781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708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635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564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489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416" algn="l" defTabSz="695855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E2134-9C6A-477D-877C-DA78568FD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04049"/>
              </p:ext>
            </p:extLst>
          </p:nvPr>
        </p:nvGraphicFramePr>
        <p:xfrm>
          <a:off x="-120979" y="-196637"/>
          <a:ext cx="9366157" cy="31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B23DBA4-B611-4F7D-8976-A9538AD04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687561"/>
              </p:ext>
            </p:extLst>
          </p:nvPr>
        </p:nvGraphicFramePr>
        <p:xfrm>
          <a:off x="3052492" y="-277517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2341A87-F0C6-442E-BF63-E4DEF0923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580257"/>
              </p:ext>
            </p:extLst>
          </p:nvPr>
        </p:nvGraphicFramePr>
        <p:xfrm>
          <a:off x="5158708" y="350826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E8784C-8A9C-452E-9620-DC509AAA70D3}"/>
              </a:ext>
            </a:extLst>
          </p:cNvPr>
          <p:cNvSpPr/>
          <p:nvPr/>
        </p:nvSpPr>
        <p:spPr bwMode="auto">
          <a:xfrm>
            <a:off x="5531405" y="614287"/>
            <a:ext cx="181671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 ($b):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81AD3-16C0-4D8B-B005-9194BCA5E74C}"/>
              </a:ext>
            </a:extLst>
          </p:cNvPr>
          <p:cNvSpPr/>
          <p:nvPr/>
        </p:nvSpPr>
        <p:spPr bwMode="auto">
          <a:xfrm>
            <a:off x="5881508" y="1643949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4CD79-0FC1-4DB8-BB1A-44A18CDF5BA8}"/>
              </a:ext>
            </a:extLst>
          </p:cNvPr>
          <p:cNvSpPr/>
          <p:nvPr/>
        </p:nvSpPr>
        <p:spPr bwMode="auto">
          <a:xfrm>
            <a:off x="5881508" y="1188997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D2F81-17A1-42AB-B51F-AD9DA8EAF64E}"/>
              </a:ext>
            </a:extLst>
          </p:cNvPr>
          <p:cNvSpPr/>
          <p:nvPr/>
        </p:nvSpPr>
        <p:spPr bwMode="auto">
          <a:xfrm>
            <a:off x="6009748" y="897484"/>
            <a:ext cx="12824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3DE1E6-02BE-49FD-8BF9-BE596F288CEB}"/>
              </a:ext>
            </a:extLst>
          </p:cNvPr>
          <p:cNvCxnSpPr/>
          <p:nvPr/>
        </p:nvCxnSpPr>
        <p:spPr bwMode="auto">
          <a:xfrm>
            <a:off x="6166872" y="1035979"/>
            <a:ext cx="22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5664A-C269-4DE3-B08E-2DE3C11FA713}"/>
              </a:ext>
            </a:extLst>
          </p:cNvPr>
          <p:cNvCxnSpPr/>
          <p:nvPr/>
        </p:nvCxnSpPr>
        <p:spPr bwMode="auto">
          <a:xfrm>
            <a:off x="6166876" y="1331096"/>
            <a:ext cx="180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6FCA46-6E75-475F-8BC1-CF829476CE95}"/>
              </a:ext>
            </a:extLst>
          </p:cNvPr>
          <p:cNvCxnSpPr/>
          <p:nvPr/>
        </p:nvCxnSpPr>
        <p:spPr bwMode="auto">
          <a:xfrm>
            <a:off x="6166877" y="1785252"/>
            <a:ext cx="71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78083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98944</TotalTime>
  <Words>12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531</cp:revision>
  <cp:lastPrinted>2015-07-02T06:10:52Z</cp:lastPrinted>
  <dcterms:created xsi:type="dcterms:W3CDTF">2017-07-20T02:28:34Z</dcterms:created>
  <dcterms:modified xsi:type="dcterms:W3CDTF">2017-11-24T01:04:41Z</dcterms:modified>
</cp:coreProperties>
</file>