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"/>
  </p:notesMasterIdLst>
  <p:sldIdLst>
    <p:sldId id="738" r:id="rId2"/>
  </p:sldIdLst>
  <p:sldSz cx="7977188" cy="3024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3" userDrawn="1">
          <p15:clr>
            <a:srgbClr val="A4A3A4"/>
          </p15:clr>
        </p15:guide>
        <p15:guide id="2" orient="horz" pos="39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CBF"/>
    <a:srgbClr val="FAC599"/>
    <a:srgbClr val="FFEFBF"/>
    <a:srgbClr val="FFE79F"/>
    <a:srgbClr val="F8A866"/>
    <a:srgbClr val="B7595C"/>
    <a:srgbClr val="F9B984"/>
    <a:srgbClr val="F8AD70"/>
    <a:srgbClr val="ECD2D3"/>
    <a:srgbClr val="E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26" autoAdjust="0"/>
  </p:normalViewPr>
  <p:slideViewPr>
    <p:cSldViewPr>
      <p:cViewPr varScale="1">
        <p:scale>
          <a:sx n="184" d="100"/>
          <a:sy n="184" d="100"/>
        </p:scale>
        <p:origin x="168" y="234"/>
      </p:cViewPr>
      <p:guideLst>
        <p:guide orient="horz" pos="1663"/>
        <p:guide orient="horz" pos="39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F-4E2D-9354-3D4A81DBAC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F-4E2D-9354-3D4A81DBAC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F-4E2D-9354-3D4A81DBAC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F-4E2D-9354-3D4A81DBAC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90FF-4E2D-9354-3D4A81DBAC66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0FF-4E2D-9354-3D4A81DBAC66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90FF-4E2D-9354-3D4A81DBAC66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90FF-4E2D-9354-3D4A81DBAC66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90FF-4E2D-9354-3D4A81DBAC66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90FF-4E2D-9354-3D4A81DBAC66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90FF-4E2D-9354-3D4A81DBAC66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90FF-4E2D-9354-3D4A81DBAC66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90FF-4E2D-9354-3D4A81DBA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7-90FF-4E2D-9354-3D4A81DBAC66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9-90FF-4E2D-9354-3D4A81DBAC66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B-90FF-4E2D-9354-3D4A81DBAC66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D-90FF-4E2D-9354-3D4A81DBAC66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0F-90FF-4E2D-9354-3D4A81DBAC66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1-90FF-4E2D-9354-3D4A81DBAC66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3-90FF-4E2D-9354-3D4A81DBAC66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90FF-4E2D-9354-3D4A81DBAC6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16-90FF-4E2D-9354-3D4A81DBAC66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44.4</c:v>
                </c:pt>
                <c:pt idx="2">
                  <c:v>50.3</c:v>
                </c:pt>
                <c:pt idx="3">
                  <c:v>47</c:v>
                </c:pt>
                <c:pt idx="4">
                  <c:v>62.7</c:v>
                </c:pt>
                <c:pt idx="5">
                  <c:v>33.6</c:v>
                </c:pt>
                <c:pt idx="6">
                  <c:v>21</c:v>
                </c:pt>
                <c:pt idx="7">
                  <c:v>44.3</c:v>
                </c:pt>
                <c:pt idx="8">
                  <c:v>17.7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35.299999999999997</c:v>
                </c:pt>
                <c:pt idx="2">
                  <c:v>33.799999999999997</c:v>
                </c:pt>
                <c:pt idx="3">
                  <c:v>25.5</c:v>
                </c:pt>
                <c:pt idx="4">
                  <c:v>26.2</c:v>
                </c:pt>
                <c:pt idx="5">
                  <c:v>29.3</c:v>
                </c:pt>
                <c:pt idx="6">
                  <c:v>19.899999999999999</c:v>
                </c:pt>
                <c:pt idx="7">
                  <c:v>18.5</c:v>
                </c:pt>
                <c:pt idx="8">
                  <c:v>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14</c:v>
                </c:pt>
                <c:pt idx="2">
                  <c:v>5.8</c:v>
                </c:pt>
                <c:pt idx="3">
                  <c:v>16.8</c:v>
                </c:pt>
                <c:pt idx="4">
                  <c:v>0</c:v>
                </c:pt>
                <c:pt idx="5">
                  <c:v>8.9</c:v>
                </c:pt>
                <c:pt idx="6">
                  <c:v>14.3</c:v>
                </c:pt>
                <c:pt idx="7">
                  <c:v>0</c:v>
                </c:pt>
                <c:pt idx="8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7.1</c:v>
                </c:pt>
                <c:pt idx="6">
                  <c:v>10.1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6.3000000000000114</c:v>
                </c:pt>
                <c:pt idx="2">
                  <c:v>10.100000000000009</c:v>
                </c:pt>
                <c:pt idx="3">
                  <c:v>10.700000000000003</c:v>
                </c:pt>
                <c:pt idx="4">
                  <c:v>11.099999999999994</c:v>
                </c:pt>
                <c:pt idx="5">
                  <c:v>21.099999999999994</c:v>
                </c:pt>
                <c:pt idx="6">
                  <c:v>34.700000000000003</c:v>
                </c:pt>
                <c:pt idx="7">
                  <c:v>37.200000000000003</c:v>
                </c:pt>
                <c:pt idx="8">
                  <c:v>60.8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Pathology Services</c:v>
                      </c:pt>
                      <c:pt idx="2">
                        <c:v>Newspaper Publishing</c:v>
                      </c:pt>
                      <c:pt idx="3">
                        <c:v>Wireless Telecom.</c:v>
                      </c:pt>
                      <c:pt idx="4">
                        <c:v>Domestic Airlines</c:v>
                      </c:pt>
                      <c:pt idx="5">
                        <c:v>Supermarkets</c:v>
                      </c:pt>
                      <c:pt idx="6">
                        <c:v>Fuel Retailing</c:v>
                      </c:pt>
                      <c:pt idx="7">
                        <c:v>Liquor Retailing</c:v>
                      </c:pt>
                      <c:pt idx="8">
                        <c:v>Diagnostic Imaging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138.99690000000001</c:v>
                </c:pt>
                <c:pt idx="2">
                  <c:v>140</c:v>
                </c:pt>
                <c:pt idx="3">
                  <c:v>139.02109999999999</c:v>
                </c:pt>
                <c:pt idx="4">
                  <c:v>140</c:v>
                </c:pt>
                <c:pt idx="5">
                  <c:v>138.94829999999999</c:v>
                </c:pt>
                <c:pt idx="6">
                  <c:v>140</c:v>
                </c:pt>
                <c:pt idx="7">
                  <c:v>135.4991</c:v>
                </c:pt>
                <c:pt idx="8">
                  <c:v>140</c:v>
                </c:pt>
                <c:pt idx="9">
                  <c:v>137.66825</c:v>
                </c:pt>
                <c:pt idx="10">
                  <c:v>140</c:v>
                </c:pt>
                <c:pt idx="11">
                  <c:v>131.04599999999999</c:v>
                </c:pt>
                <c:pt idx="12">
                  <c:v>140</c:v>
                </c:pt>
                <c:pt idx="13">
                  <c:v>138.86064999999999</c:v>
                </c:pt>
                <c:pt idx="14">
                  <c:v>140</c:v>
                </c:pt>
                <c:pt idx="15">
                  <c:v>138.86584999999999</c:v>
                </c:pt>
                <c:pt idx="16">
                  <c:v>140</c:v>
                </c:pt>
                <c:pt idx="17">
                  <c:v>138.89554999999999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7-4FCF-98FA-90889536023A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Sheet1!$Y$2:$Y$13</c:f>
              <c:numCache>
                <c:formatCode>General</c:formatCode>
                <c:ptCount val="12"/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7">
                  <c:v>0</c:v>
                </c:pt>
                <c:pt idx="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A57-4FCF-98FA-908895360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E348-43CA-9EC9-C0EE1A70FAF9}"/>
              </c:ext>
            </c:extLst>
          </c:dPt>
          <c:dPt>
            <c:idx val="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E348-43CA-9EC9-C0EE1A70FAF9}"/>
              </c:ext>
            </c:extLst>
          </c:dPt>
          <c:dPt>
            <c:idx val="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E348-43CA-9EC9-C0EE1A70FAF9}"/>
              </c:ext>
            </c:extLst>
          </c:dPt>
          <c:dPt>
            <c:idx val="8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E348-43CA-9EC9-C0EE1A70FAF9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25-E348-43CA-9EC9-C0EE1A70FAF9}"/>
              </c:ext>
            </c:extLst>
          </c:dPt>
          <c:dPt>
            <c:idx val="10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E348-43CA-9EC9-C0EE1A70FAF9}"/>
              </c:ext>
            </c:extLst>
          </c:dPt>
          <c:dPt>
            <c:idx val="1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E348-43CA-9EC9-C0EE1A70FAF9}"/>
              </c:ext>
            </c:extLst>
          </c:dPt>
          <c:dPt>
            <c:idx val="1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E348-43CA-9EC9-C0EE1A70FAF9}"/>
              </c:ext>
            </c:extLst>
          </c:dPt>
          <c:dPt>
            <c:idx val="1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E348-43CA-9EC9-C0EE1A70FAF9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2006.2</c:v>
                </c:pt>
                <c:pt idx="1">
                  <c:v>1957.8</c:v>
                </c:pt>
                <c:pt idx="2">
                  <c:v>2103.4</c:v>
                </c:pt>
                <c:pt idx="3">
                  <c:v>9001.7999999999993</c:v>
                </c:pt>
                <c:pt idx="4">
                  <c:v>4663.5</c:v>
                </c:pt>
                <c:pt idx="5">
                  <c:v>17908</c:v>
                </c:pt>
                <c:pt idx="6">
                  <c:v>2278.6999999999998</c:v>
                </c:pt>
                <c:pt idx="7">
                  <c:v>2268.3000000000002</c:v>
                </c:pt>
                <c:pt idx="8">
                  <c:v>2208.9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6-E348-43CA-9EC9-C0EE1A70F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135188" y="1077913"/>
            <a:ext cx="142113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35188" y="1077913"/>
            <a:ext cx="142113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Scale economy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43798"/>
            <a:ext cx="8172000" cy="31077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5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0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1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24" indent="-1353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76" indent="-16914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484" indent="-108736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62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15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368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322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274" indent="-15947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53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07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6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13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766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20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672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625" algn="l" defTabSz="69590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1ADB29-F2EE-4306-B70D-DF7DD034C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828132"/>
              </p:ext>
            </p:extLst>
          </p:nvPr>
        </p:nvGraphicFramePr>
        <p:xfrm>
          <a:off x="-1001545" y="83601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211007"/>
              </p:ext>
            </p:extLst>
          </p:nvPr>
        </p:nvGraphicFramePr>
        <p:xfrm>
          <a:off x="-1001545" y="83601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B23DBA4-B611-4F7D-8976-A9538AD04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915466"/>
              </p:ext>
            </p:extLst>
          </p:nvPr>
        </p:nvGraphicFramePr>
        <p:xfrm>
          <a:off x="6004823" y="2721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E8784C-8A9C-452E-9620-DC509AAA70D3}"/>
              </a:ext>
            </a:extLst>
          </p:cNvPr>
          <p:cNvSpPr/>
          <p:nvPr/>
        </p:nvSpPr>
        <p:spPr bwMode="auto">
          <a:xfrm>
            <a:off x="6598507" y="-31360"/>
            <a:ext cx="1375506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EF3E-BD6F-47B3-B1D2-2A9A8B41313A}"/>
              </a:ext>
            </a:extLst>
          </p:cNvPr>
          <p:cNvSpPr txBox="1"/>
          <p:nvPr/>
        </p:nvSpPr>
        <p:spPr>
          <a:xfrm>
            <a:off x="1228764" y="-10580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0AEC8-AD39-451C-8500-817065532351}"/>
              </a:ext>
            </a:extLst>
          </p:cNvPr>
          <p:cNvSpPr txBox="1"/>
          <p:nvPr/>
        </p:nvSpPr>
        <p:spPr>
          <a:xfrm>
            <a:off x="3554113" y="-10580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33549-13DA-4D81-A787-583CA0B0E9D7}"/>
              </a:ext>
            </a:extLst>
          </p:cNvPr>
          <p:cNvSpPr txBox="1"/>
          <p:nvPr/>
        </p:nvSpPr>
        <p:spPr>
          <a:xfrm>
            <a:off x="4858831" y="-10580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4E991-2E59-444F-96E1-9DCC32A728FE}"/>
              </a:ext>
            </a:extLst>
          </p:cNvPr>
          <p:cNvSpPr txBox="1"/>
          <p:nvPr/>
        </p:nvSpPr>
        <p:spPr>
          <a:xfrm>
            <a:off x="5548223" y="-10580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D63B7-8128-4641-AE63-DFB04F9C9CB5}"/>
              </a:ext>
            </a:extLst>
          </p:cNvPr>
          <p:cNvSpPr txBox="1"/>
          <p:nvPr/>
        </p:nvSpPr>
        <p:spPr>
          <a:xfrm>
            <a:off x="6006336" y="-10580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</p:spTree>
    <p:extLst>
      <p:ext uri="{BB962C8B-B14F-4D97-AF65-F5344CB8AC3E}">
        <p14:creationId xmlns:p14="http://schemas.microsoft.com/office/powerpoint/2010/main" val="33412055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98879</TotalTime>
  <Words>14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530</cp:revision>
  <cp:lastPrinted>2015-07-02T06:10:52Z</cp:lastPrinted>
  <dcterms:created xsi:type="dcterms:W3CDTF">2017-07-20T02:28:34Z</dcterms:created>
  <dcterms:modified xsi:type="dcterms:W3CDTF">2017-11-23T23:49:38Z</dcterms:modified>
</cp:coreProperties>
</file>