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9"/>
  </p:notesMasterIdLst>
  <p:sldIdLst>
    <p:sldId id="624" r:id="rId2"/>
    <p:sldId id="625" r:id="rId3"/>
    <p:sldId id="626" r:id="rId4"/>
    <p:sldId id="627" r:id="rId5"/>
    <p:sldId id="628" r:id="rId6"/>
    <p:sldId id="629" r:id="rId7"/>
    <p:sldId id="630" r:id="rId8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5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FFD283"/>
    <a:srgbClr val="FFCF7A"/>
    <a:srgbClr val="F7A25B"/>
    <a:srgbClr val="B34E51"/>
    <a:srgbClr val="814142"/>
    <a:srgbClr val="FEF0DE"/>
    <a:srgbClr val="FFE07F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86" autoAdjust="0"/>
  </p:normalViewPr>
  <p:slideViewPr>
    <p:cSldViewPr>
      <p:cViewPr>
        <p:scale>
          <a:sx n="100" d="100"/>
          <a:sy n="100" d="100"/>
        </p:scale>
        <p:origin x="2178" y="582"/>
      </p:cViewPr>
      <p:guideLst>
        <p:guide orient="horz" pos="2885"/>
        <p:guide orient="horz" pos="6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mining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24.119832236615686</c:v>
                </c:pt>
                <c:pt idx="1">
                  <c:v>26.834469116671304</c:v>
                </c:pt>
                <c:pt idx="2">
                  <c:v>27.515160341025901</c:v>
                </c:pt>
                <c:pt idx="3">
                  <c:v>27.844672933054881</c:v>
                </c:pt>
                <c:pt idx="4">
                  <c:v>28.087124540328688</c:v>
                </c:pt>
                <c:pt idx="5">
                  <c:v>30.673085376505359</c:v>
                </c:pt>
                <c:pt idx="6">
                  <c:v>28.613576504991951</c:v>
                </c:pt>
                <c:pt idx="7">
                  <c:v>28.030224132483767</c:v>
                </c:pt>
                <c:pt idx="8">
                  <c:v>28.954250487223138</c:v>
                </c:pt>
                <c:pt idx="9">
                  <c:v>28.45529481801259</c:v>
                </c:pt>
                <c:pt idx="10">
                  <c:v>27.976100785067626</c:v>
                </c:pt>
                <c:pt idx="11">
                  <c:v>30.785212788978207</c:v>
                </c:pt>
                <c:pt idx="12">
                  <c:v>32.071282244580615</c:v>
                </c:pt>
                <c:pt idx="13">
                  <c:v>32.097040744427908</c:v>
                </c:pt>
                <c:pt idx="14">
                  <c:v>27.788848227028616</c:v>
                </c:pt>
                <c:pt idx="15">
                  <c:v>30.935442491446874</c:v>
                </c:pt>
                <c:pt idx="16">
                  <c:v>29.685336006527535</c:v>
                </c:pt>
                <c:pt idx="17">
                  <c:v>28.551078942865864</c:v>
                </c:pt>
                <c:pt idx="18">
                  <c:v>28.184282459541055</c:v>
                </c:pt>
                <c:pt idx="19">
                  <c:v>28.895278366552908</c:v>
                </c:pt>
                <c:pt idx="20">
                  <c:v>28.904326621163985</c:v>
                </c:pt>
                <c:pt idx="21">
                  <c:v>26.927180410204159</c:v>
                </c:pt>
                <c:pt idx="22">
                  <c:v>27.409102435906636</c:v>
                </c:pt>
                <c:pt idx="23">
                  <c:v>25.389091127850993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Mining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30.069268199986951</c:v>
                </c:pt>
                <c:pt idx="1">
                  <c:v>32.873662195586569</c:v>
                </c:pt>
                <c:pt idx="2">
                  <c:v>35.576940133830497</c:v>
                </c:pt>
                <c:pt idx="3">
                  <c:v>34.647388006752287</c:v>
                </c:pt>
                <c:pt idx="4">
                  <c:v>34.972288248995952</c:v>
                </c:pt>
                <c:pt idx="5">
                  <c:v>35.640984451148128</c:v>
                </c:pt>
                <c:pt idx="6">
                  <c:v>34.616636034782609</c:v>
                </c:pt>
                <c:pt idx="7">
                  <c:v>33.844907095077204</c:v>
                </c:pt>
                <c:pt idx="8">
                  <c:v>37.30429435826764</c:v>
                </c:pt>
                <c:pt idx="9">
                  <c:v>35.246919486017489</c:v>
                </c:pt>
                <c:pt idx="10">
                  <c:v>33.556301282705434</c:v>
                </c:pt>
                <c:pt idx="11">
                  <c:v>37.655971550731309</c:v>
                </c:pt>
                <c:pt idx="12">
                  <c:v>40.619490862712588</c:v>
                </c:pt>
                <c:pt idx="13">
                  <c:v>40.650690290728306</c:v>
                </c:pt>
                <c:pt idx="14">
                  <c:v>36.294608946884424</c:v>
                </c:pt>
                <c:pt idx="15">
                  <c:v>45.206744787747631</c:v>
                </c:pt>
                <c:pt idx="16">
                  <c:v>40.243543400673396</c:v>
                </c:pt>
                <c:pt idx="17">
                  <c:v>38.605781947934041</c:v>
                </c:pt>
                <c:pt idx="18">
                  <c:v>37.906416081838181</c:v>
                </c:pt>
                <c:pt idx="19">
                  <c:v>37.763936596098119</c:v>
                </c:pt>
                <c:pt idx="20">
                  <c:v>38.124532993219773</c:v>
                </c:pt>
                <c:pt idx="21">
                  <c:v>36.108234407713496</c:v>
                </c:pt>
                <c:pt idx="22">
                  <c:v>35.22000455660303</c:v>
                </c:pt>
                <c:pt idx="23">
                  <c:v>32.28582963826635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1048883522474791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65.984883485650769</c:v>
                </c:pt>
                <c:pt idx="1">
                  <c:v>58.204876628919386</c:v>
                </c:pt>
                <c:pt idx="2">
                  <c:v>58.533841489653973</c:v>
                </c:pt>
                <c:pt idx="3">
                  <c:v>58.117412705645009</c:v>
                </c:pt>
                <c:pt idx="4">
                  <c:v>58.760972678475035</c:v>
                </c:pt>
                <c:pt idx="5">
                  <c:v>56.287471970509607</c:v>
                </c:pt>
                <c:pt idx="6">
                  <c:v>55.334697775402674</c:v>
                </c:pt>
                <c:pt idx="7">
                  <c:v>55.151864543102334</c:v>
                </c:pt>
                <c:pt idx="8">
                  <c:v>57.872097539181524</c:v>
                </c:pt>
                <c:pt idx="9">
                  <c:v>60.077880559593901</c:v>
                </c:pt>
                <c:pt idx="10">
                  <c:v>59.303888293617767</c:v>
                </c:pt>
                <c:pt idx="11">
                  <c:v>57.443597160335983</c:v>
                </c:pt>
                <c:pt idx="12">
                  <c:v>56.859375297701376</c:v>
                </c:pt>
                <c:pt idx="13">
                  <c:v>56.409146727436323</c:v>
                </c:pt>
                <c:pt idx="14">
                  <c:v>57.589300458291369</c:v>
                </c:pt>
                <c:pt idx="15">
                  <c:v>59.796979457688394</c:v>
                </c:pt>
                <c:pt idx="16">
                  <c:v>60.315339872902683</c:v>
                </c:pt>
                <c:pt idx="17">
                  <c:v>60.255062976888361</c:v>
                </c:pt>
                <c:pt idx="18">
                  <c:v>62.69047455260587</c:v>
                </c:pt>
                <c:pt idx="19">
                  <c:v>63.624374280209892</c:v>
                </c:pt>
                <c:pt idx="20">
                  <c:v>63.632217095798161</c:v>
                </c:pt>
                <c:pt idx="21">
                  <c:v>61.998639604537495</c:v>
                </c:pt>
                <c:pt idx="22">
                  <c:v>60.757660068146336</c:v>
                </c:pt>
                <c:pt idx="23">
                  <c:v>60.155332139041676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84.506426508406676</c:v>
                </c:pt>
                <c:pt idx="1">
                  <c:v>80.219418967590002</c:v>
                </c:pt>
                <c:pt idx="2">
                  <c:v>79.318016425739074</c:v>
                </c:pt>
                <c:pt idx="3">
                  <c:v>78.041082990100122</c:v>
                </c:pt>
                <c:pt idx="4">
                  <c:v>77.823815110246258</c:v>
                </c:pt>
                <c:pt idx="5">
                  <c:v>76.55738816310938</c:v>
                </c:pt>
                <c:pt idx="6">
                  <c:v>75.327856090385254</c:v>
                </c:pt>
                <c:pt idx="7">
                  <c:v>75.036631042486974</c:v>
                </c:pt>
                <c:pt idx="8">
                  <c:v>78.131181397604237</c:v>
                </c:pt>
                <c:pt idx="9">
                  <c:v>78.184581799882153</c:v>
                </c:pt>
                <c:pt idx="10">
                  <c:v>77.182122473507079</c:v>
                </c:pt>
                <c:pt idx="11">
                  <c:v>76.458345974410705</c:v>
                </c:pt>
                <c:pt idx="12">
                  <c:v>75.913191752224492</c:v>
                </c:pt>
                <c:pt idx="13">
                  <c:v>74.051757489874959</c:v>
                </c:pt>
                <c:pt idx="14">
                  <c:v>73.809221161974847</c:v>
                </c:pt>
                <c:pt idx="15">
                  <c:v>76.544038930177123</c:v>
                </c:pt>
                <c:pt idx="16">
                  <c:v>77.500253889513147</c:v>
                </c:pt>
                <c:pt idx="17">
                  <c:v>76.676249393905877</c:v>
                </c:pt>
                <c:pt idx="18">
                  <c:v>78.120003239205403</c:v>
                </c:pt>
                <c:pt idx="19">
                  <c:v>78.922200459885445</c:v>
                </c:pt>
                <c:pt idx="20">
                  <c:v>78.952782843037198</c:v>
                </c:pt>
                <c:pt idx="21">
                  <c:v>77.197460401724911</c:v>
                </c:pt>
                <c:pt idx="22">
                  <c:v>76.118351200494317</c:v>
                </c:pt>
                <c:pt idx="23">
                  <c:v>76.024794505169268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93.069274389823391</c:v>
                </c:pt>
                <c:pt idx="1">
                  <c:v>90.240862940459138</c:v>
                </c:pt>
                <c:pt idx="2">
                  <c:v>89.340382596991901</c:v>
                </c:pt>
                <c:pt idx="3">
                  <c:v>88.626777765237179</c:v>
                </c:pt>
                <c:pt idx="4">
                  <c:v>88.399309870258662</c:v>
                </c:pt>
                <c:pt idx="5">
                  <c:v>88.428870418701038</c:v>
                </c:pt>
                <c:pt idx="6">
                  <c:v>87.718845123464718</c:v>
                </c:pt>
                <c:pt idx="7">
                  <c:v>86.879340706185403</c:v>
                </c:pt>
                <c:pt idx="8">
                  <c:v>88.524771864770074</c:v>
                </c:pt>
                <c:pt idx="9">
                  <c:v>88.739695456830333</c:v>
                </c:pt>
                <c:pt idx="10">
                  <c:v>87.730252302616265</c:v>
                </c:pt>
                <c:pt idx="11">
                  <c:v>87.448973384892753</c:v>
                </c:pt>
                <c:pt idx="12">
                  <c:v>87.008593523648898</c:v>
                </c:pt>
                <c:pt idx="13">
                  <c:v>85.599078750876316</c:v>
                </c:pt>
                <c:pt idx="14">
                  <c:v>85.875800311307643</c:v>
                </c:pt>
                <c:pt idx="15">
                  <c:v>88.502847871124104</c:v>
                </c:pt>
                <c:pt idx="16">
                  <c:v>89.07676103041257</c:v>
                </c:pt>
                <c:pt idx="17">
                  <c:v>87.914994189550001</c:v>
                </c:pt>
                <c:pt idx="18">
                  <c:v>88.776812344598625</c:v>
                </c:pt>
                <c:pt idx="19">
                  <c:v>89.294715747102188</c:v>
                </c:pt>
                <c:pt idx="20">
                  <c:v>89.501719224309639</c:v>
                </c:pt>
                <c:pt idx="21">
                  <c:v>88.115189810772193</c:v>
                </c:pt>
                <c:pt idx="22">
                  <c:v>87.429428437686752</c:v>
                </c:pt>
                <c:pt idx="23">
                  <c:v>87.420067664890396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98.360308051512348</c:v>
                </c:pt>
                <c:pt idx="1">
                  <c:v>97.032287925669863</c:v>
                </c:pt>
                <c:pt idx="2">
                  <c:v>96.477345255561019</c:v>
                </c:pt>
                <c:pt idx="3">
                  <c:v>96.035766388134107</c:v>
                </c:pt>
                <c:pt idx="4">
                  <c:v>95.969713136261021</c:v>
                </c:pt>
                <c:pt idx="5">
                  <c:v>96.069907861447604</c:v>
                </c:pt>
                <c:pt idx="6">
                  <c:v>95.837145349598387</c:v>
                </c:pt>
                <c:pt idx="7">
                  <c:v>95.033473399287985</c:v>
                </c:pt>
                <c:pt idx="8">
                  <c:v>95.808457490355764</c:v>
                </c:pt>
                <c:pt idx="9">
                  <c:v>96.422495113243158</c:v>
                </c:pt>
                <c:pt idx="10">
                  <c:v>95.686799681417938</c:v>
                </c:pt>
                <c:pt idx="11">
                  <c:v>95.333666658625688</c:v>
                </c:pt>
                <c:pt idx="12">
                  <c:v>95.084494450129185</c:v>
                </c:pt>
                <c:pt idx="13">
                  <c:v>94.47496531810549</c:v>
                </c:pt>
                <c:pt idx="14">
                  <c:v>94.375881961800459</c:v>
                </c:pt>
                <c:pt idx="15">
                  <c:v>95.844826931476121</c:v>
                </c:pt>
                <c:pt idx="16">
                  <c:v>96.805258563413219</c:v>
                </c:pt>
                <c:pt idx="17">
                  <c:v>95.362692588707503</c:v>
                </c:pt>
                <c:pt idx="18">
                  <c:v>95.84818571506672</c:v>
                </c:pt>
                <c:pt idx="19">
                  <c:v>96.302396856321479</c:v>
                </c:pt>
                <c:pt idx="20">
                  <c:v>96.471622086037286</c:v>
                </c:pt>
                <c:pt idx="21">
                  <c:v>95.843146685038022</c:v>
                </c:pt>
                <c:pt idx="22">
                  <c:v>95.485897894595524</c:v>
                </c:pt>
                <c:pt idx="23">
                  <c:v>95.13550057655624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Sheet1!$F$2:$F$25</c:f>
              <c:numCache>
                <c:formatCode>General</c:formatCode>
                <c:ptCount val="24"/>
                <c:pt idx="0">
                  <c:v>100.05483688735734</c:v>
                </c:pt>
                <c:pt idx="1">
                  <c:v>99.99149978354221</c:v>
                </c:pt>
                <c:pt idx="2">
                  <c:v>99.996809719126375</c:v>
                </c:pt>
                <c:pt idx="3">
                  <c:v>99.914908760558063</c:v>
                </c:pt>
                <c:pt idx="4">
                  <c:v>99.89512258591617</c:v>
                </c:pt>
                <c:pt idx="5">
                  <c:v>99.990340743728211</c:v>
                </c:pt>
                <c:pt idx="6">
                  <c:v>100.09341225483888</c:v>
                </c:pt>
                <c:pt idx="7">
                  <c:v>99.606999576986794</c:v>
                </c:pt>
                <c:pt idx="8">
                  <c:v>99.956747690049824</c:v>
                </c:pt>
                <c:pt idx="9">
                  <c:v>100.54619443566408</c:v>
                </c:pt>
                <c:pt idx="10">
                  <c:v>100.04142821070391</c:v>
                </c:pt>
                <c:pt idx="11">
                  <c:v>99.714882183802857</c:v>
                </c:pt>
                <c:pt idx="12">
                  <c:v>99.595949757873981</c:v>
                </c:pt>
                <c:pt idx="13">
                  <c:v>99.489132421562232</c:v>
                </c:pt>
                <c:pt idx="14">
                  <c:v>99.464995438499841</c:v>
                </c:pt>
                <c:pt idx="15">
                  <c:v>100.38760505827169</c:v>
                </c:pt>
                <c:pt idx="16">
                  <c:v>101.07183420140092</c:v>
                </c:pt>
                <c:pt idx="17">
                  <c:v>99.717695876198022</c:v>
                </c:pt>
                <c:pt idx="18">
                  <c:v>99.822676503018755</c:v>
                </c:pt>
                <c:pt idx="19">
                  <c:v>99.909919806258628</c:v>
                </c:pt>
                <c:pt idx="20">
                  <c:v>99.954341385194354</c:v>
                </c:pt>
                <c:pt idx="21">
                  <c:v>99.819681380233831</c:v>
                </c:pt>
                <c:pt idx="22">
                  <c:v>99.823263366402102</c:v>
                </c:pt>
                <c:pt idx="23">
                  <c:v>99.741695456895485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8372267066072285"/>
          <c:h val="0.8965244930790070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ASX HHI, indexed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95.520676553065499</c:v>
                </c:pt>
                <c:pt idx="2">
                  <c:v>97.517228087629832</c:v>
                </c:pt>
                <c:pt idx="3">
                  <c:v>93.275773285423782</c:v>
                </c:pt>
                <c:pt idx="4">
                  <c:v>99.513552831179624</c:v>
                </c:pt>
                <c:pt idx="5">
                  <c:v>99.363503898593009</c:v>
                </c:pt>
                <c:pt idx="6">
                  <c:v>96.188897789944733</c:v>
                </c:pt>
                <c:pt idx="7">
                  <c:v>87.609863653065545</c:v>
                </c:pt>
                <c:pt idx="8">
                  <c:v>90.339505337097819</c:v>
                </c:pt>
                <c:pt idx="9">
                  <c:v>86.26125716101923</c:v>
                </c:pt>
                <c:pt idx="10">
                  <c:v>83.676682534806119</c:v>
                </c:pt>
                <c:pt idx="11">
                  <c:v>84.447034388653336</c:v>
                </c:pt>
                <c:pt idx="12">
                  <c:v>80.487081791748352</c:v>
                </c:pt>
                <c:pt idx="13">
                  <c:v>79.494187093352593</c:v>
                </c:pt>
                <c:pt idx="14">
                  <c:v>78.888568918842381</c:v>
                </c:pt>
                <c:pt idx="15">
                  <c:v>81.477088631211501</c:v>
                </c:pt>
                <c:pt idx="16">
                  <c:v>88.410583364311165</c:v>
                </c:pt>
                <c:pt idx="17">
                  <c:v>83.083842155420299</c:v>
                </c:pt>
                <c:pt idx="18">
                  <c:v>84.497386185230312</c:v>
                </c:pt>
                <c:pt idx="19">
                  <c:v>85.590285111614122</c:v>
                </c:pt>
                <c:pt idx="20">
                  <c:v>87.866839982702047</c:v>
                </c:pt>
                <c:pt idx="21">
                  <c:v>84.145374761840841</c:v>
                </c:pt>
                <c:pt idx="22">
                  <c:v>82.119409943391346</c:v>
                </c:pt>
                <c:pt idx="23">
                  <c:v>82.529652260678716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5506595244664574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16.669999999999998</c:v>
                </c:pt>
                <c:pt idx="1">
                  <c:v>20.21</c:v>
                </c:pt>
                <c:pt idx="2">
                  <c:v>17.77</c:v>
                </c:pt>
                <c:pt idx="3">
                  <c:v>21.09</c:v>
                </c:pt>
                <c:pt idx="4">
                  <c:v>21.94</c:v>
                </c:pt>
                <c:pt idx="5">
                  <c:v>21.08</c:v>
                </c:pt>
                <c:pt idx="6">
                  <c:v>25.52</c:v>
                </c:pt>
                <c:pt idx="7">
                  <c:v>32.019999999999996</c:v>
                </c:pt>
                <c:pt idx="8">
                  <c:v>25.91</c:v>
                </c:pt>
                <c:pt idx="9">
                  <c:v>33.520000000000003</c:v>
                </c:pt>
                <c:pt idx="10">
                  <c:v>28.1</c:v>
                </c:pt>
                <c:pt idx="11">
                  <c:v>32.409999999999997</c:v>
                </c:pt>
                <c:pt idx="12">
                  <c:v>26.05</c:v>
                </c:pt>
                <c:pt idx="13">
                  <c:v>27.47</c:v>
                </c:pt>
                <c:pt idx="14">
                  <c:v>30.72</c:v>
                </c:pt>
                <c:pt idx="15">
                  <c:v>27.37</c:v>
                </c:pt>
                <c:pt idx="16">
                  <c:v>26.69</c:v>
                </c:pt>
                <c:pt idx="17">
                  <c:v>28.470000000000002</c:v>
                </c:pt>
                <c:pt idx="18">
                  <c:v>33.489999999999995</c:v>
                </c:pt>
                <c:pt idx="19">
                  <c:v>25.979999999999997</c:v>
                </c:pt>
                <c:pt idx="20">
                  <c:v>23.91</c:v>
                </c:pt>
                <c:pt idx="21">
                  <c:v>23.36</c:v>
                </c:pt>
                <c:pt idx="22">
                  <c:v>32.1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75th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13.120000000000001</c:v>
                </c:pt>
                <c:pt idx="1">
                  <c:v>16.5</c:v>
                </c:pt>
                <c:pt idx="2">
                  <c:v>15.61</c:v>
                </c:pt>
                <c:pt idx="3">
                  <c:v>16.89</c:v>
                </c:pt>
                <c:pt idx="4">
                  <c:v>15.93</c:v>
                </c:pt>
                <c:pt idx="5">
                  <c:v>16.939999999999998</c:v>
                </c:pt>
                <c:pt idx="6">
                  <c:v>17.79</c:v>
                </c:pt>
                <c:pt idx="7">
                  <c:v>18.47</c:v>
                </c:pt>
                <c:pt idx="8">
                  <c:v>18.940000000000001</c:v>
                </c:pt>
                <c:pt idx="9">
                  <c:v>17.669999999999998</c:v>
                </c:pt>
                <c:pt idx="10">
                  <c:v>18.47</c:v>
                </c:pt>
                <c:pt idx="11">
                  <c:v>19.45</c:v>
                </c:pt>
                <c:pt idx="12">
                  <c:v>23.1</c:v>
                </c:pt>
                <c:pt idx="13">
                  <c:v>23.77</c:v>
                </c:pt>
                <c:pt idx="14">
                  <c:v>27.150000000000002</c:v>
                </c:pt>
                <c:pt idx="15">
                  <c:v>17.68</c:v>
                </c:pt>
                <c:pt idx="16">
                  <c:v>18.579999999999998</c:v>
                </c:pt>
                <c:pt idx="17">
                  <c:v>23.21</c:v>
                </c:pt>
                <c:pt idx="18">
                  <c:v>19.29</c:v>
                </c:pt>
                <c:pt idx="19">
                  <c:v>17.399999999999999</c:v>
                </c:pt>
                <c:pt idx="20">
                  <c:v>17.96</c:v>
                </c:pt>
                <c:pt idx="21">
                  <c:v>20.45</c:v>
                </c:pt>
                <c:pt idx="22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11.68</c:v>
                </c:pt>
                <c:pt idx="1">
                  <c:v>13.5</c:v>
                </c:pt>
                <c:pt idx="2">
                  <c:v>11.459999999999999</c:v>
                </c:pt>
                <c:pt idx="3">
                  <c:v>12.64</c:v>
                </c:pt>
                <c:pt idx="4">
                  <c:v>13.600000000000001</c:v>
                </c:pt>
                <c:pt idx="5">
                  <c:v>14.829999999999998</c:v>
                </c:pt>
                <c:pt idx="6">
                  <c:v>15.620000000000001</c:v>
                </c:pt>
                <c:pt idx="7">
                  <c:v>12.68</c:v>
                </c:pt>
                <c:pt idx="8">
                  <c:v>13.059999999999999</c:v>
                </c:pt>
                <c:pt idx="9">
                  <c:v>13.25</c:v>
                </c:pt>
                <c:pt idx="10">
                  <c:v>13.36</c:v>
                </c:pt>
                <c:pt idx="11">
                  <c:v>16.45</c:v>
                </c:pt>
                <c:pt idx="12">
                  <c:v>18.05</c:v>
                </c:pt>
                <c:pt idx="13">
                  <c:v>17.829999999999998</c:v>
                </c:pt>
                <c:pt idx="14">
                  <c:v>14.030000000000001</c:v>
                </c:pt>
                <c:pt idx="15">
                  <c:v>11.66</c:v>
                </c:pt>
                <c:pt idx="16">
                  <c:v>12.27</c:v>
                </c:pt>
                <c:pt idx="17">
                  <c:v>14.91</c:v>
                </c:pt>
                <c:pt idx="18">
                  <c:v>14.6</c:v>
                </c:pt>
                <c:pt idx="19">
                  <c:v>13.28</c:v>
                </c:pt>
                <c:pt idx="20">
                  <c:v>12.08</c:v>
                </c:pt>
                <c:pt idx="21">
                  <c:v>13.66</c:v>
                </c:pt>
                <c:pt idx="22">
                  <c:v>13.19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9.67</c:v>
                </c:pt>
                <c:pt idx="1">
                  <c:v>11.01</c:v>
                </c:pt>
                <c:pt idx="2">
                  <c:v>9.24</c:v>
                </c:pt>
                <c:pt idx="3">
                  <c:v>9.35</c:v>
                </c:pt>
                <c:pt idx="4">
                  <c:v>9.48</c:v>
                </c:pt>
                <c:pt idx="5">
                  <c:v>10.119999999999999</c:v>
                </c:pt>
                <c:pt idx="6">
                  <c:v>10.220000000000001</c:v>
                </c:pt>
                <c:pt idx="7">
                  <c:v>8.99</c:v>
                </c:pt>
                <c:pt idx="8">
                  <c:v>9.32</c:v>
                </c:pt>
                <c:pt idx="9">
                  <c:v>9.2899999999999991</c:v>
                </c:pt>
                <c:pt idx="10">
                  <c:v>10.41</c:v>
                </c:pt>
                <c:pt idx="11">
                  <c:v>10.61</c:v>
                </c:pt>
                <c:pt idx="12">
                  <c:v>12.7</c:v>
                </c:pt>
                <c:pt idx="13">
                  <c:v>13.03</c:v>
                </c:pt>
                <c:pt idx="14">
                  <c:v>11.44</c:v>
                </c:pt>
                <c:pt idx="15">
                  <c:v>8.17</c:v>
                </c:pt>
                <c:pt idx="16">
                  <c:v>7.21</c:v>
                </c:pt>
                <c:pt idx="17">
                  <c:v>7.59</c:v>
                </c:pt>
                <c:pt idx="18">
                  <c:v>8.3000000000000007</c:v>
                </c:pt>
                <c:pt idx="19">
                  <c:v>8.6900000000000013</c:v>
                </c:pt>
                <c:pt idx="20">
                  <c:v>8.67</c:v>
                </c:pt>
                <c:pt idx="21">
                  <c:v>10.059999999999999</c:v>
                </c:pt>
                <c:pt idx="22">
                  <c:v>10.09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8.44</c:v>
                </c:pt>
                <c:pt idx="1">
                  <c:v>7.51</c:v>
                </c:pt>
                <c:pt idx="2">
                  <c:v>6.4600000000000009</c:v>
                </c:pt>
                <c:pt idx="3">
                  <c:v>6.6199999999999992</c:v>
                </c:pt>
                <c:pt idx="4">
                  <c:v>6.5699999999999994</c:v>
                </c:pt>
                <c:pt idx="5">
                  <c:v>6.87</c:v>
                </c:pt>
                <c:pt idx="6">
                  <c:v>7.02</c:v>
                </c:pt>
                <c:pt idx="7">
                  <c:v>6.8599999999999994</c:v>
                </c:pt>
                <c:pt idx="8">
                  <c:v>6.38</c:v>
                </c:pt>
                <c:pt idx="9">
                  <c:v>6.64</c:v>
                </c:pt>
                <c:pt idx="10">
                  <c:v>8.129999999999999</c:v>
                </c:pt>
                <c:pt idx="11">
                  <c:v>7.35</c:v>
                </c:pt>
                <c:pt idx="12">
                  <c:v>7.580000000000001</c:v>
                </c:pt>
                <c:pt idx="13">
                  <c:v>5.12</c:v>
                </c:pt>
                <c:pt idx="14">
                  <c:v>7.22</c:v>
                </c:pt>
                <c:pt idx="15">
                  <c:v>4.3499999999999996</c:v>
                </c:pt>
                <c:pt idx="16">
                  <c:v>5.2</c:v>
                </c:pt>
                <c:pt idx="17">
                  <c:v>5.5</c:v>
                </c:pt>
                <c:pt idx="18">
                  <c:v>6</c:v>
                </c:pt>
                <c:pt idx="19">
                  <c:v>5.72</c:v>
                </c:pt>
                <c:pt idx="20">
                  <c:v>5.24</c:v>
                </c:pt>
                <c:pt idx="21">
                  <c:v>6.5600000000000005</c:v>
                </c:pt>
                <c:pt idx="22">
                  <c:v>6.02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&gt;=.50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63.019999999999996</c:v>
                </c:pt>
                <c:pt idx="1">
                  <c:v>49.2</c:v>
                </c:pt>
                <c:pt idx="2">
                  <c:v>36.94</c:v>
                </c:pt>
                <c:pt idx="3">
                  <c:v>31.45</c:v>
                </c:pt>
                <c:pt idx="4">
                  <c:v>28.78</c:v>
                </c:pt>
                <c:pt idx="5">
                  <c:v>25.175000000000004</c:v>
                </c:pt>
                <c:pt idx="6">
                  <c:v>18.535</c:v>
                </c:pt>
                <c:pt idx="7">
                  <c:v>18.535</c:v>
                </c:pt>
                <c:pt idx="8">
                  <c:v>16.7</c:v>
                </c:pt>
                <c:pt idx="9">
                  <c:v>17.025000000000002</c:v>
                </c:pt>
                <c:pt idx="10">
                  <c:v>16.55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.30 to .50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37.69</c:v>
                </c:pt>
                <c:pt idx="1">
                  <c:v>35.709999999999994</c:v>
                </c:pt>
                <c:pt idx="2">
                  <c:v>34.880000000000003</c:v>
                </c:pt>
                <c:pt idx="3">
                  <c:v>30.115000000000002</c:v>
                </c:pt>
                <c:pt idx="4">
                  <c:v>30.454999999999998</c:v>
                </c:pt>
                <c:pt idx="5">
                  <c:v>27.344999999999999</c:v>
                </c:pt>
                <c:pt idx="6">
                  <c:v>26.534999999999997</c:v>
                </c:pt>
                <c:pt idx="7">
                  <c:v>23.275000000000002</c:v>
                </c:pt>
                <c:pt idx="8">
                  <c:v>19</c:v>
                </c:pt>
                <c:pt idx="9">
                  <c:v>16.585000000000001</c:v>
                </c:pt>
                <c:pt idx="10">
                  <c:v>17.5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.20 to .30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23.71</c:v>
                </c:pt>
                <c:pt idx="1">
                  <c:v>22.61</c:v>
                </c:pt>
                <c:pt idx="2">
                  <c:v>21.87</c:v>
                </c:pt>
                <c:pt idx="3">
                  <c:v>20.309999999999999</c:v>
                </c:pt>
                <c:pt idx="4">
                  <c:v>19.024999999999999</c:v>
                </c:pt>
                <c:pt idx="5">
                  <c:v>17.68</c:v>
                </c:pt>
                <c:pt idx="6">
                  <c:v>15.25</c:v>
                </c:pt>
                <c:pt idx="7">
                  <c:v>15.810000000000002</c:v>
                </c:pt>
                <c:pt idx="8">
                  <c:v>15.784999999999998</c:v>
                </c:pt>
                <c:pt idx="9">
                  <c:v>15.360000000000001</c:v>
                </c:pt>
                <c:pt idx="10">
                  <c:v>15.190000000000001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.10 to .20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13.705</c:v>
                </c:pt>
                <c:pt idx="1">
                  <c:v>13.600000000000001</c:v>
                </c:pt>
                <c:pt idx="2">
                  <c:v>13.37</c:v>
                </c:pt>
                <c:pt idx="3">
                  <c:v>12.93</c:v>
                </c:pt>
                <c:pt idx="4">
                  <c:v>12.17</c:v>
                </c:pt>
                <c:pt idx="5">
                  <c:v>12.17</c:v>
                </c:pt>
                <c:pt idx="6">
                  <c:v>12.07</c:v>
                </c:pt>
                <c:pt idx="7">
                  <c:v>11.56</c:v>
                </c:pt>
                <c:pt idx="8">
                  <c:v>10.72</c:v>
                </c:pt>
                <c:pt idx="9">
                  <c:v>10.67</c:v>
                </c:pt>
                <c:pt idx="10">
                  <c:v>10.51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 to 0.1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6.69</c:v>
                </c:pt>
                <c:pt idx="1">
                  <c:v>7.16</c:v>
                </c:pt>
                <c:pt idx="2">
                  <c:v>7.4700000000000006</c:v>
                </c:pt>
                <c:pt idx="3">
                  <c:v>7.51</c:v>
                </c:pt>
                <c:pt idx="4">
                  <c:v>7.6300000000000008</c:v>
                </c:pt>
                <c:pt idx="5">
                  <c:v>7.79</c:v>
                </c:pt>
                <c:pt idx="6">
                  <c:v>7.794999999999999</c:v>
                </c:pt>
                <c:pt idx="7">
                  <c:v>7.79</c:v>
                </c:pt>
                <c:pt idx="8">
                  <c:v>7.19</c:v>
                </c:pt>
                <c:pt idx="9">
                  <c:v>7.02</c:v>
                </c:pt>
                <c:pt idx="10">
                  <c:v>7.42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&lt;0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-9.8699999999999992</c:v>
                </c:pt>
                <c:pt idx="1">
                  <c:v>-5.6099999999999994</c:v>
                </c:pt>
                <c:pt idx="2">
                  <c:v>-2.33</c:v>
                </c:pt>
                <c:pt idx="3">
                  <c:v>-1.7399999999999998</c:v>
                </c:pt>
                <c:pt idx="4">
                  <c:v>-2.0950000000000002</c:v>
                </c:pt>
                <c:pt idx="5">
                  <c:v>0.59000000000000008</c:v>
                </c:pt>
                <c:pt idx="6">
                  <c:v>3.4549999999999996</c:v>
                </c:pt>
                <c:pt idx="7">
                  <c:v>4.72</c:v>
                </c:pt>
                <c:pt idx="8">
                  <c:v>3.6999999999999997</c:v>
                </c:pt>
                <c:pt idx="9">
                  <c:v>4.6500000000000004</c:v>
                </c:pt>
                <c:pt idx="10">
                  <c:v>4.6850000000000005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&lt;0.1</c:v>
                      </c:pt>
                    </c:strCache>
                  </c:strRef>
                </c:tx>
                <c:spPr>
                  <a:ln>
                    <a:solidFill>
                      <a:srgbClr val="FFE07F"/>
                    </a:solidFill>
                  </a:ln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Sheet1!$H$2:$H$12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5.76</c:v>
                      </c:pt>
                      <c:pt idx="1">
                        <c:v>6.54</c:v>
                      </c:pt>
                      <c:pt idx="2">
                        <c:v>6.8949999999999996</c:v>
                      </c:pt>
                      <c:pt idx="3">
                        <c:v>7.1099999999999994</c:v>
                      </c:pt>
                      <c:pt idx="4">
                        <c:v>7.214999999999999</c:v>
                      </c:pt>
                      <c:pt idx="5">
                        <c:v>7.3800000000000008</c:v>
                      </c:pt>
                      <c:pt idx="6">
                        <c:v>7.335</c:v>
                      </c:pt>
                      <c:pt idx="7">
                        <c:v>7.214999999999999</c:v>
                      </c:pt>
                      <c:pt idx="8">
                        <c:v>6.9750000000000005</c:v>
                      </c:pt>
                      <c:pt idx="9">
                        <c:v>6.77</c:v>
                      </c:pt>
                      <c:pt idx="10">
                        <c:v>7.07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6F7-4744-8761-1DBE9520E249}"/>
                  </c:ext>
                </c:extLst>
              </c15:ser>
            </c15:filteredLineSeries>
          </c:ext>
        </c:extLst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dPt>
            <c:idx val="0"/>
            <c:marker>
              <c:spPr>
                <a:solidFill>
                  <a:srgbClr val="A02226"/>
                </a:solidFill>
                <a:ln w="3175">
                  <a:solidFill>
                    <a:srgbClr val="A02226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Lbls>
            <c:dLbl>
              <c:idx val="0"/>
              <c:layout>
                <c:manualLayout>
                  <c:x val="-1.8245099203536772E-2"/>
                  <c:y val="2.8613352626847E-2"/>
                </c:manualLayout>
              </c:layout>
              <c:tx>
                <c:rich>
                  <a:bodyPr wrap="square" lIns="38100" tIns="0" rIns="38100" bIns="18000" anchor="ctr">
                    <a:sp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B156808-3E33-4EDD-8B30-C19904D0E92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2806374004421075E-2"/>
                  <c:y val="-3.6167711100297761E-2"/>
                </c:manualLayout>
              </c:layout>
              <c:tx>
                <c:rich>
                  <a:bodyPr/>
                  <a:lstStyle/>
                  <a:p>
                    <a:fld id="{891A6A24-43B5-4C2F-8C9C-B2C67C20DBE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layout>
                <c:manualLayout>
                  <c:x val="-5.5748270224254207E-17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8AE412C8-5FBB-4541-94E1-D328B24909B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7A4DCC-415D-4288-ABF0-BD8810D1DA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layout>
                <c:manualLayout>
                  <c:x val="-6.0816997345123133E-3"/>
                  <c:y val="-6.269069924051604E-2"/>
                </c:manualLayout>
              </c:layout>
              <c:tx>
                <c:rich>
                  <a:bodyPr/>
                  <a:lstStyle/>
                  <a:p>
                    <a:fld id="{9629AFFB-1F1C-4611-AA23-1AF3C2B4AB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layout>
                <c:manualLayout>
                  <c:x val="1.5204249336280643E-2"/>
                  <c:y val="-7.2335422200595426E-3"/>
                </c:manualLayout>
              </c:layout>
              <c:tx>
                <c:rich>
                  <a:bodyPr/>
                  <a:lstStyle/>
                  <a:p>
                    <a:fld id="{CA11A185-4555-4AA2-B052-ED94DCC5409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CCC9714-1EA9-4B1D-BC46-1219F4A03A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layout>
                <c:manualLayout>
                  <c:x val="-0.11707271988936095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53B0EDEB-9607-40CE-B6C5-1FAB7E7970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layout>
                <c:manualLayout>
                  <c:x val="0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27232C7C-3FCD-4DCC-81AB-EBE79DEA516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0"/>
                  <c:y val="3.0511102548536378E-2"/>
                </c:manualLayout>
              </c:layout>
              <c:tx>
                <c:rich>
                  <a:bodyPr/>
                  <a:lstStyle/>
                  <a:p>
                    <a:fld id="{69193EE8-AC8D-4508-9986-1A8F81E6E35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layout>
                <c:manualLayout>
                  <c:x val="-0.12320769435579955"/>
                  <c:y val="-4.302798089015719E-17"/>
                </c:manualLayout>
              </c:layout>
              <c:tx>
                <c:rich>
                  <a:bodyPr/>
                  <a:lstStyle/>
                  <a:p>
                    <a:fld id="{2D807B39-EF18-4EFE-91DA-E8DF66BB204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layout>
                <c:manualLayout>
                  <c:x val="3.3449348539817417E-2"/>
                  <c:y val="-4.8223614800397396E-3"/>
                </c:manualLayout>
              </c:layout>
              <c:tx>
                <c:rich>
                  <a:bodyPr/>
                  <a:lstStyle/>
                  <a:p>
                    <a:fld id="{C8738E9F-6EDB-42F2-9B9D-657E25613B4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layout>
                <c:manualLayout>
                  <c:x val="1.5204249336280642E-3"/>
                  <c:y val="3.9899134101932215E-2"/>
                </c:manualLayout>
              </c:layout>
              <c:tx>
                <c:rich>
                  <a:bodyPr/>
                  <a:lstStyle/>
                  <a:p>
                    <a:fld id="{B794BCCA-AC8D-4D69-8E62-46D7BFD7C0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229138F-9DF7-4AF8-BA4D-6433425F40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AAE652A-EAE1-44EB-8E8C-4F07E1049F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1.2163399469024514E-2"/>
                  <c:y val="1.4467084440119042E-2"/>
                </c:manualLayout>
              </c:layout>
              <c:tx>
                <c:rich>
                  <a:bodyPr/>
                  <a:lstStyle/>
                  <a:p>
                    <a:fld id="{3668D442-421C-4E3D-AD99-D2431065628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9621849966861921"/>
                  <c:y val="-2.1123070995140585E-2"/>
                </c:manualLayout>
              </c:layout>
              <c:tx>
                <c:rich>
                  <a:bodyPr/>
                  <a:lstStyle/>
                  <a:p>
                    <a:fld id="{11B6FCFF-2EC5-41FF-9426-96D4A887296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layout>
                <c:manualLayout>
                  <c:x val="-0.10186847055308036"/>
                  <c:y val="-7.9568964420654975E-2"/>
                </c:manualLayout>
              </c:layout>
              <c:tx>
                <c:rich>
                  <a:bodyPr/>
                  <a:lstStyle/>
                  <a:p>
                    <a:fld id="{074B2D28-B234-40E3-814A-4D8593672F9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layout>
                <c:manualLayout>
                  <c:x val="-0.11866150408575298"/>
                  <c:y val="1.4082047330093724E-2"/>
                </c:manualLayout>
              </c:layout>
              <c:tx>
                <c:rich>
                  <a:bodyPr/>
                  <a:lstStyle/>
                  <a:p>
                    <a:fld id="{F58405AB-CE05-4F07-98B2-0DD08346426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2A59AE3F-B2C3-4FEC-9E61-DBEEF315FA4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layout>
                <c:manualLayout>
                  <c:x val="4.5612748008840819E-3"/>
                  <c:y val="1.6878265180138935E-2"/>
                </c:manualLayout>
              </c:layout>
              <c:tx>
                <c:rich>
                  <a:bodyPr/>
                  <a:lstStyle/>
                  <a:p>
                    <a:fld id="{6533543E-7E1E-4436-8D57-6B74F7D8527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layout>
                <c:manualLayout>
                  <c:x val="-3.0408498672561284E-3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A95F54CF-3C9A-43E0-B205-4740713DFC7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layout>
                <c:manualLayout>
                  <c:x val="4.2571898141585747E-2"/>
                  <c:y val="-2.4111807400198477E-3"/>
                </c:manualLayout>
              </c:layout>
              <c:tx>
                <c:rich>
                  <a:bodyPr/>
                  <a:lstStyle/>
                  <a:p>
                    <a:fld id="{4B33B272-F5C3-4B63-87B6-B43423C1A8E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0.10186847055308031"/>
                  <c:y val="-4.8223614800396953E-3"/>
                </c:manualLayout>
              </c:layout>
              <c:tx>
                <c:rich>
                  <a:bodyPr/>
                  <a:lstStyle/>
                  <a:p>
                    <a:fld id="{FAE9B0BE-29E2-4408-892C-1F0AEA5E62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layout/>
              <c:tx>
                <c:rich>
                  <a:bodyPr/>
                  <a:lstStyle/>
                  <a:p>
                    <a:fld id="{0E6E7419-4981-4B26-9395-90AA07C8819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65.134519999999995</c:v>
                </c:pt>
                <c:pt idx="1">
                  <c:v>57.406644000000007</c:v>
                </c:pt>
                <c:pt idx="2">
                  <c:v>87.113320000000002</c:v>
                </c:pt>
                <c:pt idx="3">
                  <c:v>72.775617999999994</c:v>
                </c:pt>
                <c:pt idx="4">
                  <c:v>65.633642000000009</c:v>
                </c:pt>
                <c:pt idx="5">
                  <c:v>81.149704</c:v>
                </c:pt>
                <c:pt idx="6">
                  <c:v>96.27579999999999</c:v>
                </c:pt>
                <c:pt idx="7">
                  <c:v>95.528897999999998</c:v>
                </c:pt>
                <c:pt idx="8">
                  <c:v>63.680025999999998</c:v>
                </c:pt>
                <c:pt idx="9">
                  <c:v>74.996362000000005</c:v>
                </c:pt>
                <c:pt idx="10">
                  <c:v>67.162134000000009</c:v>
                </c:pt>
                <c:pt idx="11">
                  <c:v>75.136972</c:v>
                </c:pt>
                <c:pt idx="12">
                  <c:v>99.999510000000001</c:v>
                </c:pt>
                <c:pt idx="13">
                  <c:v>70.272487999999996</c:v>
                </c:pt>
                <c:pt idx="14">
                  <c:v>77.402299999999997</c:v>
                </c:pt>
                <c:pt idx="15">
                  <c:v>55.499144000000001</c:v>
                </c:pt>
                <c:pt idx="16">
                  <c:v>44.267668</c:v>
                </c:pt>
                <c:pt idx="17">
                  <c:v>30.360446000000003</c:v>
                </c:pt>
                <c:pt idx="18">
                  <c:v>85.756693999999996</c:v>
                </c:pt>
                <c:pt idx="19">
                  <c:v>79.670721999999998</c:v>
                </c:pt>
                <c:pt idx="20">
                  <c:v>94.831174000000004</c:v>
                </c:pt>
                <c:pt idx="21">
                  <c:v>48.346040000000002</c:v>
                </c:pt>
                <c:pt idx="22">
                  <c:v>86.216183999999998</c:v>
                </c:pt>
                <c:pt idx="23">
                  <c:v>71.295563999999999</c:v>
                </c:pt>
                <c:pt idx="24">
                  <c:v>54.591354000000003</c:v>
                </c:pt>
                <c:pt idx="25">
                  <c:v>72.960933999999995</c:v>
                </c:pt>
                <c:pt idx="26">
                  <c:v>94.098236000000014</c:v>
                </c:pt>
                <c:pt idx="27">
                  <c:v>88.946096000000011</c:v>
                </c:pt>
                <c:pt idx="28">
                  <c:v>58.610225999999997</c:v>
                </c:pt>
                <c:pt idx="29">
                  <c:v>33.645641999999995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5th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26.056659148223254</c:v>
                </c:pt>
                <c:pt idx="1">
                  <c:v>20.599659039945418</c:v>
                </c:pt>
                <c:pt idx="2">
                  <c:v>19.346338431183487</c:v>
                </c:pt>
                <c:pt idx="3">
                  <c:v>18.228892724451942</c:v>
                </c:pt>
                <c:pt idx="4">
                  <c:v>16.622088109300474</c:v>
                </c:pt>
                <c:pt idx="5">
                  <c:v>16.860111054785186</c:v>
                </c:pt>
                <c:pt idx="6">
                  <c:v>16.001052894928407</c:v>
                </c:pt>
                <c:pt idx="7">
                  <c:v>13.979362744964643</c:v>
                </c:pt>
                <c:pt idx="8">
                  <c:v>13.246301991178544</c:v>
                </c:pt>
                <c:pt idx="9">
                  <c:v>10.756997954454924</c:v>
                </c:pt>
                <c:pt idx="10">
                  <c:v>10.277890006713145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57-4807-8F1C-282E40744396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4th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15.502149842499726</c:v>
                </c:pt>
                <c:pt idx="1">
                  <c:v>14.724653423498379</c:v>
                </c:pt>
                <c:pt idx="2">
                  <c:v>13.853479389235094</c:v>
                </c:pt>
                <c:pt idx="3">
                  <c:v>13.58320405526889</c:v>
                </c:pt>
                <c:pt idx="4">
                  <c:v>13.35609441671324</c:v>
                </c:pt>
                <c:pt idx="5">
                  <c:v>13.783213609240732</c:v>
                </c:pt>
                <c:pt idx="6">
                  <c:v>12.417098152836173</c:v>
                </c:pt>
                <c:pt idx="7">
                  <c:v>11.175724314519266</c:v>
                </c:pt>
                <c:pt idx="8">
                  <c:v>10.719632602642349</c:v>
                </c:pt>
                <c:pt idx="9">
                  <c:v>11.175724314519266</c:v>
                </c:pt>
                <c:pt idx="10">
                  <c:v>10.34949638938869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57-4807-8F1C-282E4074439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10.137249469973804</c:v>
                </c:pt>
                <c:pt idx="1">
                  <c:v>9.6091256524705457</c:v>
                </c:pt>
                <c:pt idx="2">
                  <c:v>9.2664902386893697</c:v>
                </c:pt>
                <c:pt idx="3">
                  <c:v>8.7462771825542429</c:v>
                </c:pt>
                <c:pt idx="4">
                  <c:v>8.6957535467040525</c:v>
                </c:pt>
                <c:pt idx="5">
                  <c:v>8.892859540759785</c:v>
                </c:pt>
                <c:pt idx="6">
                  <c:v>8.0552223135195877</c:v>
                </c:pt>
                <c:pt idx="7">
                  <c:v>7.9771678878342884</c:v>
                </c:pt>
                <c:pt idx="8">
                  <c:v>7.4497030398348345</c:v>
                </c:pt>
                <c:pt idx="9">
                  <c:v>8.315071567027168</c:v>
                </c:pt>
                <c:pt idx="10">
                  <c:v>9.1692224583934703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57-4807-8F1C-282E40744396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2nd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5.7240457889257366</c:v>
                </c:pt>
                <c:pt idx="1">
                  <c:v>7.0667202963657569</c:v>
                </c:pt>
                <c:pt idx="2">
                  <c:v>7.2573094077737155</c:v>
                </c:pt>
                <c:pt idx="3">
                  <c:v>7.4497030398348345</c:v>
                </c:pt>
                <c:pt idx="4">
                  <c:v>8.137282520281433</c:v>
                </c:pt>
                <c:pt idx="5">
                  <c:v>8.0224815967072249</c:v>
                </c:pt>
                <c:pt idx="6">
                  <c:v>8.1725902129884709</c:v>
                </c:pt>
                <c:pt idx="7">
                  <c:v>8.5842431250580606</c:v>
                </c:pt>
                <c:pt idx="8">
                  <c:v>8.5531456359779856</c:v>
                </c:pt>
                <c:pt idx="9">
                  <c:v>7.0990663893249071</c:v>
                </c:pt>
                <c:pt idx="10">
                  <c:v>8.4030743907661858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57-4807-8F1C-282E40744396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1st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-11.882426543550581</c:v>
                </c:pt>
                <c:pt idx="1">
                  <c:v>1.4449520371964346</c:v>
                </c:pt>
                <c:pt idx="2">
                  <c:v>3.2986631259875927</c:v>
                </c:pt>
                <c:pt idx="3">
                  <c:v>4.9658398388138778</c:v>
                </c:pt>
                <c:pt idx="4">
                  <c:v>4.297823860749781</c:v>
                </c:pt>
                <c:pt idx="5">
                  <c:v>4.8784426125596472</c:v>
                </c:pt>
                <c:pt idx="6">
                  <c:v>4.3867892782592772</c:v>
                </c:pt>
                <c:pt idx="7">
                  <c:v>3.6083051647011755</c:v>
                </c:pt>
                <c:pt idx="8">
                  <c:v>6.0035963168068269</c:v>
                </c:pt>
                <c:pt idx="9">
                  <c:v>7.9864204510396162</c:v>
                </c:pt>
                <c:pt idx="10">
                  <c:v>4.6484905485322692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57-4807-8F1C-282E4074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5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</a:t>
            </a:r>
          </a:p>
          <a:p>
            <a:r>
              <a:rPr lang="en-AU" baseline="0" dirty="0"/>
              <a:t>Largest firms by revenue as % of all reported revenue, nominal, financial years</a:t>
            </a:r>
          </a:p>
          <a:p>
            <a:r>
              <a:rPr lang="en-AU" baseline="0" dirty="0"/>
              <a:t>Some negative values due to write downs?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“Revenue – </a:t>
            </a:r>
            <a:r>
              <a:rPr lang="en-AU" baseline="0" dirty="0" err="1"/>
              <a:t>Aust</a:t>
            </a:r>
            <a:r>
              <a:rPr lang="en-AU" baseline="0" dirty="0"/>
              <a:t> </a:t>
            </a:r>
            <a:r>
              <a:rPr lang="en-AU" baseline="0" dirty="0" err="1"/>
              <a:t>exc</a:t>
            </a:r>
            <a:r>
              <a:rPr lang="en-AU" baseline="0" dirty="0"/>
              <a:t> ETFs”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Australian ASX firms, excluding ETFs and miners</a:t>
            </a:r>
          </a:p>
          <a:p>
            <a:r>
              <a:rPr lang="en-AU" baseline="0" dirty="0"/>
              <a:t>ASX-wide aggregate </a:t>
            </a:r>
            <a:r>
              <a:rPr lang="en-AU" baseline="0" dirty="0" err="1"/>
              <a:t>Herfindahl</a:t>
            </a:r>
            <a:r>
              <a:rPr lang="en-AU" baseline="0" dirty="0"/>
              <a:t> index using GICS industries, financial years</a:t>
            </a:r>
          </a:p>
          <a:p>
            <a:r>
              <a:rPr lang="en-AU" baseline="0" dirty="0"/>
              <a:t>Industry revenue weighted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</a:t>
            </a:r>
            <a:r>
              <a:rPr lang="en-AU" baseline="0" dirty="0" err="1"/>
              <a:t>Herfindahl</a:t>
            </a:r>
            <a:r>
              <a:rPr lang="en-AU" baseline="0" dirty="0"/>
              <a:t> weighted”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200</a:t>
            </a:r>
            <a:r>
              <a:rPr lang="en-AU" dirty="0"/>
              <a:t> </a:t>
            </a:r>
            <a:r>
              <a:rPr lang="en-AU" baseline="0" dirty="0"/>
              <a:t>Australian ASX firms by market cap, excluding ETFs and mining and metals</a:t>
            </a:r>
          </a:p>
          <a:p>
            <a:r>
              <a:rPr lang="en-AU" baseline="0" dirty="0"/>
              <a:t>Revenue weighted ROE percentiles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analysis\Morningstar\Lucy\ROE </a:t>
            </a:r>
            <a:r>
              <a:rPr lang="en-AU" baseline="0" dirty="0" err="1"/>
              <a:t>exc</a:t>
            </a:r>
            <a:r>
              <a:rPr lang="en-AU" baseline="0" dirty="0"/>
              <a:t> mining.xlsx </a:t>
            </a:r>
          </a:p>
          <a:p>
            <a:r>
              <a:rPr lang="en-AU" baseline="0" dirty="0"/>
              <a:t>Sheet: “Weighted percentiles </a:t>
            </a:r>
            <a:r>
              <a:rPr lang="en-AU" baseline="0" dirty="0" err="1"/>
              <a:t>exc</a:t>
            </a:r>
            <a:r>
              <a:rPr lang="en-AU" baseline="0" dirty="0"/>
              <a:t> mining”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100</a:t>
            </a:r>
            <a:r>
              <a:rPr lang="en-AU" dirty="0"/>
              <a:t> </a:t>
            </a:r>
            <a:r>
              <a:rPr lang="en-AU" baseline="0" dirty="0"/>
              <a:t>Australian ASX firms by market cap at any time between 2005 and 2015, excluding ETFs and mining and metals</a:t>
            </a:r>
          </a:p>
          <a:p>
            <a:r>
              <a:rPr lang="en-AU" baseline="0" dirty="0"/>
              <a:t>Decay analysis: for any ROE between 2001 and 2015, the ROE in each subsequent year up to 10 years after</a:t>
            </a:r>
          </a:p>
          <a:p>
            <a:r>
              <a:rPr lang="en-AU" baseline="0" dirty="0"/>
              <a:t>Median ROE in t = n for each category of firms at t = 0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analysis\Morningstar\Lucy\Decay analysis.xlsx </a:t>
            </a:r>
          </a:p>
          <a:p>
            <a:r>
              <a:rPr lang="en-AU" baseline="0" dirty="0"/>
              <a:t>Sheet: “ROE Decay (2)”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Source: World Bank, </a:t>
            </a:r>
            <a:r>
              <a:rPr lang="en-AU" sz="945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Financial Development and Structure Dataset (updated Nov. 2013)</a:t>
            </a:r>
            <a:endParaRPr lang="en-AU" b="0" dirty="0" smtClean="0"/>
          </a:p>
          <a:p>
            <a:r>
              <a:rPr lang="en-AU" b="0" dirty="0" smtClean="0"/>
              <a:t>http://econ.worldban</a:t>
            </a:r>
            <a:r>
              <a:rPr lang="en-AU" dirty="0" smtClean="0"/>
              <a:t>k.org/WBSITE/EXTERNAL/EXTDEC/EXTRESEARCH/0,,contentMDK:20696167~pagePK:64214825~piPK:64214943~theSitePK:469382,00.html</a:t>
            </a:r>
          </a:p>
          <a:p>
            <a:endParaRPr lang="en-AU" dirty="0" smtClean="0"/>
          </a:p>
          <a:p>
            <a:r>
              <a:rPr lang="en-AU" dirty="0" smtClean="0"/>
              <a:t>3 firm bank concentration (average 2007-2011) and population (log scale)</a:t>
            </a:r>
          </a:p>
          <a:p>
            <a:r>
              <a:rPr lang="en-AU" dirty="0" smtClean="0"/>
              <a:t>And population: </a:t>
            </a:r>
            <a:r>
              <a:rPr lang="en-AU" dirty="0" err="1" smtClean="0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All </a:t>
            </a:r>
            <a:r>
              <a:rPr lang="en-AU" baseline="0" dirty="0" smtClean="0"/>
              <a:t>Australian ASX firms, excluding ETFs and mining and metals, excludes negative revenue</a:t>
            </a:r>
          </a:p>
          <a:p>
            <a:r>
              <a:rPr lang="en-AU" baseline="0" dirty="0" smtClean="0"/>
              <a:t>Decay analysis: for any revenue weighted industry ROE between 2001 and 2015, the ROE in each subsequent year up to 10 years after</a:t>
            </a:r>
          </a:p>
          <a:p>
            <a:r>
              <a:rPr lang="en-AU" baseline="0" dirty="0" smtClean="0"/>
              <a:t>Median ROE in t = n for each quintile of firms at t = 0</a:t>
            </a:r>
          </a:p>
          <a:p>
            <a:r>
              <a:rPr lang="en-AU" baseline="0" dirty="0" smtClean="0"/>
              <a:t>Source: Morningstar</a:t>
            </a:r>
          </a:p>
          <a:p>
            <a:r>
              <a:rPr lang="en-AU" baseline="0" dirty="0" smtClean="0"/>
              <a:t>Data: Dropbox (Grattan Institute)\Productivity Growth\Reports\Competitive pressure\Data and analysis\Morningstar\Lucy\Decay analysis - Industry.xlsx </a:t>
            </a:r>
          </a:p>
          <a:p>
            <a:r>
              <a:rPr lang="en-AU" baseline="0" dirty="0" smtClean="0"/>
              <a:t>Sheet: “ROE Industry Decay (2)”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29630200"/>
              </p:ext>
            </p:extLst>
          </p:nvPr>
        </p:nvGraphicFramePr>
        <p:xfrm>
          <a:off x="-60456" y="-15115"/>
          <a:ext cx="8123801" cy="52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787041" y="454072"/>
            <a:ext cx="2154436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Total includin</a:t>
            </a:r>
            <a:r>
              <a:rPr lang="en-US" sz="1800" b="1" baseline="0" dirty="0">
                <a:solidFill>
                  <a:schemeClr val="tx2"/>
                </a:solidFill>
              </a:rPr>
              <a:t>g</a:t>
            </a:r>
          </a:p>
          <a:p>
            <a:pPr algn="r"/>
            <a:r>
              <a:rPr lang="en-US" sz="1800" b="1" baseline="0" dirty="0">
                <a:solidFill>
                  <a:schemeClr val="tx2"/>
                </a:solidFill>
              </a:rPr>
              <a:t>‘mining and metals’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58566" y="2559908"/>
            <a:ext cx="2182911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Excluding</a:t>
            </a:r>
          </a:p>
          <a:p>
            <a:pPr algn="r"/>
            <a:r>
              <a:rPr lang="en-US" sz="1800" b="1" dirty="0">
                <a:solidFill>
                  <a:schemeClr val="accent2"/>
                </a:solidFill>
              </a:rPr>
              <a:t>‘mining and metals’</a:t>
            </a:r>
          </a:p>
        </p:txBody>
      </p:sp>
    </p:spTree>
    <p:extLst>
      <p:ext uri="{BB962C8B-B14F-4D97-AF65-F5344CB8AC3E}">
        <p14:creationId xmlns:p14="http://schemas.microsoft.com/office/powerpoint/2010/main" val="227384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44706350"/>
              </p:ext>
            </p:extLst>
          </p:nvPr>
        </p:nvGraphicFramePr>
        <p:xfrm>
          <a:off x="26331" y="-33423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44886" y="203378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Top 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9410" y="1383660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Top 50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93671" y="889826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Top 100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93672" y="633606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Top 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84938" y="383922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 500</a:t>
            </a:r>
          </a:p>
        </p:txBody>
      </p:sp>
    </p:spTree>
    <p:extLst>
      <p:ext uri="{BB962C8B-B14F-4D97-AF65-F5344CB8AC3E}">
        <p14:creationId xmlns:p14="http://schemas.microsoft.com/office/powerpoint/2010/main" val="10796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86135790"/>
              </p:ext>
            </p:extLst>
          </p:nvPr>
        </p:nvGraphicFramePr>
        <p:xfrm>
          <a:off x="-43854" y="-126454"/>
          <a:ext cx="8280920" cy="534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923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14139167"/>
              </p:ext>
            </p:extLst>
          </p:nvPr>
        </p:nvGraphicFramePr>
        <p:xfrm>
          <a:off x="-115862" y="-33423"/>
          <a:ext cx="8119381" cy="530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39410" y="3978002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10th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55284" y="347209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25th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07705" y="3112058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50th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2231" y="2083804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75th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79462" y="819238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90th</a:t>
            </a:r>
          </a:p>
        </p:txBody>
      </p:sp>
    </p:spTree>
    <p:extLst>
      <p:ext uri="{BB962C8B-B14F-4D97-AF65-F5344CB8AC3E}">
        <p14:creationId xmlns:p14="http://schemas.microsoft.com/office/powerpoint/2010/main" val="28248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9487714"/>
              </p:ext>
            </p:extLst>
          </p:nvPr>
        </p:nvGraphicFramePr>
        <p:xfrm>
          <a:off x="-115862" y="-41381"/>
          <a:ext cx="8424936" cy="58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6195230" y="1006802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&gt;=30 to &lt;50%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93316" y="732054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&gt;=50%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95230" y="1281550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&gt;=20 to &lt;30%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195230" y="1556298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&gt;=10 to &lt;20%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195230" y="1831046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&gt;0 to &lt;10%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95230" y="2105794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4"/>
                </a:solidFill>
              </a:rPr>
              <a:t>&lt;0%</a:t>
            </a:r>
          </a:p>
        </p:txBody>
      </p:sp>
    </p:spTree>
    <p:extLst>
      <p:ext uri="{BB962C8B-B14F-4D97-AF65-F5344CB8AC3E}">
        <p14:creationId xmlns:p14="http://schemas.microsoft.com/office/powerpoint/2010/main" val="31153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15506378"/>
              </p:ext>
            </p:extLst>
          </p:nvPr>
        </p:nvGraphicFramePr>
        <p:xfrm>
          <a:off x="-115862" y="-414486"/>
          <a:ext cx="8352928" cy="541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750" y="4996659"/>
            <a:ext cx="254768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 smtClean="0"/>
              <a:t>2011 Population, millions</a:t>
            </a:r>
          </a:p>
        </p:txBody>
      </p:sp>
    </p:spTree>
    <p:extLst>
      <p:ext uri="{BB962C8B-B14F-4D97-AF65-F5344CB8AC3E}">
        <p14:creationId xmlns:p14="http://schemas.microsoft.com/office/powerpoint/2010/main" val="41667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9258413"/>
              </p:ext>
            </p:extLst>
          </p:nvPr>
        </p:nvGraphicFramePr>
        <p:xfrm>
          <a:off x="-115862" y="-414486"/>
          <a:ext cx="8424936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6076826" y="142706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bg2"/>
                </a:solidFill>
              </a:rPr>
              <a:t>5</a:t>
            </a:r>
            <a:r>
              <a:rPr lang="en-US" sz="18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800" b="1" dirty="0" smtClean="0">
                <a:solidFill>
                  <a:schemeClr val="bg2"/>
                </a:solidFill>
              </a:rPr>
              <a:t> quintile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76826" y="417454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tx2"/>
                </a:solidFill>
              </a:rPr>
              <a:t>4</a:t>
            </a:r>
            <a:r>
              <a:rPr lang="en-US" sz="18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800" b="1" dirty="0" smtClean="0">
                <a:solidFill>
                  <a:schemeClr val="tx2"/>
                </a:solidFill>
              </a:rPr>
              <a:t> quintile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76826" y="692202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1"/>
                </a:solidFill>
              </a:rPr>
              <a:t>3</a:t>
            </a:r>
            <a:r>
              <a:rPr lang="en-US" sz="1800" b="1" baseline="30000" dirty="0" smtClean="0">
                <a:solidFill>
                  <a:schemeClr val="accent1"/>
                </a:solidFill>
              </a:rPr>
              <a:t>rd</a:t>
            </a:r>
            <a:r>
              <a:rPr lang="en-US" sz="1800" b="1" dirty="0" smtClean="0">
                <a:solidFill>
                  <a:schemeClr val="accent1"/>
                </a:solidFill>
              </a:rPr>
              <a:t> quintile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76826" y="966950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2"/>
                </a:solidFill>
              </a:rPr>
              <a:t>2</a:t>
            </a:r>
            <a:r>
              <a:rPr lang="en-US" sz="1800" b="1" baseline="30000" dirty="0" smtClean="0">
                <a:solidFill>
                  <a:schemeClr val="accent2"/>
                </a:solidFill>
              </a:rPr>
              <a:t>nd</a:t>
            </a:r>
            <a:r>
              <a:rPr lang="en-US" sz="1800" b="1" dirty="0" smtClean="0">
                <a:solidFill>
                  <a:schemeClr val="accent2"/>
                </a:solidFill>
              </a:rPr>
              <a:t> quintile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76826" y="1241698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4"/>
                </a:solidFill>
              </a:rPr>
              <a:t>1</a:t>
            </a:r>
            <a:r>
              <a:rPr lang="en-US" sz="1800" b="1" baseline="30000" dirty="0" smtClean="0">
                <a:solidFill>
                  <a:schemeClr val="accent4"/>
                </a:solidFill>
              </a:rPr>
              <a:t>st</a:t>
            </a:r>
            <a:r>
              <a:rPr lang="en-US" sz="1800" b="1" dirty="0" smtClean="0">
                <a:solidFill>
                  <a:schemeClr val="accent4"/>
                </a:solidFill>
              </a:rPr>
              <a:t> quintile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</p:spTree>
    <p:extLst>
      <p:ext uri="{BB962C8B-B14F-4D97-AF65-F5344CB8AC3E}">
        <p14:creationId xmlns:p14="http://schemas.microsoft.com/office/powerpoint/2010/main" val="1442492955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16262</TotalTime>
  <Words>512</Words>
  <Application>Microsoft Office PowerPoint</Application>
  <PresentationFormat>Custom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74</cp:revision>
  <cp:lastPrinted>2015-07-02T06:10:52Z</cp:lastPrinted>
  <dcterms:created xsi:type="dcterms:W3CDTF">2017-07-20T02:28:34Z</dcterms:created>
  <dcterms:modified xsi:type="dcterms:W3CDTF">2017-09-05T05:23:37Z</dcterms:modified>
</cp:coreProperties>
</file>