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ppt/drawings/drawing6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theme/themeOverride9.xml" ContentType="application/vnd.openxmlformats-officedocument.themeOverride+xml"/>
  <Override PartName="/ppt/drawings/drawing7.xml" ContentType="application/vnd.openxmlformats-officedocument.drawingml.chartshapes+xml"/>
  <Override PartName="/ppt/charts/chart13.xml" ContentType="application/vnd.openxmlformats-officedocument.drawingml.chart+xml"/>
  <Override PartName="/ppt/theme/themeOverride10.xml" ContentType="application/vnd.openxmlformats-officedocument.themeOverride+xml"/>
  <Override PartName="/ppt/drawings/drawing8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theme/themeOverride11.xml" ContentType="application/vnd.openxmlformats-officedocument.themeOverride+xml"/>
  <Override PartName="/ppt/drawings/drawing9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theme/themeOverride12.xml" ContentType="application/vnd.openxmlformats-officedocument.themeOverride+xml"/>
  <Override PartName="/ppt/drawings/drawing10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theme/themeOverride13.xml" ContentType="application/vnd.openxmlformats-officedocument.themeOverride+xml"/>
  <Override PartName="/ppt/drawings/drawing11.xml" ContentType="application/vnd.openxmlformats-officedocument.drawingml.chartshapes+xml"/>
  <Override PartName="/ppt/charts/chart17.xml" ContentType="application/vnd.openxmlformats-officedocument.drawingml.chart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theme/themeOverride15.xml" ContentType="application/vnd.openxmlformats-officedocument.themeOverride+xml"/>
  <Override PartName="/ppt/charts/chart19.xml" ContentType="application/vnd.openxmlformats-officedocument.drawingml.chart+xml"/>
  <Override PartName="/ppt/theme/themeOverride16.xml" ContentType="application/vnd.openxmlformats-officedocument.themeOverrid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theme/themeOverride17.xml" ContentType="application/vnd.openxmlformats-officedocument.themeOverride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notesSlides/notesSlide15.xml" ContentType="application/vnd.openxmlformats-officedocument.presentationml.notesSlide+xml"/>
  <Override PartName="/ppt/charts/chart22.xml" ContentType="application/vnd.openxmlformats-officedocument.drawingml.chart+xml"/>
  <Override PartName="/ppt/theme/themeOverride19.xml" ContentType="application/vnd.openxmlformats-officedocument.themeOverride+xml"/>
  <Override PartName="/ppt/drawings/drawing12.xml" ContentType="application/vnd.openxmlformats-officedocument.drawingml.chartshapes+xml"/>
  <Override PartName="/ppt/charts/chart23.xml" ContentType="application/vnd.openxmlformats-officedocument.drawingml.chart+xml"/>
  <Override PartName="/ppt/theme/themeOverride20.xml" ContentType="application/vnd.openxmlformats-officedocument.themeOverride+xml"/>
  <Override PartName="/ppt/drawings/drawing13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theme/themeOverride21.xml" ContentType="application/vnd.openxmlformats-officedocument.themeOverride+xml"/>
  <Override PartName="/ppt/drawings/drawing14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theme/themeOverride22.xml" ContentType="application/vnd.openxmlformats-officedocument.themeOverride+xml"/>
  <Override PartName="/ppt/drawings/drawing1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27"/>
  </p:notesMasterIdLst>
  <p:sldIdLst>
    <p:sldId id="622" r:id="rId2"/>
    <p:sldId id="624" r:id="rId3"/>
    <p:sldId id="625" r:id="rId4"/>
    <p:sldId id="626" r:id="rId5"/>
    <p:sldId id="628" r:id="rId6"/>
    <p:sldId id="653" r:id="rId7"/>
    <p:sldId id="629" r:id="rId8"/>
    <p:sldId id="630" r:id="rId9"/>
    <p:sldId id="631" r:id="rId10"/>
    <p:sldId id="643" r:id="rId11"/>
    <p:sldId id="649" r:id="rId12"/>
    <p:sldId id="650" r:id="rId13"/>
    <p:sldId id="632" r:id="rId14"/>
    <p:sldId id="644" r:id="rId15"/>
    <p:sldId id="636" r:id="rId16"/>
    <p:sldId id="641" r:id="rId17"/>
    <p:sldId id="645" r:id="rId18"/>
    <p:sldId id="642" r:id="rId19"/>
    <p:sldId id="646" r:id="rId20"/>
    <p:sldId id="647" r:id="rId21"/>
    <p:sldId id="651" r:id="rId22"/>
    <p:sldId id="652" r:id="rId23"/>
    <p:sldId id="654" r:id="rId24"/>
    <p:sldId id="655" r:id="rId25"/>
    <p:sldId id="656" r:id="rId26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82A"/>
    <a:srgbClr val="A02226"/>
    <a:srgbClr val="FFE07F"/>
    <a:srgbClr val="621214"/>
    <a:srgbClr val="FFC35A"/>
    <a:srgbClr val="F68B33"/>
    <a:srgbClr val="A5A5A5"/>
    <a:srgbClr val="FFCF7A"/>
    <a:srgbClr val="814142"/>
    <a:srgbClr val="F7A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86" autoAdjust="0"/>
  </p:normalViewPr>
  <p:slideViewPr>
    <p:cSldViewPr>
      <p:cViewPr varScale="1">
        <p:scale>
          <a:sx n="127" d="100"/>
          <a:sy n="127" d="100"/>
        </p:scale>
        <p:origin x="1608" y="144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9.xml"/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1.xml"/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3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4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5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7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2.xml"/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3.xml"/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4.xml"/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5.xml"/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 of complications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8D3-4CA8-A641-1B7E270BC216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6A-4679-A7E2-46FB28EA1774}"/>
              </c:ext>
            </c:extLst>
          </c:dPt>
          <c:cat>
            <c:strRef>
              <c:f>Sheet1!$A$2:$A$4</c:f>
              <c:strCache>
                <c:ptCount val="3"/>
                <c:pt idx="0">
                  <c:v>Sameday admissions</c:v>
                </c:pt>
                <c:pt idx="1">
                  <c:v>Multiday admissions</c:v>
                </c:pt>
                <c:pt idx="2">
                  <c:v>All admissions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2.9524497302388988</c:v>
                </c:pt>
                <c:pt idx="1">
                  <c:v>27.124616241201156</c:v>
                </c:pt>
                <c:pt idx="2">
                  <c:v>10.66927026173145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A-4679-A7E2-46FB28EA1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6952344"/>
        <c:axId val="316952672"/>
      </c:barChart>
      <c:catAx>
        <c:axId val="31695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952672"/>
        <c:crosses val="autoZero"/>
        <c:auto val="1"/>
        <c:lblAlgn val="ctr"/>
        <c:lblOffset val="100"/>
        <c:noMultiLvlLbl val="0"/>
      </c:catAx>
      <c:valAx>
        <c:axId val="31695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952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 w="9525">
              <a:noFill/>
            </a:ln>
          </c:spPr>
          <c:invertIfNegative val="0"/>
          <c:cat>
            <c:strRef>
              <c:f>Sheet1!$A$1:$Y$1</c:f>
              <c:strCache>
                <c:ptCount val="25"/>
                <c:pt idx="0">
                  <c:v>Fluid management</c:v>
                </c:pt>
                <c:pt idx="1">
                  <c:v>Nutrition support</c:v>
                </c:pt>
                <c:pt idx="2">
                  <c:v>Complications with childbirth</c:v>
                </c:pt>
                <c:pt idx="3">
                  <c:v>Return to theatre or procedure room</c:v>
                </c:pt>
                <c:pt idx="4">
                  <c:v>Haemorrhage/haematoma management</c:v>
                </c:pt>
                <c:pt idx="5">
                  <c:v>Ventilatory support</c:v>
                </c:pt>
                <c:pt idx="6">
                  <c:v>Other complications</c:v>
                </c:pt>
                <c:pt idx="7">
                  <c:v>Nervous system complications</c:v>
                </c:pt>
                <c:pt idx="8">
                  <c:v>Metabolic disorders</c:v>
                </c:pt>
                <c:pt idx="9">
                  <c:v>Haematological diorders</c:v>
                </c:pt>
                <c:pt idx="10">
                  <c:v>Perinatal complications</c:v>
                </c:pt>
                <c:pt idx="11">
                  <c:v>Labour and delivery complications</c:v>
                </c:pt>
                <c:pt idx="12">
                  <c:v>Early pregnancy complications</c:v>
                </c:pt>
                <c:pt idx="13">
                  <c:v>Hospital-acquired psychiatric states</c:v>
                </c:pt>
                <c:pt idx="14">
                  <c:v>Genitourinary complications</c:v>
                </c:pt>
                <c:pt idx="15">
                  <c:v>Skin conditions</c:v>
                </c:pt>
                <c:pt idx="16">
                  <c:v>Gastrointestinal complications</c:v>
                </c:pt>
                <c:pt idx="17">
                  <c:v>Resipratory complications</c:v>
                </c:pt>
                <c:pt idx="18">
                  <c:v>Cardiovascular complications</c:v>
                </c:pt>
                <c:pt idx="19">
                  <c:v>Hospital-acquired infections</c:v>
                </c:pt>
                <c:pt idx="20">
                  <c:v>Accidental injuries</c:v>
                </c:pt>
                <c:pt idx="21">
                  <c:v>Adverse drug events</c:v>
                </c:pt>
                <c:pt idx="22">
                  <c:v>Procedural complications</c:v>
                </c:pt>
                <c:pt idx="23">
                  <c:v>Any CHADx+</c:v>
                </c:pt>
                <c:pt idx="24">
                  <c:v>Any HAC</c:v>
                </c:pt>
              </c:strCache>
            </c:strRef>
          </c:cat>
          <c:val>
            <c:numRef>
              <c:f>Sheet1!$A$2:$Y$2</c:f>
              <c:numCache>
                <c:formatCode>General</c:formatCode>
                <c:ptCount val="25"/>
                <c:pt idx="0">
                  <c:v>0</c:v>
                </c:pt>
                <c:pt idx="1">
                  <c:v>4.8399999999999997E-3</c:v>
                </c:pt>
                <c:pt idx="2">
                  <c:v>0</c:v>
                </c:pt>
                <c:pt idx="3">
                  <c:v>2.7119999999999998E-2</c:v>
                </c:pt>
                <c:pt idx="4">
                  <c:v>4.7039999999999998E-2</c:v>
                </c:pt>
                <c:pt idx="5">
                  <c:v>5.5279999999999996E-2</c:v>
                </c:pt>
                <c:pt idx="6">
                  <c:v>2.6870000000000002E-2</c:v>
                </c:pt>
                <c:pt idx="7">
                  <c:v>1.24E-3</c:v>
                </c:pt>
                <c:pt idx="8">
                  <c:v>3.3699999999999997E-3</c:v>
                </c:pt>
                <c:pt idx="9">
                  <c:v>5.8200000000000005E-4</c:v>
                </c:pt>
                <c:pt idx="10">
                  <c:v>0</c:v>
                </c:pt>
                <c:pt idx="11">
                  <c:v>2.8700000000000002E-3</c:v>
                </c:pt>
                <c:pt idx="12">
                  <c:v>0</c:v>
                </c:pt>
                <c:pt idx="13">
                  <c:v>5.3600000000000002E-3</c:v>
                </c:pt>
                <c:pt idx="14">
                  <c:v>4.0099999999999997E-3</c:v>
                </c:pt>
                <c:pt idx="15">
                  <c:v>7.1500000000000001E-3</c:v>
                </c:pt>
                <c:pt idx="16">
                  <c:v>1.5430000000000001E-2</c:v>
                </c:pt>
                <c:pt idx="17">
                  <c:v>5.5000000000000005E-3</c:v>
                </c:pt>
                <c:pt idx="18">
                  <c:v>1.6930000000000001E-2</c:v>
                </c:pt>
                <c:pt idx="19">
                  <c:v>8.830000000000001E-3</c:v>
                </c:pt>
                <c:pt idx="20">
                  <c:v>4.2400000000000001E-4</c:v>
                </c:pt>
                <c:pt idx="21">
                  <c:v>1.16E-3</c:v>
                </c:pt>
                <c:pt idx="22">
                  <c:v>2.1819999999999999E-2</c:v>
                </c:pt>
                <c:pt idx="23">
                  <c:v>2.6704599999999998</c:v>
                </c:pt>
                <c:pt idx="24">
                  <c:v>4.1340000000000002E-2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spPr>
            <a:noFill/>
            <a:ln w="9525">
              <a:noFill/>
            </a:ln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Sheet1!$A$3:$Y$3</c:f>
                <c:numCache>
                  <c:formatCode>General</c:formatCode>
                  <c:ptCount val="25"/>
                  <c:pt idx="0">
                    <c:v>2.0899999999999998E-3</c:v>
                  </c:pt>
                  <c:pt idx="1">
                    <c:v>2.9010000000000001E-2</c:v>
                  </c:pt>
                  <c:pt idx="2">
                    <c:v>2.47E-3</c:v>
                  </c:pt>
                  <c:pt idx="3">
                    <c:v>5.6950000000000001E-2</c:v>
                  </c:pt>
                  <c:pt idx="4">
                    <c:v>0.38174999999999998</c:v>
                  </c:pt>
                  <c:pt idx="5">
                    <c:v>0.29524</c:v>
                  </c:pt>
                  <c:pt idx="6">
                    <c:v>0.60392000000000001</c:v>
                  </c:pt>
                  <c:pt idx="7">
                    <c:v>3.7330000000000002E-2</c:v>
                  </c:pt>
                  <c:pt idx="8">
                    <c:v>0.22284999999999999</c:v>
                  </c:pt>
                  <c:pt idx="9">
                    <c:v>9.9328E-2</c:v>
                  </c:pt>
                  <c:pt idx="10">
                    <c:v>7.3800000000000003E-3</c:v>
                  </c:pt>
                  <c:pt idx="11">
                    <c:v>4.1450000000000001E-2</c:v>
                  </c:pt>
                  <c:pt idx="12">
                    <c:v>0</c:v>
                  </c:pt>
                  <c:pt idx="13">
                    <c:v>0.15156</c:v>
                  </c:pt>
                  <c:pt idx="14">
                    <c:v>0.21908000000000002</c:v>
                  </c:pt>
                  <c:pt idx="15">
                    <c:v>0.19347999999999999</c:v>
                  </c:pt>
                  <c:pt idx="16">
                    <c:v>0.40207000000000004</c:v>
                  </c:pt>
                  <c:pt idx="17">
                    <c:v>0.19755000000000003</c:v>
                  </c:pt>
                  <c:pt idx="18">
                    <c:v>0.58350999999999997</c:v>
                  </c:pt>
                  <c:pt idx="19">
                    <c:v>0.46838999999999997</c:v>
                  </c:pt>
                  <c:pt idx="20">
                    <c:v>0.10073600000000001</c:v>
                  </c:pt>
                  <c:pt idx="21">
                    <c:v>0.16332999999999998</c:v>
                  </c:pt>
                  <c:pt idx="22">
                    <c:v>0.36275999999999997</c:v>
                  </c:pt>
                  <c:pt idx="23">
                    <c:v>4.1202200000000007</c:v>
                  </c:pt>
                  <c:pt idx="24">
                    <c:v>0.60710999999999993</c:v>
                  </c:pt>
                </c:numCache>
              </c:numRef>
            </c:minus>
          </c:errBars>
          <c:cat>
            <c:strRef>
              <c:f>Sheet1!$A$1:$Y$1</c:f>
              <c:strCache>
                <c:ptCount val="25"/>
                <c:pt idx="0">
                  <c:v>Fluid management</c:v>
                </c:pt>
                <c:pt idx="1">
                  <c:v>Nutrition support</c:v>
                </c:pt>
                <c:pt idx="2">
                  <c:v>Complications with childbirth</c:v>
                </c:pt>
                <c:pt idx="3">
                  <c:v>Return to theatre or procedure room</c:v>
                </c:pt>
                <c:pt idx="4">
                  <c:v>Haemorrhage/haematoma management</c:v>
                </c:pt>
                <c:pt idx="5">
                  <c:v>Ventilatory support</c:v>
                </c:pt>
                <c:pt idx="6">
                  <c:v>Other complications</c:v>
                </c:pt>
                <c:pt idx="7">
                  <c:v>Nervous system complications</c:v>
                </c:pt>
                <c:pt idx="8">
                  <c:v>Metabolic disorders</c:v>
                </c:pt>
                <c:pt idx="9">
                  <c:v>Haematological diorders</c:v>
                </c:pt>
                <c:pt idx="10">
                  <c:v>Perinatal complications</c:v>
                </c:pt>
                <c:pt idx="11">
                  <c:v>Labour and delivery complications</c:v>
                </c:pt>
                <c:pt idx="12">
                  <c:v>Early pregnancy complications</c:v>
                </c:pt>
                <c:pt idx="13">
                  <c:v>Hospital-acquired psychiatric states</c:v>
                </c:pt>
                <c:pt idx="14">
                  <c:v>Genitourinary complications</c:v>
                </c:pt>
                <c:pt idx="15">
                  <c:v>Skin conditions</c:v>
                </c:pt>
                <c:pt idx="16">
                  <c:v>Gastrointestinal complications</c:v>
                </c:pt>
                <c:pt idx="17">
                  <c:v>Resipratory complications</c:v>
                </c:pt>
                <c:pt idx="18">
                  <c:v>Cardiovascular complications</c:v>
                </c:pt>
                <c:pt idx="19">
                  <c:v>Hospital-acquired infections</c:v>
                </c:pt>
                <c:pt idx="20">
                  <c:v>Accidental injuries</c:v>
                </c:pt>
                <c:pt idx="21">
                  <c:v>Adverse drug events</c:v>
                </c:pt>
                <c:pt idx="22">
                  <c:v>Procedural complications</c:v>
                </c:pt>
                <c:pt idx="23">
                  <c:v>Any CHADx+</c:v>
                </c:pt>
                <c:pt idx="24">
                  <c:v>Any HAC</c:v>
                </c:pt>
              </c:strCache>
            </c:strRef>
          </c:cat>
          <c:val>
            <c:numRef>
              <c:f>Sheet1!$A$3:$Y$3</c:f>
              <c:numCache>
                <c:formatCode>General</c:formatCode>
                <c:ptCount val="25"/>
                <c:pt idx="0">
                  <c:v>2.0899999999999998E-3</c:v>
                </c:pt>
                <c:pt idx="1">
                  <c:v>2.9010000000000001E-2</c:v>
                </c:pt>
                <c:pt idx="2">
                  <c:v>2.47E-3</c:v>
                </c:pt>
                <c:pt idx="3">
                  <c:v>5.6950000000000001E-2</c:v>
                </c:pt>
                <c:pt idx="4">
                  <c:v>0.38174999999999998</c:v>
                </c:pt>
                <c:pt idx="5">
                  <c:v>0.29524</c:v>
                </c:pt>
                <c:pt idx="6">
                  <c:v>0.60392000000000001</c:v>
                </c:pt>
                <c:pt idx="7">
                  <c:v>3.7330000000000002E-2</c:v>
                </c:pt>
                <c:pt idx="8">
                  <c:v>0.22284999999999999</c:v>
                </c:pt>
                <c:pt idx="9">
                  <c:v>9.9328E-2</c:v>
                </c:pt>
                <c:pt idx="10">
                  <c:v>7.3800000000000003E-3</c:v>
                </c:pt>
                <c:pt idx="11">
                  <c:v>4.1450000000000001E-2</c:v>
                </c:pt>
                <c:pt idx="12">
                  <c:v>0</c:v>
                </c:pt>
                <c:pt idx="13">
                  <c:v>0.15156</c:v>
                </c:pt>
                <c:pt idx="14">
                  <c:v>0.21908000000000002</c:v>
                </c:pt>
                <c:pt idx="15">
                  <c:v>0.19347999999999999</c:v>
                </c:pt>
                <c:pt idx="16">
                  <c:v>0.40207000000000004</c:v>
                </c:pt>
                <c:pt idx="17">
                  <c:v>0.19755000000000003</c:v>
                </c:pt>
                <c:pt idx="18">
                  <c:v>0.58350999999999997</c:v>
                </c:pt>
                <c:pt idx="19">
                  <c:v>0.46838999999999997</c:v>
                </c:pt>
                <c:pt idx="20">
                  <c:v>0.10073600000000001</c:v>
                </c:pt>
                <c:pt idx="21">
                  <c:v>0.16332999999999998</c:v>
                </c:pt>
                <c:pt idx="22">
                  <c:v>0.36275999999999997</c:v>
                </c:pt>
                <c:pt idx="23">
                  <c:v>4.1202200000000007</c:v>
                </c:pt>
                <c:pt idx="24">
                  <c:v>0.60710999999999993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spPr>
            <a:solidFill>
              <a:srgbClr val="F68B33">
                <a:alpha val="50000"/>
              </a:srgbClr>
            </a:solidFill>
            <a:ln w="9525">
              <a:solidFill>
                <a:srgbClr val="F68B33"/>
              </a:solidFill>
            </a:ln>
          </c:spPr>
          <c:invertIfNegative val="0"/>
          <c:dPt>
            <c:idx val="24"/>
            <c:invertIfNegative val="0"/>
            <c:bubble3D val="0"/>
            <c:spPr>
              <a:solidFill>
                <a:srgbClr val="A02226">
                  <a:alpha val="50000"/>
                </a:srgbClr>
              </a:solidFill>
              <a:ln w="9525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59F8-4870-836E-3D73BC8B84ED}"/>
              </c:ext>
            </c:extLst>
          </c:dPt>
          <c:cat>
            <c:strRef>
              <c:f>Sheet1!$A$1:$Y$1</c:f>
              <c:strCache>
                <c:ptCount val="25"/>
                <c:pt idx="0">
                  <c:v>Fluid management</c:v>
                </c:pt>
                <c:pt idx="1">
                  <c:v>Nutrition support</c:v>
                </c:pt>
                <c:pt idx="2">
                  <c:v>Complications with childbirth</c:v>
                </c:pt>
                <c:pt idx="3">
                  <c:v>Return to theatre or procedure room</c:v>
                </c:pt>
                <c:pt idx="4">
                  <c:v>Haemorrhage/haematoma management</c:v>
                </c:pt>
                <c:pt idx="5">
                  <c:v>Ventilatory support</c:v>
                </c:pt>
                <c:pt idx="6">
                  <c:v>Other complications</c:v>
                </c:pt>
                <c:pt idx="7">
                  <c:v>Nervous system complications</c:v>
                </c:pt>
                <c:pt idx="8">
                  <c:v>Metabolic disorders</c:v>
                </c:pt>
                <c:pt idx="9">
                  <c:v>Haematological diorders</c:v>
                </c:pt>
                <c:pt idx="10">
                  <c:v>Perinatal complications</c:v>
                </c:pt>
                <c:pt idx="11">
                  <c:v>Labour and delivery complications</c:v>
                </c:pt>
                <c:pt idx="12">
                  <c:v>Early pregnancy complications</c:v>
                </c:pt>
                <c:pt idx="13">
                  <c:v>Hospital-acquired psychiatric states</c:v>
                </c:pt>
                <c:pt idx="14">
                  <c:v>Genitourinary complications</c:v>
                </c:pt>
                <c:pt idx="15">
                  <c:v>Skin conditions</c:v>
                </c:pt>
                <c:pt idx="16">
                  <c:v>Gastrointestinal complications</c:v>
                </c:pt>
                <c:pt idx="17">
                  <c:v>Resipratory complications</c:v>
                </c:pt>
                <c:pt idx="18">
                  <c:v>Cardiovascular complications</c:v>
                </c:pt>
                <c:pt idx="19">
                  <c:v>Hospital-acquired infections</c:v>
                </c:pt>
                <c:pt idx="20">
                  <c:v>Accidental injuries</c:v>
                </c:pt>
                <c:pt idx="21">
                  <c:v>Adverse drug events</c:v>
                </c:pt>
                <c:pt idx="22">
                  <c:v>Procedural complications</c:v>
                </c:pt>
                <c:pt idx="23">
                  <c:v>Any CHADx+</c:v>
                </c:pt>
                <c:pt idx="24">
                  <c:v>Any HAC</c:v>
                </c:pt>
              </c:strCache>
            </c:strRef>
          </c:cat>
          <c:val>
            <c:numRef>
              <c:f>Sheet1!$A$4:$Y$4</c:f>
              <c:numCache>
                <c:formatCode>General</c:formatCode>
                <c:ptCount val="25"/>
                <c:pt idx="0">
                  <c:v>8.2500000000000004E-3</c:v>
                </c:pt>
                <c:pt idx="1">
                  <c:v>3.4629999999999994E-2</c:v>
                </c:pt>
                <c:pt idx="2">
                  <c:v>1.34402</c:v>
                </c:pt>
                <c:pt idx="3">
                  <c:v>5.8850000000000006E-2</c:v>
                </c:pt>
                <c:pt idx="4">
                  <c:v>0.46704000000000007</c:v>
                </c:pt>
                <c:pt idx="5">
                  <c:v>0.64912000000000003</c:v>
                </c:pt>
                <c:pt idx="6">
                  <c:v>0.77009000000000005</c:v>
                </c:pt>
                <c:pt idx="7">
                  <c:v>7.6419999999999988E-2</c:v>
                </c:pt>
                <c:pt idx="8">
                  <c:v>0.59032999999999991</c:v>
                </c:pt>
                <c:pt idx="9">
                  <c:v>0.28645999999999999</c:v>
                </c:pt>
                <c:pt idx="10">
                  <c:v>3.2620000000000003E-2</c:v>
                </c:pt>
                <c:pt idx="11">
                  <c:v>2.3261799999999999</c:v>
                </c:pt>
                <c:pt idx="12">
                  <c:v>3.4100000000000003E-3</c:v>
                </c:pt>
                <c:pt idx="13">
                  <c:v>0.33209</c:v>
                </c:pt>
                <c:pt idx="14">
                  <c:v>0.50151999999999997</c:v>
                </c:pt>
                <c:pt idx="15">
                  <c:v>0.32462999999999997</c:v>
                </c:pt>
                <c:pt idx="16">
                  <c:v>0.74922000000000011</c:v>
                </c:pt>
                <c:pt idx="17">
                  <c:v>0.32027999999999995</c:v>
                </c:pt>
                <c:pt idx="18">
                  <c:v>0.87524999999999997</c:v>
                </c:pt>
                <c:pt idx="19">
                  <c:v>0.5755499999999999</c:v>
                </c:pt>
                <c:pt idx="20">
                  <c:v>0.17846999999999996</c:v>
                </c:pt>
                <c:pt idx="21">
                  <c:v>0.20082</c:v>
                </c:pt>
                <c:pt idx="22">
                  <c:v>0.70006000000000013</c:v>
                </c:pt>
                <c:pt idx="23">
                  <c:v>3.8231599999999992</c:v>
                </c:pt>
                <c:pt idx="24">
                  <c:v>0.83388000000000007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spPr>
            <a:solidFill>
              <a:srgbClr val="F68B33">
                <a:alpha val="50000"/>
              </a:srgbClr>
            </a:solidFill>
            <a:ln>
              <a:solidFill>
                <a:srgbClr val="F68B33"/>
              </a:solidFill>
            </a:ln>
          </c:spPr>
          <c:invertIfNegative val="0"/>
          <c:dPt>
            <c:idx val="24"/>
            <c:invertIfNegative val="0"/>
            <c:bubble3D val="0"/>
            <c:spPr>
              <a:solidFill>
                <a:srgbClr val="A02226">
                  <a:alpha val="50000"/>
                </a:srgbClr>
              </a:solidFill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59F8-4870-836E-3D73BC8B84ED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Sheet1!$A$6:$Y$6</c:f>
                <c:numCache>
                  <c:formatCode>General</c:formatCode>
                  <c:ptCount val="25"/>
                  <c:pt idx="0">
                    <c:v>6.402999999999999E-2</c:v>
                  </c:pt>
                  <c:pt idx="1">
                    <c:v>9.0979999999999991E-2</c:v>
                  </c:pt>
                  <c:pt idx="2">
                    <c:v>0.6743300000000001</c:v>
                  </c:pt>
                  <c:pt idx="3">
                    <c:v>9.7100000000000006E-2</c:v>
                  </c:pt>
                  <c:pt idx="4">
                    <c:v>0.78396999999999994</c:v>
                  </c:pt>
                  <c:pt idx="5">
                    <c:v>0.42228999999999983</c:v>
                  </c:pt>
                  <c:pt idx="6">
                    <c:v>0.92743000000000031</c:v>
                  </c:pt>
                  <c:pt idx="7">
                    <c:v>0.16912000000000005</c:v>
                  </c:pt>
                  <c:pt idx="8">
                    <c:v>1.4218100000000005</c:v>
                  </c:pt>
                  <c:pt idx="9">
                    <c:v>0.36846999999999991</c:v>
                  </c:pt>
                  <c:pt idx="10">
                    <c:v>8.5999999999999993E-2</c:v>
                  </c:pt>
                  <c:pt idx="11">
                    <c:v>1.25356</c:v>
                  </c:pt>
                  <c:pt idx="12">
                    <c:v>1.2870000000000001E-2</c:v>
                  </c:pt>
                  <c:pt idx="13">
                    <c:v>0.51268000000000002</c:v>
                  </c:pt>
                  <c:pt idx="14">
                    <c:v>0.66054999999999997</c:v>
                  </c:pt>
                  <c:pt idx="15">
                    <c:v>0.41335</c:v>
                  </c:pt>
                  <c:pt idx="16">
                    <c:v>0.69794</c:v>
                  </c:pt>
                  <c:pt idx="17">
                    <c:v>0.42638999999999994</c:v>
                  </c:pt>
                  <c:pt idx="18">
                    <c:v>0.98156999999999961</c:v>
                  </c:pt>
                  <c:pt idx="19">
                    <c:v>0.81607999999999992</c:v>
                  </c:pt>
                  <c:pt idx="20">
                    <c:v>0.26164000000000004</c:v>
                  </c:pt>
                  <c:pt idx="21">
                    <c:v>0.38000999999999996</c:v>
                  </c:pt>
                  <c:pt idx="22">
                    <c:v>0.69864999999999999</c:v>
                  </c:pt>
                  <c:pt idx="23">
                    <c:v>3.5595299999999996</c:v>
                  </c:pt>
                  <c:pt idx="24">
                    <c:v>1.0506200000000003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strRef>
              <c:f>Sheet1!$A$1:$Y$1</c:f>
              <c:strCache>
                <c:ptCount val="25"/>
                <c:pt idx="0">
                  <c:v>Fluid management</c:v>
                </c:pt>
                <c:pt idx="1">
                  <c:v>Nutrition support</c:v>
                </c:pt>
                <c:pt idx="2">
                  <c:v>Complications with childbirth</c:v>
                </c:pt>
                <c:pt idx="3">
                  <c:v>Return to theatre or procedure room</c:v>
                </c:pt>
                <c:pt idx="4">
                  <c:v>Haemorrhage/haematoma management</c:v>
                </c:pt>
                <c:pt idx="5">
                  <c:v>Ventilatory support</c:v>
                </c:pt>
                <c:pt idx="6">
                  <c:v>Other complications</c:v>
                </c:pt>
                <c:pt idx="7">
                  <c:v>Nervous system complications</c:v>
                </c:pt>
                <c:pt idx="8">
                  <c:v>Metabolic disorders</c:v>
                </c:pt>
                <c:pt idx="9">
                  <c:v>Haematological diorders</c:v>
                </c:pt>
                <c:pt idx="10">
                  <c:v>Perinatal complications</c:v>
                </c:pt>
                <c:pt idx="11">
                  <c:v>Labour and delivery complications</c:v>
                </c:pt>
                <c:pt idx="12">
                  <c:v>Early pregnancy complications</c:v>
                </c:pt>
                <c:pt idx="13">
                  <c:v>Hospital-acquired psychiatric states</c:v>
                </c:pt>
                <c:pt idx="14">
                  <c:v>Genitourinary complications</c:v>
                </c:pt>
                <c:pt idx="15">
                  <c:v>Skin conditions</c:v>
                </c:pt>
                <c:pt idx="16">
                  <c:v>Gastrointestinal complications</c:v>
                </c:pt>
                <c:pt idx="17">
                  <c:v>Resipratory complications</c:v>
                </c:pt>
                <c:pt idx="18">
                  <c:v>Cardiovascular complications</c:v>
                </c:pt>
                <c:pt idx="19">
                  <c:v>Hospital-acquired infections</c:v>
                </c:pt>
                <c:pt idx="20">
                  <c:v>Accidental injuries</c:v>
                </c:pt>
                <c:pt idx="21">
                  <c:v>Adverse drug events</c:v>
                </c:pt>
                <c:pt idx="22">
                  <c:v>Procedural complications</c:v>
                </c:pt>
                <c:pt idx="23">
                  <c:v>Any CHADx+</c:v>
                </c:pt>
                <c:pt idx="24">
                  <c:v>Any HAC</c:v>
                </c:pt>
              </c:strCache>
            </c:strRef>
          </c:cat>
          <c:val>
            <c:numRef>
              <c:f>Sheet1!$A$5:$Y$5</c:f>
              <c:numCache>
                <c:formatCode>General</c:formatCode>
                <c:ptCount val="25"/>
                <c:pt idx="0">
                  <c:v>3.0519999999999999E-2</c:v>
                </c:pt>
                <c:pt idx="1">
                  <c:v>6.8190000000000001E-2</c:v>
                </c:pt>
                <c:pt idx="2">
                  <c:v>1.0275499999999997</c:v>
                </c:pt>
                <c:pt idx="3">
                  <c:v>0.10789</c:v>
                </c:pt>
                <c:pt idx="4">
                  <c:v>0.5428599999999999</c:v>
                </c:pt>
                <c:pt idx="5">
                  <c:v>0.76690000000000003</c:v>
                </c:pt>
                <c:pt idx="6">
                  <c:v>0.85759999999999981</c:v>
                </c:pt>
                <c:pt idx="7">
                  <c:v>9.6259999999999984E-2</c:v>
                </c:pt>
                <c:pt idx="8">
                  <c:v>1.12781</c:v>
                </c:pt>
                <c:pt idx="9">
                  <c:v>0.45274000000000009</c:v>
                </c:pt>
                <c:pt idx="10">
                  <c:v>0.12907000000000002</c:v>
                </c:pt>
                <c:pt idx="11">
                  <c:v>1.9930899999999998</c:v>
                </c:pt>
                <c:pt idx="12">
                  <c:v>1.0350000000000002E-2</c:v>
                </c:pt>
                <c:pt idx="13">
                  <c:v>0.36763000000000001</c:v>
                </c:pt>
                <c:pt idx="14">
                  <c:v>0.46979999999999988</c:v>
                </c:pt>
                <c:pt idx="15">
                  <c:v>0.36570999999999998</c:v>
                </c:pt>
                <c:pt idx="16">
                  <c:v>0.64627000000000001</c:v>
                </c:pt>
                <c:pt idx="17">
                  <c:v>0.52122000000000002</c:v>
                </c:pt>
                <c:pt idx="18">
                  <c:v>1.21407</c:v>
                </c:pt>
                <c:pt idx="19">
                  <c:v>0.66115000000000013</c:v>
                </c:pt>
                <c:pt idx="20">
                  <c:v>0.17138999999999999</c:v>
                </c:pt>
                <c:pt idx="21">
                  <c:v>0.34661000000000003</c:v>
                </c:pt>
                <c:pt idx="22">
                  <c:v>0.8753599999999998</c:v>
                </c:pt>
                <c:pt idx="23">
                  <c:v>4.1349300000000007</c:v>
                </c:pt>
                <c:pt idx="24">
                  <c:v>1.12971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F8-4870-836E-3D73BC8B84ED}"/>
            </c:ext>
          </c:extLst>
        </c:ser>
        <c:ser>
          <c:idx val="4"/>
          <c:order val="4"/>
          <c:spPr>
            <a:noFill/>
            <a:ln>
              <a:noFill/>
            </a:ln>
          </c:spPr>
          <c:invertIfNegative val="0"/>
          <c:cat>
            <c:strRef>
              <c:f>Sheet1!$A$1:$Y$1</c:f>
              <c:strCache>
                <c:ptCount val="25"/>
                <c:pt idx="0">
                  <c:v>Fluid management</c:v>
                </c:pt>
                <c:pt idx="1">
                  <c:v>Nutrition support</c:v>
                </c:pt>
                <c:pt idx="2">
                  <c:v>Complications with childbirth</c:v>
                </c:pt>
                <c:pt idx="3">
                  <c:v>Return to theatre or procedure room</c:v>
                </c:pt>
                <c:pt idx="4">
                  <c:v>Haemorrhage/haematoma management</c:v>
                </c:pt>
                <c:pt idx="5">
                  <c:v>Ventilatory support</c:v>
                </c:pt>
                <c:pt idx="6">
                  <c:v>Other complications</c:v>
                </c:pt>
                <c:pt idx="7">
                  <c:v>Nervous system complications</c:v>
                </c:pt>
                <c:pt idx="8">
                  <c:v>Metabolic disorders</c:v>
                </c:pt>
                <c:pt idx="9">
                  <c:v>Haematological diorders</c:v>
                </c:pt>
                <c:pt idx="10">
                  <c:v>Perinatal complications</c:v>
                </c:pt>
                <c:pt idx="11">
                  <c:v>Labour and delivery complications</c:v>
                </c:pt>
                <c:pt idx="12">
                  <c:v>Early pregnancy complications</c:v>
                </c:pt>
                <c:pt idx="13">
                  <c:v>Hospital-acquired psychiatric states</c:v>
                </c:pt>
                <c:pt idx="14">
                  <c:v>Genitourinary complications</c:v>
                </c:pt>
                <c:pt idx="15">
                  <c:v>Skin conditions</c:v>
                </c:pt>
                <c:pt idx="16">
                  <c:v>Gastrointestinal complications</c:v>
                </c:pt>
                <c:pt idx="17">
                  <c:v>Resipratory complications</c:v>
                </c:pt>
                <c:pt idx="18">
                  <c:v>Cardiovascular complications</c:v>
                </c:pt>
                <c:pt idx="19">
                  <c:v>Hospital-acquired infections</c:v>
                </c:pt>
                <c:pt idx="20">
                  <c:v>Accidental injuries</c:v>
                </c:pt>
                <c:pt idx="21">
                  <c:v>Adverse drug events</c:v>
                </c:pt>
                <c:pt idx="22">
                  <c:v>Procedural complications</c:v>
                </c:pt>
                <c:pt idx="23">
                  <c:v>Any CHADx+</c:v>
                </c:pt>
                <c:pt idx="24">
                  <c:v>Any HAC</c:v>
                </c:pt>
              </c:strCache>
            </c:strRef>
          </c:cat>
          <c:val>
            <c:numRef>
              <c:f>Sheet1!$A$6:$Y$6</c:f>
              <c:numCache>
                <c:formatCode>General</c:formatCode>
                <c:ptCount val="25"/>
                <c:pt idx="0">
                  <c:v>6.402999999999999E-2</c:v>
                </c:pt>
                <c:pt idx="1">
                  <c:v>9.0979999999999991E-2</c:v>
                </c:pt>
                <c:pt idx="2">
                  <c:v>0.6743300000000001</c:v>
                </c:pt>
                <c:pt idx="3">
                  <c:v>9.7100000000000006E-2</c:v>
                </c:pt>
                <c:pt idx="4">
                  <c:v>0.78396999999999994</c:v>
                </c:pt>
                <c:pt idx="5">
                  <c:v>0.42228999999999983</c:v>
                </c:pt>
                <c:pt idx="6">
                  <c:v>0.92743000000000031</c:v>
                </c:pt>
                <c:pt idx="7">
                  <c:v>0.16912000000000005</c:v>
                </c:pt>
                <c:pt idx="8">
                  <c:v>1.4218100000000005</c:v>
                </c:pt>
                <c:pt idx="9">
                  <c:v>0.36846999999999991</c:v>
                </c:pt>
                <c:pt idx="10">
                  <c:v>8.5999999999999993E-2</c:v>
                </c:pt>
                <c:pt idx="11">
                  <c:v>1.25356</c:v>
                </c:pt>
                <c:pt idx="12">
                  <c:v>1.2870000000000001E-2</c:v>
                </c:pt>
                <c:pt idx="13">
                  <c:v>0.51268000000000002</c:v>
                </c:pt>
                <c:pt idx="14">
                  <c:v>0.66054999999999997</c:v>
                </c:pt>
                <c:pt idx="15">
                  <c:v>0.41335</c:v>
                </c:pt>
                <c:pt idx="16">
                  <c:v>0.69794</c:v>
                </c:pt>
                <c:pt idx="17">
                  <c:v>0.42638999999999994</c:v>
                </c:pt>
                <c:pt idx="18">
                  <c:v>0.98156999999999961</c:v>
                </c:pt>
                <c:pt idx="19">
                  <c:v>0.81607999999999992</c:v>
                </c:pt>
                <c:pt idx="20">
                  <c:v>0.26164000000000004</c:v>
                </c:pt>
                <c:pt idx="21">
                  <c:v>0.38000999999999996</c:v>
                </c:pt>
                <c:pt idx="22">
                  <c:v>0.69864999999999999</c:v>
                </c:pt>
                <c:pt idx="23">
                  <c:v>3.5595299999999996</c:v>
                </c:pt>
                <c:pt idx="24">
                  <c:v>1.0506200000000003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59F8-4870-836E-3D73BC8B8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multiLvlStrRef>
              <c:f>Sheet1!$A$2:$B$15</c:f>
              <c:multiLvlStrCache>
                <c:ptCount val="14"/>
                <c:lvl>
                  <c:pt idx="1">
                    <c:v>Any complication</c:v>
                  </c:pt>
                  <c:pt idx="3">
                    <c:v>Any complication</c:v>
                  </c:pt>
                  <c:pt idx="4">
                    <c:v>Cardiovascular complications</c:v>
                  </c:pt>
                  <c:pt idx="5">
                    <c:v>Skin conditions</c:v>
                  </c:pt>
                  <c:pt idx="6">
                    <c:v>Metabolic disorders</c:v>
                  </c:pt>
                  <c:pt idx="7">
                    <c:v>Ventilatory support</c:v>
                  </c:pt>
                  <c:pt idx="9">
                    <c:v>Any complication</c:v>
                  </c:pt>
                  <c:pt idx="10">
                    <c:v>Cardiovascular complications</c:v>
                  </c:pt>
                  <c:pt idx="11">
                    <c:v>Skin conditions</c:v>
                  </c:pt>
                  <c:pt idx="12">
                    <c:v>Metabolic disorders</c:v>
                  </c:pt>
                  <c:pt idx="13">
                    <c:v>Ventilatory support</c:v>
                  </c:pt>
                </c:lvl>
                <c:lvl>
                  <c:pt idx="0">
                    <c:v>All hospitals</c:v>
                  </c:pt>
                  <c:pt idx="3">
                    <c:v>Hospital #558</c:v>
                  </c:pt>
                  <c:pt idx="9">
                    <c:v>Hospital #302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16.789490000000001</c:v>
                </c:pt>
                <c:pt idx="3">
                  <c:v>15.347140000000001</c:v>
                </c:pt>
                <c:pt idx="4">
                  <c:v>3.8855054811205845</c:v>
                </c:pt>
                <c:pt idx="5">
                  <c:v>1.8635809987819731</c:v>
                </c:pt>
                <c:pt idx="6">
                  <c:v>2.7161997563946407</c:v>
                </c:pt>
                <c:pt idx="7">
                  <c:v>0.52375152253349566</c:v>
                </c:pt>
                <c:pt idx="9">
                  <c:v>14.717279999999999</c:v>
                </c:pt>
                <c:pt idx="10">
                  <c:v>4.3547651618787047</c:v>
                </c:pt>
                <c:pt idx="11">
                  <c:v>1.2995896032831737</c:v>
                </c:pt>
                <c:pt idx="12">
                  <c:v>1.4819881440948472</c:v>
                </c:pt>
                <c:pt idx="13">
                  <c:v>0.68399452804377558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324265856"/>
        <c:axId val="327427200"/>
      </c:barChart>
      <c:scatterChart>
        <c:scatterStyle val="lineMarker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noFill/>
            </a:ln>
          </c:spPr>
          <c:marker>
            <c:symbol val="dash"/>
            <c:size val="31"/>
            <c:spPr>
              <a:ln>
                <a:noFill/>
              </a:ln>
            </c:spPr>
          </c:marker>
          <c:xVal>
            <c:strRef>
              <c:f>Sheet1!$B$2:$B$15</c:f>
              <c:strCache>
                <c:ptCount val="14"/>
                <c:pt idx="1">
                  <c:v>Any complication</c:v>
                </c:pt>
                <c:pt idx="3">
                  <c:v>Any complication</c:v>
                </c:pt>
                <c:pt idx="4">
                  <c:v>Cardiovascular complications</c:v>
                </c:pt>
                <c:pt idx="5">
                  <c:v>Skin conditions</c:v>
                </c:pt>
                <c:pt idx="6">
                  <c:v>Metabolic disorders</c:v>
                </c:pt>
                <c:pt idx="7">
                  <c:v>Ventilatory support</c:v>
                </c:pt>
                <c:pt idx="9">
                  <c:v>Any complication</c:v>
                </c:pt>
                <c:pt idx="10">
                  <c:v>Cardiovascular complications</c:v>
                </c:pt>
                <c:pt idx="11">
                  <c:v>Skin conditions</c:v>
                </c:pt>
                <c:pt idx="12">
                  <c:v>Metabolic disorders</c:v>
                </c:pt>
                <c:pt idx="13">
                  <c:v>Ventilatory support</c:v>
                </c:pt>
              </c:strCache>
            </c:strRef>
          </c:xVal>
          <c:yVal>
            <c:numRef>
              <c:f>Sheet1!$D$2:$D$15</c:f>
              <c:numCache>
                <c:formatCode>General</c:formatCode>
                <c:ptCount val="14"/>
                <c:pt idx="3">
                  <c:v>21.811600000000002</c:v>
                </c:pt>
                <c:pt idx="4">
                  <c:v>6.2258661563989053</c:v>
                </c:pt>
                <c:pt idx="5">
                  <c:v>1.7364818212343547</c:v>
                </c:pt>
                <c:pt idx="6">
                  <c:v>4.2992974584667634</c:v>
                </c:pt>
                <c:pt idx="7">
                  <c:v>2.4266754624476361</c:v>
                </c:pt>
                <c:pt idx="9">
                  <c:v>12.31058</c:v>
                </c:pt>
                <c:pt idx="10">
                  <c:v>3.5139111017825941</c:v>
                </c:pt>
                <c:pt idx="11">
                  <c:v>0.98007933296279137</c:v>
                </c:pt>
                <c:pt idx="12">
                  <c:v>2.4265457511714765</c:v>
                </c:pt>
                <c:pt idx="13">
                  <c:v>1.3696281985044023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65856"/>
        <c:axId val="327427200"/>
      </c:scatte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multiLvlStrRef>
              <c:f>Sheet1!$A$2:$B$15</c:f>
              <c:multiLvlStrCache>
                <c:ptCount val="14"/>
                <c:lvl>
                  <c:pt idx="1">
                    <c:v>Any complication</c:v>
                  </c:pt>
                  <c:pt idx="3">
                    <c:v>Any complication</c:v>
                  </c:pt>
                  <c:pt idx="4">
                    <c:v>Cardiovascular complications</c:v>
                  </c:pt>
                  <c:pt idx="5">
                    <c:v>Skin conditions</c:v>
                  </c:pt>
                  <c:pt idx="6">
                    <c:v>Metabolic disorders</c:v>
                  </c:pt>
                  <c:pt idx="7">
                    <c:v>Ventilatory support</c:v>
                  </c:pt>
                  <c:pt idx="9">
                    <c:v>Any complication</c:v>
                  </c:pt>
                  <c:pt idx="10">
                    <c:v>Cardiovascular complications</c:v>
                  </c:pt>
                  <c:pt idx="11">
                    <c:v>Skin conditions</c:v>
                  </c:pt>
                  <c:pt idx="12">
                    <c:v>Metabolic disorders</c:v>
                  </c:pt>
                  <c:pt idx="13">
                    <c:v>Ventilatory support</c:v>
                  </c:pt>
                </c:lvl>
                <c:lvl>
                  <c:pt idx="0">
                    <c:v>All hospitals</c:v>
                  </c:pt>
                  <c:pt idx="3">
                    <c:v>Hospital #558</c:v>
                  </c:pt>
                  <c:pt idx="9">
                    <c:v>Hospital #302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16.789490000000001</c:v>
                </c:pt>
                <c:pt idx="3">
                  <c:v>15.347140000000001</c:v>
                </c:pt>
                <c:pt idx="4">
                  <c:v>3.8855054811205845</c:v>
                </c:pt>
                <c:pt idx="5">
                  <c:v>1.8635809987819731</c:v>
                </c:pt>
                <c:pt idx="6">
                  <c:v>2.7161997563946407</c:v>
                </c:pt>
                <c:pt idx="7">
                  <c:v>0.52375152253349566</c:v>
                </c:pt>
                <c:pt idx="9">
                  <c:v>14.717279999999999</c:v>
                </c:pt>
                <c:pt idx="10">
                  <c:v>4.3547651618787047</c:v>
                </c:pt>
                <c:pt idx="11">
                  <c:v>1.2995896032831737</c:v>
                </c:pt>
                <c:pt idx="12">
                  <c:v>1.4819881440948472</c:v>
                </c:pt>
                <c:pt idx="13">
                  <c:v>0.68399452804377558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324265856"/>
        <c:axId val="327427200"/>
      </c:barChart>
      <c:scatterChart>
        <c:scatterStyle val="lineMarker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noFill/>
            </a:ln>
          </c:spPr>
          <c:marker>
            <c:symbol val="dash"/>
            <c:size val="31"/>
            <c:spPr>
              <a:ln>
                <a:noFill/>
              </a:ln>
            </c:spPr>
          </c:marker>
          <c:xVal>
            <c:strRef>
              <c:f>Sheet1!$B$2:$B$15</c:f>
              <c:strCache>
                <c:ptCount val="14"/>
                <c:pt idx="1">
                  <c:v>Any complication</c:v>
                </c:pt>
                <c:pt idx="3">
                  <c:v>Any complication</c:v>
                </c:pt>
                <c:pt idx="4">
                  <c:v>Cardiovascular complications</c:v>
                </c:pt>
                <c:pt idx="5">
                  <c:v>Skin conditions</c:v>
                </c:pt>
                <c:pt idx="6">
                  <c:v>Metabolic disorders</c:v>
                </c:pt>
                <c:pt idx="7">
                  <c:v>Ventilatory support</c:v>
                </c:pt>
                <c:pt idx="9">
                  <c:v>Any complication</c:v>
                </c:pt>
                <c:pt idx="10">
                  <c:v>Cardiovascular complications</c:v>
                </c:pt>
                <c:pt idx="11">
                  <c:v>Skin conditions</c:v>
                </c:pt>
                <c:pt idx="12">
                  <c:v>Metabolic disorders</c:v>
                </c:pt>
                <c:pt idx="13">
                  <c:v>Ventilatory support</c:v>
                </c:pt>
              </c:strCache>
            </c:strRef>
          </c:xVal>
          <c:yVal>
            <c:numRef>
              <c:f>Sheet1!$D$2:$D$15</c:f>
              <c:numCache>
                <c:formatCode>General</c:formatCode>
                <c:ptCount val="14"/>
                <c:pt idx="3">
                  <c:v>21.811600000000002</c:v>
                </c:pt>
                <c:pt idx="4">
                  <c:v>6.2258661563989053</c:v>
                </c:pt>
                <c:pt idx="5">
                  <c:v>1.7364818212343547</c:v>
                </c:pt>
                <c:pt idx="6">
                  <c:v>4.2992974584667634</c:v>
                </c:pt>
                <c:pt idx="7">
                  <c:v>2.4266754624476361</c:v>
                </c:pt>
                <c:pt idx="9">
                  <c:v>12.31058</c:v>
                </c:pt>
                <c:pt idx="10">
                  <c:v>3.5139111017825941</c:v>
                </c:pt>
                <c:pt idx="11">
                  <c:v>0.98007933296279137</c:v>
                </c:pt>
                <c:pt idx="12">
                  <c:v>2.4265457511714765</c:v>
                </c:pt>
                <c:pt idx="13">
                  <c:v>1.3696281985044023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65856"/>
        <c:axId val="327427200"/>
      </c:scatte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Variation in patient risk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Medical cardiology</c:v>
                </c:pt>
                <c:pt idx="1">
                  <c:v>Knee replacement</c:v>
                </c:pt>
                <c:pt idx="2">
                  <c:v>Bariatric surgery</c:v>
                </c:pt>
                <c:pt idx="4">
                  <c:v>All multiday non-obstetric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26.877749999999999</c:v>
                </c:pt>
                <c:pt idx="1">
                  <c:v>39.895760000000003</c:v>
                </c:pt>
                <c:pt idx="2">
                  <c:v>60.860460000000003</c:v>
                </c:pt>
                <c:pt idx="4">
                  <c:v>40.61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Variation in hospital performance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Medical cardiology</c:v>
                </c:pt>
                <c:pt idx="1">
                  <c:v>Knee replacement</c:v>
                </c:pt>
                <c:pt idx="2">
                  <c:v>Bariatric surgery</c:v>
                </c:pt>
                <c:pt idx="4">
                  <c:v>All multiday non-obstetric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10.376139999999999</c:v>
                </c:pt>
                <c:pt idx="1">
                  <c:v>9.2514700000000012</c:v>
                </c:pt>
                <c:pt idx="2">
                  <c:v>8.4895200000000006</c:v>
                </c:pt>
                <c:pt idx="4">
                  <c:v>9.7319199999999988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variation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Medical cardiology</c:v>
                </c:pt>
                <c:pt idx="1">
                  <c:v>Knee replacement</c:v>
                </c:pt>
                <c:pt idx="2">
                  <c:v>Bariatric surgery</c:v>
                </c:pt>
                <c:pt idx="4">
                  <c:v>All multiday non-obstetric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62.746110000000002</c:v>
                </c:pt>
                <c:pt idx="1">
                  <c:v>50.852759999999996</c:v>
                </c:pt>
                <c:pt idx="2">
                  <c:v>30.650020000000001</c:v>
                </c:pt>
                <c:pt idx="4">
                  <c:v>49.658079999999998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Hospital #803</c:v>
                </c:pt>
                <c:pt idx="1">
                  <c:v>Hospital #105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0.38483411073684665</c:v>
                </c:pt>
                <c:pt idx="1">
                  <c:v>14.037470221519472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Hospital #803</c:v>
                </c:pt>
                <c:pt idx="1">
                  <c:v>Hospital #105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12.167692184448242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Hospital #803</c:v>
                </c:pt>
                <c:pt idx="1">
                  <c:v>Hospital #105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13.306687772274017</c:v>
                </c:pt>
                <c:pt idx="1">
                  <c:v>7.3283061385154724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Hospital #803</c:v>
                </c:pt>
                <c:pt idx="1">
                  <c:v>Hospital #105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0.63404291868209839</c:v>
                </c:pt>
                <c:pt idx="1">
                  <c:v>10.3497214615345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83-41ED-90A9-11272445F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42298821038978"/>
          <c:y val="3.5643771451389528E-2"/>
          <c:w val="0.83992743914003754"/>
          <c:h val="0.87563558378073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0"/>
            <c:spPr>
              <a:solidFill>
                <a:srgbClr val="F68B33">
                  <a:alpha val="25000"/>
                </a:srgbClr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Sheet1!$A$2:$A$251</c:f>
              <c:numCache>
                <c:formatCode>General</c:formatCode>
                <c:ptCount val="250"/>
                <c:pt idx="0">
                  <c:v>0.22916699999999957</c:v>
                </c:pt>
                <c:pt idx="1">
                  <c:v>0.30987700000000007</c:v>
                </c:pt>
                <c:pt idx="2">
                  <c:v>0.34629699999999958</c:v>
                </c:pt>
                <c:pt idx="3">
                  <c:v>0.73379699999999992</c:v>
                </c:pt>
                <c:pt idx="4">
                  <c:v>0.90020700000000009</c:v>
                </c:pt>
                <c:pt idx="5">
                  <c:v>1.1717270000000002</c:v>
                </c:pt>
                <c:pt idx="6">
                  <c:v>1.3496270000000004</c:v>
                </c:pt>
                <c:pt idx="7">
                  <c:v>2.082497</c:v>
                </c:pt>
                <c:pt idx="8">
                  <c:v>2.4544170000000003</c:v>
                </c:pt>
                <c:pt idx="9">
                  <c:v>2.8317670000000001</c:v>
                </c:pt>
                <c:pt idx="10">
                  <c:v>3.0283169999999999</c:v>
                </c:pt>
                <c:pt idx="11">
                  <c:v>3.2276569999999998</c:v>
                </c:pt>
                <c:pt idx="12">
                  <c:v>3.247287</c:v>
                </c:pt>
                <c:pt idx="13">
                  <c:v>3.3355870000000003</c:v>
                </c:pt>
                <c:pt idx="14">
                  <c:v>3.524597</c:v>
                </c:pt>
                <c:pt idx="15">
                  <c:v>4.3549169999999995</c:v>
                </c:pt>
                <c:pt idx="16">
                  <c:v>5.0116370000000003</c:v>
                </c:pt>
                <c:pt idx="17">
                  <c:v>5.0893870000000003</c:v>
                </c:pt>
                <c:pt idx="18">
                  <c:v>5.2012469999999995</c:v>
                </c:pt>
                <c:pt idx="19">
                  <c:v>5.4015969999999998</c:v>
                </c:pt>
                <c:pt idx="20">
                  <c:v>5.7301669999999998</c:v>
                </c:pt>
                <c:pt idx="21">
                  <c:v>6.1437869999999997</c:v>
                </c:pt>
                <c:pt idx="22">
                  <c:v>6.5564170000000006</c:v>
                </c:pt>
                <c:pt idx="23">
                  <c:v>6.5807069999999994</c:v>
                </c:pt>
                <c:pt idx="24">
                  <c:v>6.8614069999999998</c:v>
                </c:pt>
                <c:pt idx="25">
                  <c:v>6.9872670000000001</c:v>
                </c:pt>
                <c:pt idx="26">
                  <c:v>8.6954370000000001</c:v>
                </c:pt>
                <c:pt idx="27">
                  <c:v>8.7675070000000002</c:v>
                </c:pt>
                <c:pt idx="28">
                  <c:v>9.2192570000000007</c:v>
                </c:pt>
                <c:pt idx="29">
                  <c:v>9.536187</c:v>
                </c:pt>
                <c:pt idx="30">
                  <c:v>9.6623269999999994</c:v>
                </c:pt>
                <c:pt idx="31">
                  <c:v>9.7852069999999998</c:v>
                </c:pt>
                <c:pt idx="32">
                  <c:v>10.367917</c:v>
                </c:pt>
                <c:pt idx="33">
                  <c:v>10.438516999999999</c:v>
                </c:pt>
                <c:pt idx="34">
                  <c:v>10.660617</c:v>
                </c:pt>
                <c:pt idx="35">
                  <c:v>10.695696999999999</c:v>
                </c:pt>
                <c:pt idx="36">
                  <c:v>10.745797</c:v>
                </c:pt>
                <c:pt idx="37">
                  <c:v>10.836366999999999</c:v>
                </c:pt>
                <c:pt idx="38">
                  <c:v>11.016417000000001</c:v>
                </c:pt>
                <c:pt idx="39">
                  <c:v>11.141227000000001</c:v>
                </c:pt>
                <c:pt idx="40">
                  <c:v>11.144507000000001</c:v>
                </c:pt>
                <c:pt idx="41">
                  <c:v>11.158827</c:v>
                </c:pt>
                <c:pt idx="42">
                  <c:v>11.224276999999999</c:v>
                </c:pt>
                <c:pt idx="43">
                  <c:v>11.326427000000001</c:v>
                </c:pt>
                <c:pt idx="44">
                  <c:v>11.681856999999999</c:v>
                </c:pt>
                <c:pt idx="45">
                  <c:v>11.716647</c:v>
                </c:pt>
                <c:pt idx="46">
                  <c:v>12.039126999999999</c:v>
                </c:pt>
                <c:pt idx="47">
                  <c:v>12.228007</c:v>
                </c:pt>
                <c:pt idx="48">
                  <c:v>12.306747</c:v>
                </c:pt>
                <c:pt idx="49">
                  <c:v>12.408947000000001</c:v>
                </c:pt>
                <c:pt idx="50">
                  <c:v>12.879617</c:v>
                </c:pt>
                <c:pt idx="51">
                  <c:v>13.704777000000002</c:v>
                </c:pt>
                <c:pt idx="52">
                  <c:v>13.749017</c:v>
                </c:pt>
                <c:pt idx="53">
                  <c:v>13.959916999999999</c:v>
                </c:pt>
                <c:pt idx="54">
                  <c:v>14.049496999999999</c:v>
                </c:pt>
                <c:pt idx="55">
                  <c:v>14.808256999999999</c:v>
                </c:pt>
                <c:pt idx="56">
                  <c:v>15.007356999999999</c:v>
                </c:pt>
                <c:pt idx="57">
                  <c:v>15.150776999999998</c:v>
                </c:pt>
                <c:pt idx="58">
                  <c:v>15.685366999999999</c:v>
                </c:pt>
                <c:pt idx="59">
                  <c:v>15.984837000000002</c:v>
                </c:pt>
                <c:pt idx="60">
                  <c:v>16.155526999999999</c:v>
                </c:pt>
                <c:pt idx="61">
                  <c:v>17.168187000000003</c:v>
                </c:pt>
                <c:pt idx="62">
                  <c:v>17.273967000000003</c:v>
                </c:pt>
                <c:pt idx="63">
                  <c:v>17.458836999999999</c:v>
                </c:pt>
                <c:pt idx="64">
                  <c:v>17.723116999999998</c:v>
                </c:pt>
                <c:pt idx="65">
                  <c:v>18.254607</c:v>
                </c:pt>
                <c:pt idx="66">
                  <c:v>18.767216999999999</c:v>
                </c:pt>
                <c:pt idx="67">
                  <c:v>19.101846999999999</c:v>
                </c:pt>
                <c:pt idx="68">
                  <c:v>19.713906999999999</c:v>
                </c:pt>
                <c:pt idx="69">
                  <c:v>19.890236999999999</c:v>
                </c:pt>
                <c:pt idx="70">
                  <c:v>21.287907000000001</c:v>
                </c:pt>
                <c:pt idx="71">
                  <c:v>22.405477000000001</c:v>
                </c:pt>
                <c:pt idx="72">
                  <c:v>22.573767</c:v>
                </c:pt>
                <c:pt idx="73">
                  <c:v>24.292826999999999</c:v>
                </c:pt>
                <c:pt idx="74">
                  <c:v>24.533686999999997</c:v>
                </c:pt>
                <c:pt idx="75">
                  <c:v>25.944777000000002</c:v>
                </c:pt>
                <c:pt idx="76">
                  <c:v>26.134647000000001</c:v>
                </c:pt>
                <c:pt idx="77">
                  <c:v>28.460607</c:v>
                </c:pt>
                <c:pt idx="78">
                  <c:v>30.900957000000002</c:v>
                </c:pt>
                <c:pt idx="79">
                  <c:v>38.038547000000001</c:v>
                </c:pt>
                <c:pt idx="80">
                  <c:v>38.546787000000002</c:v>
                </c:pt>
                <c:pt idx="81">
                  <c:v>0.72753600000000085</c:v>
                </c:pt>
                <c:pt idx="82">
                  <c:v>0.87526600000000099</c:v>
                </c:pt>
                <c:pt idx="83">
                  <c:v>3.4415559999999998</c:v>
                </c:pt>
                <c:pt idx="84">
                  <c:v>3.478726</c:v>
                </c:pt>
                <c:pt idx="85">
                  <c:v>5.505306</c:v>
                </c:pt>
                <c:pt idx="86">
                  <c:v>6.0578560000000001</c:v>
                </c:pt>
                <c:pt idx="87">
                  <c:v>7.6123760000000011</c:v>
                </c:pt>
                <c:pt idx="88">
                  <c:v>8.5432459999999999</c:v>
                </c:pt>
                <c:pt idx="89">
                  <c:v>8.7365860000000009</c:v>
                </c:pt>
                <c:pt idx="90">
                  <c:v>9.2039660000000012</c:v>
                </c:pt>
                <c:pt idx="91">
                  <c:v>9.2160159999999998</c:v>
                </c:pt>
                <c:pt idx="92">
                  <c:v>10.092776000000001</c:v>
                </c:pt>
                <c:pt idx="93">
                  <c:v>11.367756000000002</c:v>
                </c:pt>
                <c:pt idx="94">
                  <c:v>11.467496000000001</c:v>
                </c:pt>
                <c:pt idx="95">
                  <c:v>11.645646000000001</c:v>
                </c:pt>
                <c:pt idx="96">
                  <c:v>12.221856000000001</c:v>
                </c:pt>
                <c:pt idx="97">
                  <c:v>12.308646000000001</c:v>
                </c:pt>
                <c:pt idx="98">
                  <c:v>12.542375999999999</c:v>
                </c:pt>
                <c:pt idx="99">
                  <c:v>13.629296000000002</c:v>
                </c:pt>
                <c:pt idx="100">
                  <c:v>13.887796</c:v>
                </c:pt>
                <c:pt idx="101">
                  <c:v>14.224696</c:v>
                </c:pt>
                <c:pt idx="102">
                  <c:v>14.767746000000001</c:v>
                </c:pt>
                <c:pt idx="103">
                  <c:v>14.972646000000001</c:v>
                </c:pt>
                <c:pt idx="104">
                  <c:v>15.092906000000001</c:v>
                </c:pt>
                <c:pt idx="105">
                  <c:v>15.361226</c:v>
                </c:pt>
                <c:pt idx="106">
                  <c:v>15.608786</c:v>
                </c:pt>
                <c:pt idx="107">
                  <c:v>15.623965999999999</c:v>
                </c:pt>
                <c:pt idx="108">
                  <c:v>15.717656000000002</c:v>
                </c:pt>
                <c:pt idx="109">
                  <c:v>16.040246</c:v>
                </c:pt>
                <c:pt idx="110">
                  <c:v>16.521546000000001</c:v>
                </c:pt>
                <c:pt idx="111">
                  <c:v>17.083806000000003</c:v>
                </c:pt>
                <c:pt idx="112">
                  <c:v>17.643136000000002</c:v>
                </c:pt>
                <c:pt idx="113">
                  <c:v>20.537436</c:v>
                </c:pt>
                <c:pt idx="114">
                  <c:v>20.741196000000002</c:v>
                </c:pt>
                <c:pt idx="115">
                  <c:v>21.766486</c:v>
                </c:pt>
                <c:pt idx="116">
                  <c:v>23.532915999999997</c:v>
                </c:pt>
                <c:pt idx="117">
                  <c:v>31.462316000000001</c:v>
                </c:pt>
                <c:pt idx="118">
                  <c:v>0.55301199999999995</c:v>
                </c:pt>
                <c:pt idx="119">
                  <c:v>2.1668920000000003</c:v>
                </c:pt>
                <c:pt idx="120">
                  <c:v>3.8256620000000003</c:v>
                </c:pt>
                <c:pt idx="121">
                  <c:v>5.1015620000000004</c:v>
                </c:pt>
                <c:pt idx="122">
                  <c:v>5.214862000000001</c:v>
                </c:pt>
                <c:pt idx="123">
                  <c:v>5.2216420000000001</c:v>
                </c:pt>
                <c:pt idx="124">
                  <c:v>5.9719420000000003</c:v>
                </c:pt>
                <c:pt idx="125">
                  <c:v>5.9759820000000001</c:v>
                </c:pt>
                <c:pt idx="126">
                  <c:v>6.4331420000000001</c:v>
                </c:pt>
                <c:pt idx="127">
                  <c:v>6.4489520000000011</c:v>
                </c:pt>
                <c:pt idx="128">
                  <c:v>6.4935619999999998</c:v>
                </c:pt>
                <c:pt idx="129">
                  <c:v>6.533742000000001</c:v>
                </c:pt>
                <c:pt idx="130">
                  <c:v>6.6393320000000005</c:v>
                </c:pt>
                <c:pt idx="131">
                  <c:v>7.5006820000000003</c:v>
                </c:pt>
                <c:pt idx="132">
                  <c:v>7.5142520000000008</c:v>
                </c:pt>
                <c:pt idx="133">
                  <c:v>7.6252319999999996</c:v>
                </c:pt>
                <c:pt idx="134">
                  <c:v>7.9813619999999998</c:v>
                </c:pt>
                <c:pt idx="135">
                  <c:v>8.8616520000000012</c:v>
                </c:pt>
                <c:pt idx="136">
                  <c:v>8.8830220000000004</c:v>
                </c:pt>
                <c:pt idx="137">
                  <c:v>8.8930820000000015</c:v>
                </c:pt>
                <c:pt idx="138">
                  <c:v>8.9230719999999994</c:v>
                </c:pt>
                <c:pt idx="139">
                  <c:v>8.9623220000000003</c:v>
                </c:pt>
                <c:pt idx="140">
                  <c:v>9.5415220000000005</c:v>
                </c:pt>
                <c:pt idx="141">
                  <c:v>10.191462000000001</c:v>
                </c:pt>
                <c:pt idx="142">
                  <c:v>10.408892</c:v>
                </c:pt>
                <c:pt idx="143">
                  <c:v>11.293711999999999</c:v>
                </c:pt>
                <c:pt idx="144">
                  <c:v>12.130072</c:v>
                </c:pt>
                <c:pt idx="145">
                  <c:v>12.156682</c:v>
                </c:pt>
                <c:pt idx="146">
                  <c:v>12.399212</c:v>
                </c:pt>
                <c:pt idx="147">
                  <c:v>12.734722000000001</c:v>
                </c:pt>
                <c:pt idx="148">
                  <c:v>12.964102</c:v>
                </c:pt>
                <c:pt idx="149">
                  <c:v>13.356351999999999</c:v>
                </c:pt>
                <c:pt idx="150">
                  <c:v>13.801192</c:v>
                </c:pt>
                <c:pt idx="151">
                  <c:v>14.839612000000002</c:v>
                </c:pt>
                <c:pt idx="152">
                  <c:v>15.257702</c:v>
                </c:pt>
                <c:pt idx="153">
                  <c:v>15.970582</c:v>
                </c:pt>
                <c:pt idx="154">
                  <c:v>17.854471999999998</c:v>
                </c:pt>
                <c:pt idx="155">
                  <c:v>18.198052000000001</c:v>
                </c:pt>
                <c:pt idx="156">
                  <c:v>21.976382000000001</c:v>
                </c:pt>
                <c:pt idx="157">
                  <c:v>23.052702</c:v>
                </c:pt>
                <c:pt idx="158">
                  <c:v>23.665462000000002</c:v>
                </c:pt>
                <c:pt idx="159">
                  <c:v>0.66260599999999892</c:v>
                </c:pt>
                <c:pt idx="160">
                  <c:v>1.0319059999999991</c:v>
                </c:pt>
                <c:pt idx="161">
                  <c:v>2.8060259999999988</c:v>
                </c:pt>
                <c:pt idx="162">
                  <c:v>4.1553159999999991</c:v>
                </c:pt>
                <c:pt idx="163">
                  <c:v>5.1402759999999992</c:v>
                </c:pt>
                <c:pt idx="164">
                  <c:v>6.5876559999999991</c:v>
                </c:pt>
                <c:pt idx="165">
                  <c:v>7.239755999999999</c:v>
                </c:pt>
                <c:pt idx="166">
                  <c:v>7.3295059999999994</c:v>
                </c:pt>
                <c:pt idx="167">
                  <c:v>7.567295999999998</c:v>
                </c:pt>
                <c:pt idx="168">
                  <c:v>8.0172359999999987</c:v>
                </c:pt>
                <c:pt idx="169">
                  <c:v>8.1739559999999987</c:v>
                </c:pt>
                <c:pt idx="170">
                  <c:v>8.2979659999999988</c:v>
                </c:pt>
                <c:pt idx="171">
                  <c:v>9.1776959999999992</c:v>
                </c:pt>
                <c:pt idx="172">
                  <c:v>11.374825999999999</c:v>
                </c:pt>
                <c:pt idx="173">
                  <c:v>11.475535999999998</c:v>
                </c:pt>
                <c:pt idx="174">
                  <c:v>11.571705999999999</c:v>
                </c:pt>
                <c:pt idx="175">
                  <c:v>12.009796</c:v>
                </c:pt>
                <c:pt idx="176">
                  <c:v>12.654515999999999</c:v>
                </c:pt>
                <c:pt idx="177">
                  <c:v>17.023346</c:v>
                </c:pt>
                <c:pt idx="178">
                  <c:v>21.601036000000001</c:v>
                </c:pt>
                <c:pt idx="179">
                  <c:v>0.44239000000000006</c:v>
                </c:pt>
                <c:pt idx="180">
                  <c:v>0.75095999999999996</c:v>
                </c:pt>
                <c:pt idx="181">
                  <c:v>1.13889</c:v>
                </c:pt>
                <c:pt idx="182">
                  <c:v>2.5804200000000002</c:v>
                </c:pt>
                <c:pt idx="183">
                  <c:v>3.9704699999999997</c:v>
                </c:pt>
                <c:pt idx="184">
                  <c:v>5.24038</c:v>
                </c:pt>
                <c:pt idx="185">
                  <c:v>5.3243100000000005</c:v>
                </c:pt>
                <c:pt idx="186">
                  <c:v>9.5268999999999995</c:v>
                </c:pt>
                <c:pt idx="187">
                  <c:v>9.088800000000008E-2</c:v>
                </c:pt>
                <c:pt idx="188">
                  <c:v>0.21138799999999985</c:v>
                </c:pt>
                <c:pt idx="189">
                  <c:v>0.77131799999999995</c:v>
                </c:pt>
                <c:pt idx="190">
                  <c:v>1.3101380000000002</c:v>
                </c:pt>
                <c:pt idx="191">
                  <c:v>1.5401280000000004</c:v>
                </c:pt>
                <c:pt idx="192">
                  <c:v>2.7626780000000002</c:v>
                </c:pt>
                <c:pt idx="193">
                  <c:v>2.9029780000000001</c:v>
                </c:pt>
                <c:pt idx="194">
                  <c:v>3.1021679999999998</c:v>
                </c:pt>
                <c:pt idx="195">
                  <c:v>3.1168179999999999</c:v>
                </c:pt>
                <c:pt idx="196">
                  <c:v>3.2763080000000002</c:v>
                </c:pt>
                <c:pt idx="197">
                  <c:v>3.9587280000000002</c:v>
                </c:pt>
                <c:pt idx="198">
                  <c:v>4.0082180000000003</c:v>
                </c:pt>
                <c:pt idx="199">
                  <c:v>4.5658880000000002</c:v>
                </c:pt>
                <c:pt idx="200">
                  <c:v>4.7452680000000003</c:v>
                </c:pt>
                <c:pt idx="201">
                  <c:v>5.2012479999999996</c:v>
                </c:pt>
                <c:pt idx="202">
                  <c:v>5.2860279999999999</c:v>
                </c:pt>
                <c:pt idx="203">
                  <c:v>5.4890980000000003</c:v>
                </c:pt>
                <c:pt idx="204">
                  <c:v>5.9417679999999997</c:v>
                </c:pt>
                <c:pt idx="205">
                  <c:v>6.3431980000000001</c:v>
                </c:pt>
                <c:pt idx="206">
                  <c:v>6.9075280000000001</c:v>
                </c:pt>
                <c:pt idx="207">
                  <c:v>6.9540679999999995</c:v>
                </c:pt>
                <c:pt idx="208">
                  <c:v>7.4395379999999998</c:v>
                </c:pt>
                <c:pt idx="209">
                  <c:v>7.4934979999999998</c:v>
                </c:pt>
                <c:pt idx="210">
                  <c:v>7.614878</c:v>
                </c:pt>
                <c:pt idx="211">
                  <c:v>7.7074279999999993</c:v>
                </c:pt>
                <c:pt idx="212">
                  <c:v>7.9816980000000006</c:v>
                </c:pt>
                <c:pt idx="213">
                  <c:v>8.0500879999999988</c:v>
                </c:pt>
                <c:pt idx="214">
                  <c:v>8.1006479999999996</c:v>
                </c:pt>
                <c:pt idx="215">
                  <c:v>8.1179179999999995</c:v>
                </c:pt>
                <c:pt idx="216">
                  <c:v>8.5164379999999991</c:v>
                </c:pt>
                <c:pt idx="217">
                  <c:v>8.634917999999999</c:v>
                </c:pt>
                <c:pt idx="218">
                  <c:v>8.8780380000000001</c:v>
                </c:pt>
                <c:pt idx="219">
                  <c:v>9.0070680000000003</c:v>
                </c:pt>
                <c:pt idx="220">
                  <c:v>9.4930979999999998</c:v>
                </c:pt>
                <c:pt idx="221">
                  <c:v>9.5276479999999992</c:v>
                </c:pt>
                <c:pt idx="222">
                  <c:v>9.8768579999999986</c:v>
                </c:pt>
                <c:pt idx="223">
                  <c:v>10.183477999999999</c:v>
                </c:pt>
                <c:pt idx="224">
                  <c:v>10.243357999999999</c:v>
                </c:pt>
                <c:pt idx="225">
                  <c:v>10.847788</c:v>
                </c:pt>
                <c:pt idx="226">
                  <c:v>11.442017999999999</c:v>
                </c:pt>
                <c:pt idx="227">
                  <c:v>11.662458000000001</c:v>
                </c:pt>
                <c:pt idx="228">
                  <c:v>11.760458</c:v>
                </c:pt>
                <c:pt idx="229">
                  <c:v>12.639458000000001</c:v>
                </c:pt>
                <c:pt idx="230">
                  <c:v>14.923318000000002</c:v>
                </c:pt>
                <c:pt idx="231">
                  <c:v>14.983508</c:v>
                </c:pt>
                <c:pt idx="232">
                  <c:v>16.066828000000001</c:v>
                </c:pt>
                <c:pt idx="233">
                  <c:v>2.55043</c:v>
                </c:pt>
                <c:pt idx="234">
                  <c:v>3.4495699999999996</c:v>
                </c:pt>
                <c:pt idx="235">
                  <c:v>4.07165</c:v>
                </c:pt>
                <c:pt idx="236">
                  <c:v>4.2635399999999999</c:v>
                </c:pt>
                <c:pt idx="237">
                  <c:v>4.7714599999999994</c:v>
                </c:pt>
                <c:pt idx="238">
                  <c:v>5.1670099999999994</c:v>
                </c:pt>
                <c:pt idx="239">
                  <c:v>6.499439999999999</c:v>
                </c:pt>
                <c:pt idx="240">
                  <c:v>6.81027</c:v>
                </c:pt>
                <c:pt idx="241">
                  <c:v>7.2895899999999996</c:v>
                </c:pt>
                <c:pt idx="242">
                  <c:v>7.9809400000000004</c:v>
                </c:pt>
                <c:pt idx="243">
                  <c:v>8.4151799999999994</c:v>
                </c:pt>
                <c:pt idx="244">
                  <c:v>8.8206199999999999</c:v>
                </c:pt>
                <c:pt idx="245">
                  <c:v>9.7053100000000008</c:v>
                </c:pt>
                <c:pt idx="246">
                  <c:v>10.406679999999998</c:v>
                </c:pt>
                <c:pt idx="247">
                  <c:v>11.34329</c:v>
                </c:pt>
                <c:pt idx="248">
                  <c:v>12.21279</c:v>
                </c:pt>
                <c:pt idx="249">
                  <c:v>12.54044</c:v>
                </c:pt>
              </c:numCache>
            </c:numRef>
          </c:xVal>
          <c:yVal>
            <c:numRef>
              <c:f>Sheet1!$B$2:$B$251</c:f>
              <c:numCache>
                <c:formatCode>General</c:formatCode>
                <c:ptCount val="25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4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7.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42298821038978"/>
          <c:y val="3.5643771451389528E-2"/>
          <c:w val="0.83992743914003754"/>
          <c:h val="0.87563558378073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0"/>
            <c:spPr>
              <a:solidFill>
                <a:srgbClr val="F68B33">
                  <a:alpha val="25000"/>
                </a:srgbClr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Sheet1!$A$2:$A$251</c:f>
              <c:numCache>
                <c:formatCode>General</c:formatCode>
                <c:ptCount val="250"/>
                <c:pt idx="0">
                  <c:v>0.22916699999999957</c:v>
                </c:pt>
                <c:pt idx="1">
                  <c:v>0.30987700000000007</c:v>
                </c:pt>
                <c:pt idx="2">
                  <c:v>0.34629699999999958</c:v>
                </c:pt>
                <c:pt idx="3">
                  <c:v>0.73379699999999992</c:v>
                </c:pt>
                <c:pt idx="4">
                  <c:v>0.90020700000000009</c:v>
                </c:pt>
                <c:pt idx="5">
                  <c:v>1.1717270000000002</c:v>
                </c:pt>
                <c:pt idx="6">
                  <c:v>1.3496270000000004</c:v>
                </c:pt>
                <c:pt idx="7">
                  <c:v>2.082497</c:v>
                </c:pt>
                <c:pt idx="8">
                  <c:v>2.4544170000000003</c:v>
                </c:pt>
                <c:pt idx="9">
                  <c:v>2.8317670000000001</c:v>
                </c:pt>
                <c:pt idx="10">
                  <c:v>3.0283169999999999</c:v>
                </c:pt>
                <c:pt idx="11">
                  <c:v>3.2276569999999998</c:v>
                </c:pt>
                <c:pt idx="12">
                  <c:v>3.247287</c:v>
                </c:pt>
                <c:pt idx="13">
                  <c:v>3.3355870000000003</c:v>
                </c:pt>
                <c:pt idx="14">
                  <c:v>3.524597</c:v>
                </c:pt>
                <c:pt idx="15">
                  <c:v>4.3549169999999995</c:v>
                </c:pt>
                <c:pt idx="16">
                  <c:v>5.0116370000000003</c:v>
                </c:pt>
                <c:pt idx="17">
                  <c:v>5.0893870000000003</c:v>
                </c:pt>
                <c:pt idx="18">
                  <c:v>5.2012469999999995</c:v>
                </c:pt>
                <c:pt idx="19">
                  <c:v>5.4015969999999998</c:v>
                </c:pt>
                <c:pt idx="20">
                  <c:v>5.7301669999999998</c:v>
                </c:pt>
                <c:pt idx="21">
                  <c:v>6.1437869999999997</c:v>
                </c:pt>
                <c:pt idx="22">
                  <c:v>6.5564170000000006</c:v>
                </c:pt>
                <c:pt idx="23">
                  <c:v>6.5807069999999994</c:v>
                </c:pt>
                <c:pt idx="24">
                  <c:v>6.8614069999999998</c:v>
                </c:pt>
                <c:pt idx="25">
                  <c:v>6.9872670000000001</c:v>
                </c:pt>
                <c:pt idx="26">
                  <c:v>8.6954370000000001</c:v>
                </c:pt>
                <c:pt idx="27">
                  <c:v>8.7675070000000002</c:v>
                </c:pt>
                <c:pt idx="28">
                  <c:v>9.2192570000000007</c:v>
                </c:pt>
                <c:pt idx="29">
                  <c:v>9.536187</c:v>
                </c:pt>
                <c:pt idx="30">
                  <c:v>9.6623269999999994</c:v>
                </c:pt>
                <c:pt idx="31">
                  <c:v>9.7852069999999998</c:v>
                </c:pt>
                <c:pt idx="32">
                  <c:v>10.367917</c:v>
                </c:pt>
                <c:pt idx="33">
                  <c:v>10.438516999999999</c:v>
                </c:pt>
                <c:pt idx="34">
                  <c:v>10.660617</c:v>
                </c:pt>
                <c:pt idx="35">
                  <c:v>10.695696999999999</c:v>
                </c:pt>
                <c:pt idx="36">
                  <c:v>10.745797</c:v>
                </c:pt>
                <c:pt idx="37">
                  <c:v>10.836366999999999</c:v>
                </c:pt>
                <c:pt idx="38">
                  <c:v>11.016417000000001</c:v>
                </c:pt>
                <c:pt idx="39">
                  <c:v>11.141227000000001</c:v>
                </c:pt>
                <c:pt idx="40">
                  <c:v>11.144507000000001</c:v>
                </c:pt>
                <c:pt idx="41">
                  <c:v>11.158827</c:v>
                </c:pt>
                <c:pt idx="42">
                  <c:v>11.224276999999999</c:v>
                </c:pt>
                <c:pt idx="43">
                  <c:v>11.326427000000001</c:v>
                </c:pt>
                <c:pt idx="44">
                  <c:v>11.681856999999999</c:v>
                </c:pt>
                <c:pt idx="45">
                  <c:v>11.716647</c:v>
                </c:pt>
                <c:pt idx="46">
                  <c:v>12.039126999999999</c:v>
                </c:pt>
                <c:pt idx="47">
                  <c:v>12.228007</c:v>
                </c:pt>
                <c:pt idx="48">
                  <c:v>12.306747</c:v>
                </c:pt>
                <c:pt idx="49">
                  <c:v>12.408947000000001</c:v>
                </c:pt>
                <c:pt idx="50">
                  <c:v>12.879617</c:v>
                </c:pt>
                <c:pt idx="51">
                  <c:v>13.704777000000002</c:v>
                </c:pt>
                <c:pt idx="52">
                  <c:v>13.749017</c:v>
                </c:pt>
                <c:pt idx="53">
                  <c:v>13.959916999999999</c:v>
                </c:pt>
                <c:pt idx="54">
                  <c:v>14.049496999999999</c:v>
                </c:pt>
                <c:pt idx="55">
                  <c:v>14.808256999999999</c:v>
                </c:pt>
                <c:pt idx="56">
                  <c:v>15.007356999999999</c:v>
                </c:pt>
                <c:pt idx="57">
                  <c:v>15.150776999999998</c:v>
                </c:pt>
                <c:pt idx="58">
                  <c:v>15.685366999999999</c:v>
                </c:pt>
                <c:pt idx="59">
                  <c:v>15.984837000000002</c:v>
                </c:pt>
                <c:pt idx="60">
                  <c:v>16.155526999999999</c:v>
                </c:pt>
                <c:pt idx="61">
                  <c:v>17.168187000000003</c:v>
                </c:pt>
                <c:pt idx="62">
                  <c:v>17.273967000000003</c:v>
                </c:pt>
                <c:pt idx="63">
                  <c:v>17.458836999999999</c:v>
                </c:pt>
                <c:pt idx="64">
                  <c:v>17.723116999999998</c:v>
                </c:pt>
                <c:pt idx="65">
                  <c:v>18.254607</c:v>
                </c:pt>
                <c:pt idx="66">
                  <c:v>18.767216999999999</c:v>
                </c:pt>
                <c:pt idx="67">
                  <c:v>19.101846999999999</c:v>
                </c:pt>
                <c:pt idx="68">
                  <c:v>19.713906999999999</c:v>
                </c:pt>
                <c:pt idx="69">
                  <c:v>19.890236999999999</c:v>
                </c:pt>
                <c:pt idx="70">
                  <c:v>21.287907000000001</c:v>
                </c:pt>
                <c:pt idx="71">
                  <c:v>22.405477000000001</c:v>
                </c:pt>
                <c:pt idx="72">
                  <c:v>22.573767</c:v>
                </c:pt>
                <c:pt idx="73">
                  <c:v>24.292826999999999</c:v>
                </c:pt>
                <c:pt idx="74">
                  <c:v>24.533686999999997</c:v>
                </c:pt>
                <c:pt idx="75">
                  <c:v>25.944777000000002</c:v>
                </c:pt>
                <c:pt idx="76">
                  <c:v>26.134647000000001</c:v>
                </c:pt>
                <c:pt idx="77">
                  <c:v>28.460607</c:v>
                </c:pt>
                <c:pt idx="78">
                  <c:v>30.900957000000002</c:v>
                </c:pt>
                <c:pt idx="79">
                  <c:v>38.038547000000001</c:v>
                </c:pt>
                <c:pt idx="80">
                  <c:v>38.546787000000002</c:v>
                </c:pt>
                <c:pt idx="81">
                  <c:v>0.72753600000000085</c:v>
                </c:pt>
                <c:pt idx="82">
                  <c:v>0.87526600000000099</c:v>
                </c:pt>
                <c:pt idx="83">
                  <c:v>3.4415559999999998</c:v>
                </c:pt>
                <c:pt idx="84">
                  <c:v>3.478726</c:v>
                </c:pt>
                <c:pt idx="85">
                  <c:v>5.505306</c:v>
                </c:pt>
                <c:pt idx="86">
                  <c:v>6.0578560000000001</c:v>
                </c:pt>
                <c:pt idx="87">
                  <c:v>7.6123760000000011</c:v>
                </c:pt>
                <c:pt idx="88">
                  <c:v>8.5432459999999999</c:v>
                </c:pt>
                <c:pt idx="89">
                  <c:v>8.7365860000000009</c:v>
                </c:pt>
                <c:pt idx="90">
                  <c:v>9.2039660000000012</c:v>
                </c:pt>
                <c:pt idx="91">
                  <c:v>9.2160159999999998</c:v>
                </c:pt>
                <c:pt idx="92">
                  <c:v>10.092776000000001</c:v>
                </c:pt>
                <c:pt idx="93">
                  <c:v>11.367756000000002</c:v>
                </c:pt>
                <c:pt idx="94">
                  <c:v>11.467496000000001</c:v>
                </c:pt>
                <c:pt idx="95">
                  <c:v>11.645646000000001</c:v>
                </c:pt>
                <c:pt idx="96">
                  <c:v>12.221856000000001</c:v>
                </c:pt>
                <c:pt idx="97">
                  <c:v>12.308646000000001</c:v>
                </c:pt>
                <c:pt idx="98">
                  <c:v>12.542375999999999</c:v>
                </c:pt>
                <c:pt idx="99">
                  <c:v>13.629296000000002</c:v>
                </c:pt>
                <c:pt idx="100">
                  <c:v>13.887796</c:v>
                </c:pt>
                <c:pt idx="101">
                  <c:v>14.224696</c:v>
                </c:pt>
                <c:pt idx="102">
                  <c:v>14.767746000000001</c:v>
                </c:pt>
                <c:pt idx="103">
                  <c:v>14.972646000000001</c:v>
                </c:pt>
                <c:pt idx="104">
                  <c:v>15.092906000000001</c:v>
                </c:pt>
                <c:pt idx="105">
                  <c:v>15.361226</c:v>
                </c:pt>
                <c:pt idx="106">
                  <c:v>15.608786</c:v>
                </c:pt>
                <c:pt idx="107">
                  <c:v>15.623965999999999</c:v>
                </c:pt>
                <c:pt idx="108">
                  <c:v>15.717656000000002</c:v>
                </c:pt>
                <c:pt idx="109">
                  <c:v>16.040246</c:v>
                </c:pt>
                <c:pt idx="110">
                  <c:v>16.521546000000001</c:v>
                </c:pt>
                <c:pt idx="111">
                  <c:v>17.083806000000003</c:v>
                </c:pt>
                <c:pt idx="112">
                  <c:v>17.643136000000002</c:v>
                </c:pt>
                <c:pt idx="113">
                  <c:v>20.537436</c:v>
                </c:pt>
                <c:pt idx="114">
                  <c:v>20.741196000000002</c:v>
                </c:pt>
                <c:pt idx="115">
                  <c:v>21.766486</c:v>
                </c:pt>
                <c:pt idx="116">
                  <c:v>23.532915999999997</c:v>
                </c:pt>
                <c:pt idx="117">
                  <c:v>31.462316000000001</c:v>
                </c:pt>
                <c:pt idx="118">
                  <c:v>0.55301199999999995</c:v>
                </c:pt>
                <c:pt idx="119">
                  <c:v>2.1668920000000003</c:v>
                </c:pt>
                <c:pt idx="120">
                  <c:v>3.8256620000000003</c:v>
                </c:pt>
                <c:pt idx="121">
                  <c:v>5.1015620000000004</c:v>
                </c:pt>
                <c:pt idx="122">
                  <c:v>5.214862000000001</c:v>
                </c:pt>
                <c:pt idx="123">
                  <c:v>5.2216420000000001</c:v>
                </c:pt>
                <c:pt idx="124">
                  <c:v>5.9719420000000003</c:v>
                </c:pt>
                <c:pt idx="125">
                  <c:v>5.9759820000000001</c:v>
                </c:pt>
                <c:pt idx="126">
                  <c:v>6.4331420000000001</c:v>
                </c:pt>
                <c:pt idx="127">
                  <c:v>6.4489520000000011</c:v>
                </c:pt>
                <c:pt idx="128">
                  <c:v>6.4935619999999998</c:v>
                </c:pt>
                <c:pt idx="129">
                  <c:v>6.533742000000001</c:v>
                </c:pt>
                <c:pt idx="130">
                  <c:v>6.6393320000000005</c:v>
                </c:pt>
                <c:pt idx="131">
                  <c:v>7.5006820000000003</c:v>
                </c:pt>
                <c:pt idx="132">
                  <c:v>7.5142520000000008</c:v>
                </c:pt>
                <c:pt idx="133">
                  <c:v>7.6252319999999996</c:v>
                </c:pt>
                <c:pt idx="134">
                  <c:v>7.9813619999999998</c:v>
                </c:pt>
                <c:pt idx="135">
                  <c:v>8.8616520000000012</c:v>
                </c:pt>
                <c:pt idx="136">
                  <c:v>8.8830220000000004</c:v>
                </c:pt>
                <c:pt idx="137">
                  <c:v>8.8930820000000015</c:v>
                </c:pt>
                <c:pt idx="138">
                  <c:v>8.9230719999999994</c:v>
                </c:pt>
                <c:pt idx="139">
                  <c:v>8.9623220000000003</c:v>
                </c:pt>
                <c:pt idx="140">
                  <c:v>9.5415220000000005</c:v>
                </c:pt>
                <c:pt idx="141">
                  <c:v>10.191462000000001</c:v>
                </c:pt>
                <c:pt idx="142">
                  <c:v>10.408892</c:v>
                </c:pt>
                <c:pt idx="143">
                  <c:v>11.293711999999999</c:v>
                </c:pt>
                <c:pt idx="144">
                  <c:v>12.130072</c:v>
                </c:pt>
                <c:pt idx="145">
                  <c:v>12.156682</c:v>
                </c:pt>
                <c:pt idx="146">
                  <c:v>12.399212</c:v>
                </c:pt>
                <c:pt idx="147">
                  <c:v>12.734722000000001</c:v>
                </c:pt>
                <c:pt idx="148">
                  <c:v>12.964102</c:v>
                </c:pt>
                <c:pt idx="149">
                  <c:v>13.356351999999999</c:v>
                </c:pt>
                <c:pt idx="150">
                  <c:v>13.801192</c:v>
                </c:pt>
                <c:pt idx="151">
                  <c:v>14.839612000000002</c:v>
                </c:pt>
                <c:pt idx="152">
                  <c:v>15.257702</c:v>
                </c:pt>
                <c:pt idx="153">
                  <c:v>15.970582</c:v>
                </c:pt>
                <c:pt idx="154">
                  <c:v>17.854471999999998</c:v>
                </c:pt>
                <c:pt idx="155">
                  <c:v>18.198052000000001</c:v>
                </c:pt>
                <c:pt idx="156">
                  <c:v>21.976382000000001</c:v>
                </c:pt>
                <c:pt idx="157">
                  <c:v>23.052702</c:v>
                </c:pt>
                <c:pt idx="158">
                  <c:v>23.665462000000002</c:v>
                </c:pt>
                <c:pt idx="159">
                  <c:v>0.66260599999999892</c:v>
                </c:pt>
                <c:pt idx="160">
                  <c:v>1.0319059999999991</c:v>
                </c:pt>
                <c:pt idx="161">
                  <c:v>2.8060259999999988</c:v>
                </c:pt>
                <c:pt idx="162">
                  <c:v>4.1553159999999991</c:v>
                </c:pt>
                <c:pt idx="163">
                  <c:v>5.1402759999999992</c:v>
                </c:pt>
                <c:pt idx="164">
                  <c:v>6.5876559999999991</c:v>
                </c:pt>
                <c:pt idx="165">
                  <c:v>7.239755999999999</c:v>
                </c:pt>
                <c:pt idx="166">
                  <c:v>7.3295059999999994</c:v>
                </c:pt>
                <c:pt idx="167">
                  <c:v>7.567295999999998</c:v>
                </c:pt>
                <c:pt idx="168">
                  <c:v>8.0172359999999987</c:v>
                </c:pt>
                <c:pt idx="169">
                  <c:v>8.1739559999999987</c:v>
                </c:pt>
                <c:pt idx="170">
                  <c:v>8.2979659999999988</c:v>
                </c:pt>
                <c:pt idx="171">
                  <c:v>9.1776959999999992</c:v>
                </c:pt>
                <c:pt idx="172">
                  <c:v>11.374825999999999</c:v>
                </c:pt>
                <c:pt idx="173">
                  <c:v>11.475535999999998</c:v>
                </c:pt>
                <c:pt idx="174">
                  <c:v>11.571705999999999</c:v>
                </c:pt>
                <c:pt idx="175">
                  <c:v>12.009796</c:v>
                </c:pt>
                <c:pt idx="176">
                  <c:v>12.654515999999999</c:v>
                </c:pt>
                <c:pt idx="177">
                  <c:v>17.023346</c:v>
                </c:pt>
                <c:pt idx="178">
                  <c:v>21.601036000000001</c:v>
                </c:pt>
                <c:pt idx="179">
                  <c:v>0.44239000000000006</c:v>
                </c:pt>
                <c:pt idx="180">
                  <c:v>0.75095999999999996</c:v>
                </c:pt>
                <c:pt idx="181">
                  <c:v>1.13889</c:v>
                </c:pt>
                <c:pt idx="182">
                  <c:v>2.5804200000000002</c:v>
                </c:pt>
                <c:pt idx="183">
                  <c:v>3.9704699999999997</c:v>
                </c:pt>
                <c:pt idx="184">
                  <c:v>5.24038</c:v>
                </c:pt>
                <c:pt idx="185">
                  <c:v>5.3243100000000005</c:v>
                </c:pt>
                <c:pt idx="186">
                  <c:v>9.5268999999999995</c:v>
                </c:pt>
                <c:pt idx="187">
                  <c:v>9.088800000000008E-2</c:v>
                </c:pt>
                <c:pt idx="188">
                  <c:v>0.21138799999999985</c:v>
                </c:pt>
                <c:pt idx="189">
                  <c:v>0.77131799999999995</c:v>
                </c:pt>
                <c:pt idx="190">
                  <c:v>1.3101380000000002</c:v>
                </c:pt>
                <c:pt idx="191">
                  <c:v>1.5401280000000004</c:v>
                </c:pt>
                <c:pt idx="192">
                  <c:v>2.7626780000000002</c:v>
                </c:pt>
                <c:pt idx="193">
                  <c:v>2.9029780000000001</c:v>
                </c:pt>
                <c:pt idx="194">
                  <c:v>3.1021679999999998</c:v>
                </c:pt>
                <c:pt idx="195">
                  <c:v>3.1168179999999999</c:v>
                </c:pt>
                <c:pt idx="196">
                  <c:v>3.2763080000000002</c:v>
                </c:pt>
                <c:pt idx="197">
                  <c:v>3.9587280000000002</c:v>
                </c:pt>
                <c:pt idx="198">
                  <c:v>4.0082180000000003</c:v>
                </c:pt>
                <c:pt idx="199">
                  <c:v>4.5658880000000002</c:v>
                </c:pt>
                <c:pt idx="200">
                  <c:v>4.7452680000000003</c:v>
                </c:pt>
                <c:pt idx="201">
                  <c:v>5.2012479999999996</c:v>
                </c:pt>
                <c:pt idx="202">
                  <c:v>5.2860279999999999</c:v>
                </c:pt>
                <c:pt idx="203">
                  <c:v>5.4890980000000003</c:v>
                </c:pt>
                <c:pt idx="204">
                  <c:v>5.9417679999999997</c:v>
                </c:pt>
                <c:pt idx="205">
                  <c:v>6.3431980000000001</c:v>
                </c:pt>
                <c:pt idx="206">
                  <c:v>6.9075280000000001</c:v>
                </c:pt>
                <c:pt idx="207">
                  <c:v>6.9540679999999995</c:v>
                </c:pt>
                <c:pt idx="208">
                  <c:v>7.4395379999999998</c:v>
                </c:pt>
                <c:pt idx="209">
                  <c:v>7.4934979999999998</c:v>
                </c:pt>
                <c:pt idx="210">
                  <c:v>7.614878</c:v>
                </c:pt>
                <c:pt idx="211">
                  <c:v>7.7074279999999993</c:v>
                </c:pt>
                <c:pt idx="212">
                  <c:v>7.9816980000000006</c:v>
                </c:pt>
                <c:pt idx="213">
                  <c:v>8.0500879999999988</c:v>
                </c:pt>
                <c:pt idx="214">
                  <c:v>8.1006479999999996</c:v>
                </c:pt>
                <c:pt idx="215">
                  <c:v>8.1179179999999995</c:v>
                </c:pt>
                <c:pt idx="216">
                  <c:v>8.5164379999999991</c:v>
                </c:pt>
                <c:pt idx="217">
                  <c:v>8.634917999999999</c:v>
                </c:pt>
                <c:pt idx="218">
                  <c:v>8.8780380000000001</c:v>
                </c:pt>
                <c:pt idx="219">
                  <c:v>9.0070680000000003</c:v>
                </c:pt>
                <c:pt idx="220">
                  <c:v>9.4930979999999998</c:v>
                </c:pt>
                <c:pt idx="221">
                  <c:v>9.5276479999999992</c:v>
                </c:pt>
                <c:pt idx="222">
                  <c:v>9.8768579999999986</c:v>
                </c:pt>
                <c:pt idx="223">
                  <c:v>10.183477999999999</c:v>
                </c:pt>
                <c:pt idx="224">
                  <c:v>10.243357999999999</c:v>
                </c:pt>
                <c:pt idx="225">
                  <c:v>10.847788</c:v>
                </c:pt>
                <c:pt idx="226">
                  <c:v>11.442017999999999</c:v>
                </c:pt>
                <c:pt idx="227">
                  <c:v>11.662458000000001</c:v>
                </c:pt>
                <c:pt idx="228">
                  <c:v>11.760458</c:v>
                </c:pt>
                <c:pt idx="229">
                  <c:v>12.639458000000001</c:v>
                </c:pt>
                <c:pt idx="230">
                  <c:v>14.923318000000002</c:v>
                </c:pt>
                <c:pt idx="231">
                  <c:v>14.983508</c:v>
                </c:pt>
                <c:pt idx="232">
                  <c:v>16.066828000000001</c:v>
                </c:pt>
                <c:pt idx="233">
                  <c:v>2.55043</c:v>
                </c:pt>
                <c:pt idx="234">
                  <c:v>3.4495699999999996</c:v>
                </c:pt>
                <c:pt idx="235">
                  <c:v>4.07165</c:v>
                </c:pt>
                <c:pt idx="236">
                  <c:v>4.2635399999999999</c:v>
                </c:pt>
                <c:pt idx="237">
                  <c:v>4.7714599999999994</c:v>
                </c:pt>
                <c:pt idx="238">
                  <c:v>5.1670099999999994</c:v>
                </c:pt>
                <c:pt idx="239">
                  <c:v>6.499439999999999</c:v>
                </c:pt>
                <c:pt idx="240">
                  <c:v>6.81027</c:v>
                </c:pt>
                <c:pt idx="241">
                  <c:v>7.2895899999999996</c:v>
                </c:pt>
                <c:pt idx="242">
                  <c:v>7.9809400000000004</c:v>
                </c:pt>
                <c:pt idx="243">
                  <c:v>8.4151799999999994</c:v>
                </c:pt>
                <c:pt idx="244">
                  <c:v>8.8206199999999999</c:v>
                </c:pt>
                <c:pt idx="245">
                  <c:v>9.7053100000000008</c:v>
                </c:pt>
                <c:pt idx="246">
                  <c:v>10.406679999999998</c:v>
                </c:pt>
                <c:pt idx="247">
                  <c:v>11.34329</c:v>
                </c:pt>
                <c:pt idx="248">
                  <c:v>12.21279</c:v>
                </c:pt>
                <c:pt idx="249">
                  <c:v>12.54044</c:v>
                </c:pt>
              </c:numCache>
            </c:numRef>
          </c:xVal>
          <c:yVal>
            <c:numRef>
              <c:f>Sheet1!$B$2:$B$251</c:f>
              <c:numCache>
                <c:formatCode>General</c:formatCode>
                <c:ptCount val="25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4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7.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800" b="0" dirty="0"/>
              <a:t>Average excess risk (per</a:t>
            </a:r>
            <a:r>
              <a:rPr lang="en-US" sz="1800" b="0" baseline="0" dirty="0"/>
              <a:t> cent)</a:t>
            </a:r>
            <a:endParaRPr lang="en-US" sz="18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7DA-4B73-9C8C-9B5C1E834CE2}"/>
              </c:ext>
            </c:extLst>
          </c:dPt>
          <c:dPt>
            <c:idx val="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7DA-4B73-9C8C-9B5C1E834CE2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07DA-4B73-9C8C-9B5C1E834CE2}"/>
              </c:ext>
            </c:extLst>
          </c:dPt>
          <c:cat>
            <c:strRef>
              <c:f>Sheet1!$A$2:$A$4</c:f>
              <c:strCache>
                <c:ptCount val="3"/>
                <c:pt idx="0">
                  <c:v>Best decile hospitals</c:v>
                </c:pt>
                <c:pt idx="1">
                  <c:v>Average performers</c:v>
                </c:pt>
                <c:pt idx="2">
                  <c:v>Worst decile hospitals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6.6463742857142876</c:v>
                </c:pt>
                <c:pt idx="1">
                  <c:v>14.468496741071426</c:v>
                </c:pt>
                <c:pt idx="2">
                  <c:v>25.824775714285707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594752354493836"/>
          <c:y val="0.19190300518459263"/>
          <c:w val="0.82845284565151911"/>
          <c:h val="0.77245322336401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7DA-4B73-9C8C-9B5C1E834CE2}"/>
              </c:ext>
            </c:extLst>
          </c:dPt>
          <c:dPt>
            <c:idx val="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7DA-4B73-9C8C-9B5C1E834CE2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07DA-4B73-9C8C-9B5C1E834CE2}"/>
              </c:ext>
            </c:extLst>
          </c:dPt>
          <c:cat>
            <c:strRef>
              <c:f>Sheet1!$A$2:$A$4</c:f>
              <c:strCache>
                <c:ptCount val="3"/>
                <c:pt idx="0">
                  <c:v>Best decile hospitals</c:v>
                </c:pt>
                <c:pt idx="1">
                  <c:v>Average performers</c:v>
                </c:pt>
                <c:pt idx="2">
                  <c:v>Worst decile hospitals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6.6463742857142876</c:v>
                </c:pt>
                <c:pt idx="1">
                  <c:v>14.468496741071426</c:v>
                </c:pt>
                <c:pt idx="2">
                  <c:v>25.824775714285707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484942016212116"/>
          <c:y val="0.19190300518459263"/>
          <c:w val="0.7523430823501065"/>
          <c:h val="0.77245322336401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180-46C4-88ED-6B7CF77AB08E}"/>
              </c:ext>
            </c:extLst>
          </c:dPt>
          <c:dPt>
            <c:idx val="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180-46C4-88ED-6B7CF77AB08E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180-46C4-88ED-6B7CF77AB08E}"/>
              </c:ext>
            </c:extLst>
          </c:dPt>
          <c:cat>
            <c:strRef>
              <c:f>Sheet1!$A$2:$A$4</c:f>
              <c:strCache>
                <c:ptCount val="3"/>
                <c:pt idx="0">
                  <c:v>Best decile hospitals</c:v>
                </c:pt>
                <c:pt idx="1">
                  <c:v>Average performers</c:v>
                </c:pt>
                <c:pt idx="2">
                  <c:v>Worst decile hospitals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9409.6330118296064</c:v>
                </c:pt>
                <c:pt idx="2">
                  <c:v>2767.186568714284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80-46C4-88ED-6B7CF77AB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2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6"/>
          <c:order val="0"/>
          <c:tx>
            <c:strRef>
              <c:f>Sheet1!$H$1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Sheet1!$H$2:$H$35</c:f>
              <c:numCache>
                <c:formatCode>General</c:formatCode>
                <c:ptCount val="34"/>
                <c:pt idx="0">
                  <c:v>5.1176697083128726</c:v>
                </c:pt>
                <c:pt idx="1">
                  <c:v>5.1287721526204404</c:v>
                </c:pt>
                <c:pt idx="2">
                  <c:v>4.9688575200283376</c:v>
                </c:pt>
                <c:pt idx="3">
                  <c:v>4.8113578982044327</c:v>
                </c:pt>
                <c:pt idx="4">
                  <c:v>4.9326125416556659</c:v>
                </c:pt>
                <c:pt idx="5">
                  <c:v>5.2126536983132334</c:v>
                </c:pt>
                <c:pt idx="6">
                  <c:v>4.8719505590110561</c:v>
                </c:pt>
                <c:pt idx="7">
                  <c:v>4.9329343160494501</c:v>
                </c:pt>
                <c:pt idx="8">
                  <c:v>5.1630541760329507</c:v>
                </c:pt>
                <c:pt idx="9">
                  <c:v>5.1173460096384185</c:v>
                </c:pt>
                <c:pt idx="10">
                  <c:v>5.2769632696956261</c:v>
                </c:pt>
                <c:pt idx="11">
                  <c:v>5.3997271016990034</c:v>
                </c:pt>
                <c:pt idx="12">
                  <c:v>5.2790555471332778</c:v>
                </c:pt>
                <c:pt idx="13">
                  <c:v>5.2725512932900944</c:v>
                </c:pt>
                <c:pt idx="14">
                  <c:v>5.1646418453901308</c:v>
                </c:pt>
                <c:pt idx="15">
                  <c:v>5.0450956860798133</c:v>
                </c:pt>
                <c:pt idx="16">
                  <c:v>5.1379859567880821</c:v>
                </c:pt>
                <c:pt idx="17">
                  <c:v>5.4184176383247582</c:v>
                </c:pt>
                <c:pt idx="18">
                  <c:v>5.0617378907130002</c:v>
                </c:pt>
                <c:pt idx="19">
                  <c:v>5.2296405120632379</c:v>
                </c:pt>
                <c:pt idx="20">
                  <c:v>5.2599497742987529</c:v>
                </c:pt>
                <c:pt idx="21">
                  <c:v>5.1950040163594808</c:v>
                </c:pt>
                <c:pt idx="22">
                  <c:v>5.2731456239939805</c:v>
                </c:pt>
                <c:pt idx="23">
                  <c:v>5.6810744624949514</c:v>
                </c:pt>
                <c:pt idx="24">
                  <c:v>5.5938435157329032</c:v>
                </c:pt>
                <c:pt idx="25">
                  <c:v>5.447417755416387</c:v>
                </c:pt>
                <c:pt idx="26">
                  <c:v>5.2580676056837303</c:v>
                </c:pt>
                <c:pt idx="27">
                  <c:v>5.1880753429783937</c:v>
                </c:pt>
                <c:pt idx="28">
                  <c:v>5.1756800468671855</c:v>
                </c:pt>
                <c:pt idx="29">
                  <c:v>5.4540480389833279</c:v>
                </c:pt>
                <c:pt idx="30">
                  <c:v>5.1230876917173305</c:v>
                </c:pt>
                <c:pt idx="31">
                  <c:v>5.1974449443632667</c:v>
                </c:pt>
                <c:pt idx="32">
                  <c:v>5.3181827200749145</c:v>
                </c:pt>
                <c:pt idx="33">
                  <c:v>5.1642652964746985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69-4BDD-8F50-C1441E976B7F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adj_mean_CHADx12_by_month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1.5678103909293817</c:v>
                </c:pt>
                <c:pt idx="1">
                  <c:v>1.6489041699760107</c:v>
                </c:pt>
                <c:pt idx="2">
                  <c:v>1.6416118036952678</c:v>
                </c:pt>
                <c:pt idx="3">
                  <c:v>1.5305135775471659</c:v>
                </c:pt>
                <c:pt idx="4">
                  <c:v>1.7411445584817047</c:v>
                </c:pt>
                <c:pt idx="5">
                  <c:v>1.8299578133768326</c:v>
                </c:pt>
                <c:pt idx="6">
                  <c:v>1.5253641574052719</c:v>
                </c:pt>
                <c:pt idx="7">
                  <c:v>1.6111985767003738</c:v>
                </c:pt>
                <c:pt idx="8">
                  <c:v>1.6127675513069477</c:v>
                </c:pt>
                <c:pt idx="9">
                  <c:v>1.5088703785089725</c:v>
                </c:pt>
                <c:pt idx="10">
                  <c:v>1.5847156427988591</c:v>
                </c:pt>
                <c:pt idx="11">
                  <c:v>1.5092362963006285</c:v>
                </c:pt>
                <c:pt idx="12">
                  <c:v>1.4712354853213407</c:v>
                </c:pt>
                <c:pt idx="13">
                  <c:v>1.5727452277106004</c:v>
                </c:pt>
                <c:pt idx="14">
                  <c:v>1.5089652661581219</c:v>
                </c:pt>
                <c:pt idx="15">
                  <c:v>1.4668812741430064</c:v>
                </c:pt>
                <c:pt idx="16">
                  <c:v>1.6357110286856131</c:v>
                </c:pt>
                <c:pt idx="17">
                  <c:v>1.6987878923689144</c:v>
                </c:pt>
                <c:pt idx="18">
                  <c:v>1.4969199257192634</c:v>
                </c:pt>
                <c:pt idx="19">
                  <c:v>1.5538495851808907</c:v>
                </c:pt>
                <c:pt idx="20">
                  <c:v>1.5906165946279631</c:v>
                </c:pt>
                <c:pt idx="21">
                  <c:v>1.4992584826596806</c:v>
                </c:pt>
                <c:pt idx="22">
                  <c:v>1.5075410756524827</c:v>
                </c:pt>
                <c:pt idx="23">
                  <c:v>1.45178306370525</c:v>
                </c:pt>
                <c:pt idx="24">
                  <c:v>1.4467257474577824</c:v>
                </c:pt>
                <c:pt idx="25">
                  <c:v>1.4673604915846596</c:v>
                </c:pt>
                <c:pt idx="26">
                  <c:v>1.4660057980037418</c:v>
                </c:pt>
                <c:pt idx="27">
                  <c:v>1.4332824318815311</c:v>
                </c:pt>
                <c:pt idx="28">
                  <c:v>1.5255740997896159</c:v>
                </c:pt>
                <c:pt idx="29">
                  <c:v>1.6386126528132563</c:v>
                </c:pt>
                <c:pt idx="30">
                  <c:v>1.403227844803052</c:v>
                </c:pt>
                <c:pt idx="31">
                  <c:v>1.4318518487614629</c:v>
                </c:pt>
                <c:pt idx="32">
                  <c:v>1.4753737003421985</c:v>
                </c:pt>
                <c:pt idx="33">
                  <c:v>1.4513147303938574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69-4BDD-8F50-C1441E976B7F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adj_mean_CHADx5_by_month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Sheet1!$C$2:$C$35</c:f>
              <c:numCache>
                <c:formatCode>General</c:formatCode>
                <c:ptCount val="34"/>
                <c:pt idx="0">
                  <c:v>0.82863065605418462</c:v>
                </c:pt>
                <c:pt idx="1">
                  <c:v>0.84067732722435273</c:v>
                </c:pt>
                <c:pt idx="2">
                  <c:v>0.83618616064675755</c:v>
                </c:pt>
                <c:pt idx="3">
                  <c:v>0.79906578357611768</c:v>
                </c:pt>
                <c:pt idx="4">
                  <c:v>0.80752651785849661</c:v>
                </c:pt>
                <c:pt idx="5">
                  <c:v>0.86176097942097862</c:v>
                </c:pt>
                <c:pt idx="6">
                  <c:v>0.84241629216453839</c:v>
                </c:pt>
                <c:pt idx="7">
                  <c:v>0.85080030328335421</c:v>
                </c:pt>
                <c:pt idx="8">
                  <c:v>0.86223227826657101</c:v>
                </c:pt>
                <c:pt idx="9">
                  <c:v>0.87402552369429243</c:v>
                </c:pt>
                <c:pt idx="10">
                  <c:v>0.92782672306696601</c:v>
                </c:pt>
                <c:pt idx="11">
                  <c:v>0.96997671379419392</c:v>
                </c:pt>
                <c:pt idx="12">
                  <c:v>0.98816999323069388</c:v>
                </c:pt>
                <c:pt idx="13">
                  <c:v>0.99166011462947323</c:v>
                </c:pt>
                <c:pt idx="14">
                  <c:v>0.96474340325392904</c:v>
                </c:pt>
                <c:pt idx="15">
                  <c:v>0.95818803890015403</c:v>
                </c:pt>
                <c:pt idx="16">
                  <c:v>0.95104948778285958</c:v>
                </c:pt>
                <c:pt idx="17">
                  <c:v>1.0042797114908728</c:v>
                </c:pt>
                <c:pt idx="18">
                  <c:v>0.98626313337350902</c:v>
                </c:pt>
                <c:pt idx="19">
                  <c:v>1.0113370057206643</c:v>
                </c:pt>
                <c:pt idx="20">
                  <c:v>0.99919557047156193</c:v>
                </c:pt>
                <c:pt idx="21">
                  <c:v>0.99284333300585381</c:v>
                </c:pt>
                <c:pt idx="22">
                  <c:v>1.0169505955224054</c:v>
                </c:pt>
                <c:pt idx="23">
                  <c:v>1.0854809058197761</c:v>
                </c:pt>
                <c:pt idx="24">
                  <c:v>1.0635513905591771</c:v>
                </c:pt>
                <c:pt idx="25">
                  <c:v>1.0745460067967711</c:v>
                </c:pt>
                <c:pt idx="26">
                  <c:v>1.0302027252156893</c:v>
                </c:pt>
                <c:pt idx="27">
                  <c:v>1.0272946529894083</c:v>
                </c:pt>
                <c:pt idx="28">
                  <c:v>1.0125457346005327</c:v>
                </c:pt>
                <c:pt idx="29">
                  <c:v>1.0636135747355848</c:v>
                </c:pt>
                <c:pt idx="30">
                  <c:v>1.0374119760564662</c:v>
                </c:pt>
                <c:pt idx="31">
                  <c:v>1.0531780178785584</c:v>
                </c:pt>
                <c:pt idx="32">
                  <c:v>1.0503870658492234</c:v>
                </c:pt>
                <c:pt idx="33">
                  <c:v>1.0306603381970818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69-4BDD-8F50-C1441E976B7F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adj_mean_CHAPx4_by_month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Sheet1!$D$2:$D$35</c:f>
              <c:numCache>
                <c:formatCode>General</c:formatCode>
                <c:ptCount val="34"/>
                <c:pt idx="0">
                  <c:v>0.87301066013746098</c:v>
                </c:pt>
                <c:pt idx="1">
                  <c:v>0.9310328294220106</c:v>
                </c:pt>
                <c:pt idx="2">
                  <c:v>0.908536349595501</c:v>
                </c:pt>
                <c:pt idx="3">
                  <c:v>0.83658798120472744</c:v>
                </c:pt>
                <c:pt idx="4">
                  <c:v>0.95451325834244194</c:v>
                </c:pt>
                <c:pt idx="5">
                  <c:v>1.0005511801807001</c:v>
                </c:pt>
                <c:pt idx="6">
                  <c:v>0.83816711634739982</c:v>
                </c:pt>
                <c:pt idx="7">
                  <c:v>0.88646641771840984</c:v>
                </c:pt>
                <c:pt idx="8">
                  <c:v>0.86996638128882464</c:v>
                </c:pt>
                <c:pt idx="9">
                  <c:v>0.81982694673943313</c:v>
                </c:pt>
                <c:pt idx="10">
                  <c:v>0.86062629579226646</c:v>
                </c:pt>
                <c:pt idx="11">
                  <c:v>0.8166209901829613</c:v>
                </c:pt>
                <c:pt idx="12">
                  <c:v>0.81275432476701115</c:v>
                </c:pt>
                <c:pt idx="13">
                  <c:v>0.86205029655014187</c:v>
                </c:pt>
                <c:pt idx="14">
                  <c:v>0.81004300039481447</c:v>
                </c:pt>
                <c:pt idx="15">
                  <c:v>0.79382454390944035</c:v>
                </c:pt>
                <c:pt idx="16">
                  <c:v>0.88359142669168844</c:v>
                </c:pt>
                <c:pt idx="17">
                  <c:v>0.91017082804665494</c:v>
                </c:pt>
                <c:pt idx="18">
                  <c:v>0.80154419037880342</c:v>
                </c:pt>
                <c:pt idx="19">
                  <c:v>0.82797123857346666</c:v>
                </c:pt>
                <c:pt idx="20">
                  <c:v>0.85882600729180647</c:v>
                </c:pt>
                <c:pt idx="21">
                  <c:v>0.82066962326188875</c:v>
                </c:pt>
                <c:pt idx="22">
                  <c:v>0.81628735558907961</c:v>
                </c:pt>
                <c:pt idx="23">
                  <c:v>0.79535043909814718</c:v>
                </c:pt>
                <c:pt idx="24">
                  <c:v>0.7945751182598918</c:v>
                </c:pt>
                <c:pt idx="25">
                  <c:v>0.80464425470726986</c:v>
                </c:pt>
                <c:pt idx="26">
                  <c:v>0.7973063903025428</c:v>
                </c:pt>
                <c:pt idx="27">
                  <c:v>0.77269841563484598</c:v>
                </c:pt>
                <c:pt idx="28">
                  <c:v>0.82709896590613463</c:v>
                </c:pt>
                <c:pt idx="29">
                  <c:v>0.88121922603604064</c:v>
                </c:pt>
                <c:pt idx="30">
                  <c:v>0.75638790376892096</c:v>
                </c:pt>
                <c:pt idx="31">
                  <c:v>0.77299830379733525</c:v>
                </c:pt>
                <c:pt idx="32">
                  <c:v>0.80530179521860457</c:v>
                </c:pt>
                <c:pt idx="33">
                  <c:v>0.79143934489837886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69-4BDD-8F50-C1441E976B7F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adj_mean_CHADx15_by_month</c:v>
                </c:pt>
              </c:strCache>
            </c:strRef>
          </c:tx>
          <c:spPr>
            <a:solidFill>
              <a:srgbClr val="FEC35A"/>
            </a:solidFill>
            <a:ln w="9525"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Sheet1!$E$2:$E$35</c:f>
              <c:numCache>
                <c:formatCode>General</c:formatCode>
                <c:ptCount val="34"/>
                <c:pt idx="0">
                  <c:v>0.6875054806365638</c:v>
                </c:pt>
                <c:pt idx="1">
                  <c:v>0.69595674492155901</c:v>
                </c:pt>
                <c:pt idx="2">
                  <c:v>0.69219204198368001</c:v>
                </c:pt>
                <c:pt idx="3">
                  <c:v>0.64655381153345703</c:v>
                </c:pt>
                <c:pt idx="4">
                  <c:v>0.662521199494708</c:v>
                </c:pt>
                <c:pt idx="5">
                  <c:v>0.71161522800669708</c:v>
                </c:pt>
                <c:pt idx="6">
                  <c:v>0.66595126396871862</c:v>
                </c:pt>
                <c:pt idx="7">
                  <c:v>0.67621987378469417</c:v>
                </c:pt>
                <c:pt idx="8">
                  <c:v>0.69721054529759297</c:v>
                </c:pt>
                <c:pt idx="9">
                  <c:v>0.6812376465234935</c:v>
                </c:pt>
                <c:pt idx="10">
                  <c:v>0.69443240488530444</c:v>
                </c:pt>
                <c:pt idx="11">
                  <c:v>0.71641060286164326</c:v>
                </c:pt>
                <c:pt idx="12">
                  <c:v>0.70943239891867238</c:v>
                </c:pt>
                <c:pt idx="13">
                  <c:v>0.71838833758809428</c:v>
                </c:pt>
                <c:pt idx="14">
                  <c:v>0.70551165530039461</c:v>
                </c:pt>
                <c:pt idx="15">
                  <c:v>0.69821988090294562</c:v>
                </c:pt>
                <c:pt idx="16">
                  <c:v>0.73422601204690763</c:v>
                </c:pt>
                <c:pt idx="17">
                  <c:v>0.76439104608762554</c:v>
                </c:pt>
                <c:pt idx="18">
                  <c:v>0.70359071309026311</c:v>
                </c:pt>
                <c:pt idx="19">
                  <c:v>0.73279360188564224</c:v>
                </c:pt>
                <c:pt idx="20">
                  <c:v>0.73977522557380382</c:v>
                </c:pt>
                <c:pt idx="21">
                  <c:v>0.71339791223493298</c:v>
                </c:pt>
                <c:pt idx="22">
                  <c:v>0.72076777597643538</c:v>
                </c:pt>
                <c:pt idx="23">
                  <c:v>0.7735870916627765</c:v>
                </c:pt>
                <c:pt idx="24">
                  <c:v>0.78013876214311906</c:v>
                </c:pt>
                <c:pt idx="25">
                  <c:v>0.7840382992203665</c:v>
                </c:pt>
                <c:pt idx="26">
                  <c:v>0.72867819921789478</c:v>
                </c:pt>
                <c:pt idx="27">
                  <c:v>0.70134610899127847</c:v>
                </c:pt>
                <c:pt idx="28">
                  <c:v>0.7189345480581032</c:v>
                </c:pt>
                <c:pt idx="29">
                  <c:v>0.77680746586886484</c:v>
                </c:pt>
                <c:pt idx="30">
                  <c:v>0.72542377984972584</c:v>
                </c:pt>
                <c:pt idx="31">
                  <c:v>0.72284697202237014</c:v>
                </c:pt>
                <c:pt idx="32">
                  <c:v>0.75812325973247507</c:v>
                </c:pt>
                <c:pt idx="33">
                  <c:v>0.68880727208765302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69-4BDD-8F50-C1441E976B7F}"/>
            </c:ext>
          </c:extLst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adj_mean_CHADx7_by_month</c:v>
                </c:pt>
              </c:strCache>
            </c:strRef>
          </c:tx>
          <c:spPr>
            <a:solidFill>
              <a:srgbClr val="FFE07F"/>
            </a:solidFill>
            <a:ln w="9525"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Sheet1!$F$2:$F$35</c:f>
              <c:numCache>
                <c:formatCode>General</c:formatCode>
                <c:ptCount val="34"/>
                <c:pt idx="0">
                  <c:v>0.63598476262291592</c:v>
                </c:pt>
                <c:pt idx="1">
                  <c:v>0.62212144568799932</c:v>
                </c:pt>
                <c:pt idx="2">
                  <c:v>0.63679155963178169</c:v>
                </c:pt>
                <c:pt idx="3">
                  <c:v>0.59050511124861382</c:v>
                </c:pt>
                <c:pt idx="4">
                  <c:v>0.60704091500775526</c:v>
                </c:pt>
                <c:pt idx="5">
                  <c:v>0.66637320852239246</c:v>
                </c:pt>
                <c:pt idx="6">
                  <c:v>0.6297918079299144</c:v>
                </c:pt>
                <c:pt idx="7">
                  <c:v>0.6356067842348585</c:v>
                </c:pt>
                <c:pt idx="8">
                  <c:v>0.67067031591289694</c:v>
                </c:pt>
                <c:pt idx="9">
                  <c:v>0.66047135505178156</c:v>
                </c:pt>
                <c:pt idx="10">
                  <c:v>0.67529092071606767</c:v>
                </c:pt>
                <c:pt idx="11">
                  <c:v>0.67992949497761368</c:v>
                </c:pt>
                <c:pt idx="12">
                  <c:v>0.67581351941213341</c:v>
                </c:pt>
                <c:pt idx="13">
                  <c:v>0.67544673954820156</c:v>
                </c:pt>
                <c:pt idx="14">
                  <c:v>0.66193198707278744</c:v>
                </c:pt>
                <c:pt idx="15">
                  <c:v>0.65737758435860616</c:v>
                </c:pt>
                <c:pt idx="16">
                  <c:v>0.65072249098235457</c:v>
                </c:pt>
                <c:pt idx="17">
                  <c:v>0.71780250291404979</c:v>
                </c:pt>
                <c:pt idx="18">
                  <c:v>0.68903852126383502</c:v>
                </c:pt>
                <c:pt idx="19">
                  <c:v>0.70966838254888542</c:v>
                </c:pt>
                <c:pt idx="20">
                  <c:v>0.70073046254212512</c:v>
                </c:pt>
                <c:pt idx="21">
                  <c:v>0.70037258467313379</c:v>
                </c:pt>
                <c:pt idx="22">
                  <c:v>0.7047275238131453</c:v>
                </c:pt>
                <c:pt idx="23">
                  <c:v>0.73903429286522926</c:v>
                </c:pt>
                <c:pt idx="24">
                  <c:v>0.71743748480422143</c:v>
                </c:pt>
                <c:pt idx="25">
                  <c:v>0.7218589326481395</c:v>
                </c:pt>
                <c:pt idx="26">
                  <c:v>0.70478597398250153</c:v>
                </c:pt>
                <c:pt idx="27">
                  <c:v>0.70973613776361866</c:v>
                </c:pt>
                <c:pt idx="28">
                  <c:v>0.68627673432296887</c:v>
                </c:pt>
                <c:pt idx="29">
                  <c:v>0.75731179366417767</c:v>
                </c:pt>
                <c:pt idx="30">
                  <c:v>0.72557515895600644</c:v>
                </c:pt>
                <c:pt idx="31">
                  <c:v>0.71533466384723743</c:v>
                </c:pt>
                <c:pt idx="32">
                  <c:v>0.7486267741609357</c:v>
                </c:pt>
                <c:pt idx="33">
                  <c:v>0.71256189163895622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69-4BDD-8F50-C1441E976B7F}"/>
            </c:ext>
          </c:extLst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adj_mean_CHADx1_by_month</c:v>
                </c:pt>
              </c:strCache>
            </c:strRef>
          </c:tx>
          <c:spPr>
            <a:solidFill>
              <a:srgbClr val="AEAEAE"/>
            </a:solidFill>
            <a:ln w="9525">
              <a:solidFill>
                <a:srgbClr val="FFFFFF"/>
              </a:solidFill>
            </a:ln>
            <a:effectLst/>
          </c:spPr>
          <c:cat>
            <c:numRef>
              <c:f>Sheet1!$A$2:$A$35</c:f>
              <c:numCache>
                <c:formatCode>mmm\-yy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 formatCode="m/d/yyyy">
                  <c:v>41275</c:v>
                </c:pt>
                <c:pt idx="6" formatCode="m/d/yyyy">
                  <c:v>41306</c:v>
                </c:pt>
                <c:pt idx="7" formatCode="m/d/yyyy">
                  <c:v>41334</c:v>
                </c:pt>
                <c:pt idx="8" formatCode="m/d/yyyy">
                  <c:v>41365</c:v>
                </c:pt>
                <c:pt idx="9" formatCode="m/d/yyyy">
                  <c:v>41395</c:v>
                </c:pt>
                <c:pt idx="10" formatCode="m/d/yyyy">
                  <c:v>41426</c:v>
                </c:pt>
                <c:pt idx="11" formatCode="m/d/yyyy">
                  <c:v>41456</c:v>
                </c:pt>
                <c:pt idx="12" formatCode="m/d/yyyy">
                  <c:v>41487</c:v>
                </c:pt>
                <c:pt idx="13" formatCode="m/d/yyyy">
                  <c:v>41518</c:v>
                </c:pt>
                <c:pt idx="14" formatCode="m/d/yyyy">
                  <c:v>41548</c:v>
                </c:pt>
                <c:pt idx="15" formatCode="m/d/yyyy">
                  <c:v>41579</c:v>
                </c:pt>
                <c:pt idx="16" formatCode="m/d/yyyy">
                  <c:v>41609</c:v>
                </c:pt>
                <c:pt idx="17" formatCode="m/d/yyyy">
                  <c:v>41640</c:v>
                </c:pt>
                <c:pt idx="18" formatCode="m/d/yyyy">
                  <c:v>41671</c:v>
                </c:pt>
                <c:pt idx="19" formatCode="m/d/yyyy">
                  <c:v>41699</c:v>
                </c:pt>
                <c:pt idx="20" formatCode="m/d/yyyy">
                  <c:v>41730</c:v>
                </c:pt>
                <c:pt idx="21" formatCode="m/d/yyyy">
                  <c:v>41760</c:v>
                </c:pt>
                <c:pt idx="22" formatCode="m/d/yyyy">
                  <c:v>41791</c:v>
                </c:pt>
                <c:pt idx="23" formatCode="m/d/yyyy">
                  <c:v>41821</c:v>
                </c:pt>
                <c:pt idx="24" formatCode="m/d/yyyy">
                  <c:v>41852</c:v>
                </c:pt>
                <c:pt idx="25" formatCode="m/d/yyyy">
                  <c:v>41883</c:v>
                </c:pt>
                <c:pt idx="26" formatCode="m/d/yyyy">
                  <c:v>41913</c:v>
                </c:pt>
                <c:pt idx="27" formatCode="m/d/yyyy">
                  <c:v>41944</c:v>
                </c:pt>
                <c:pt idx="28" formatCode="m/d/yyyy">
                  <c:v>41974</c:v>
                </c:pt>
                <c:pt idx="29" formatCode="m/d/yyyy">
                  <c:v>42005</c:v>
                </c:pt>
                <c:pt idx="30" formatCode="m/d/yyyy">
                  <c:v>42036</c:v>
                </c:pt>
                <c:pt idx="31" formatCode="m/d/yyyy">
                  <c:v>42064</c:v>
                </c:pt>
                <c:pt idx="32" formatCode="m/d/yyyy">
                  <c:v>42095</c:v>
                </c:pt>
                <c:pt idx="33" formatCode="m/d/yyyy">
                  <c:v>42125</c:v>
                </c:pt>
              </c:numCache>
            </c:numRef>
          </c:cat>
          <c:val>
            <c:numRef>
              <c:f>Sheet1!$G$2:$G$35</c:f>
              <c:numCache>
                <c:formatCode>General</c:formatCode>
                <c:ptCount val="34"/>
                <c:pt idx="0">
                  <c:v>0.63368130981819892</c:v>
                </c:pt>
                <c:pt idx="1">
                  <c:v>0.62465005287635789</c:v>
                </c:pt>
                <c:pt idx="2">
                  <c:v>0.64204912992465668</c:v>
                </c:pt>
                <c:pt idx="3">
                  <c:v>0.62841809641677782</c:v>
                </c:pt>
                <c:pt idx="4">
                  <c:v>0.61775868255629018</c:v>
                </c:pt>
                <c:pt idx="5">
                  <c:v>0.63113495457616964</c:v>
                </c:pt>
                <c:pt idx="6">
                  <c:v>0.64053964223483673</c:v>
                </c:pt>
                <c:pt idx="7">
                  <c:v>0.6526020587456739</c:v>
                </c:pt>
                <c:pt idx="8">
                  <c:v>0.67921856438277251</c:v>
                </c:pt>
                <c:pt idx="9">
                  <c:v>0.67917575813164544</c:v>
                </c:pt>
                <c:pt idx="10">
                  <c:v>0.67553738148981102</c:v>
                </c:pt>
                <c:pt idx="11">
                  <c:v>0.694116575719541</c:v>
                </c:pt>
                <c:pt idx="12">
                  <c:v>0.6702851067776292</c:v>
                </c:pt>
                <c:pt idx="13">
                  <c:v>0.68455320929415842</c:v>
                </c:pt>
                <c:pt idx="14">
                  <c:v>0.68589328447693876</c:v>
                </c:pt>
                <c:pt idx="15">
                  <c:v>0.70862164682497786</c:v>
                </c:pt>
                <c:pt idx="16">
                  <c:v>0.68709778591295023</c:v>
                </c:pt>
                <c:pt idx="17">
                  <c:v>0.7006070880062768</c:v>
                </c:pt>
                <c:pt idx="18">
                  <c:v>0.7332427819955214</c:v>
                </c:pt>
                <c:pt idx="19">
                  <c:v>0.73115771501803994</c:v>
                </c:pt>
                <c:pt idx="20">
                  <c:v>0.72053232101406861</c:v>
                </c:pt>
                <c:pt idx="21">
                  <c:v>0.70800814068909423</c:v>
                </c:pt>
                <c:pt idx="22">
                  <c:v>0.73079290836779998</c:v>
                </c:pt>
                <c:pt idx="23">
                  <c:v>0.76857025373039567</c:v>
                </c:pt>
                <c:pt idx="24">
                  <c:v>0.74185721535687288</c:v>
                </c:pt>
                <c:pt idx="25">
                  <c:v>0.74709222929193064</c:v>
                </c:pt>
                <c:pt idx="26">
                  <c:v>0.74448823162419986</c:v>
                </c:pt>
                <c:pt idx="27">
                  <c:v>0.7215415680117292</c:v>
                </c:pt>
                <c:pt idx="28">
                  <c:v>0.67052689175863733</c:v>
                </c:pt>
                <c:pt idx="29">
                  <c:v>0.64311143098132917</c:v>
                </c:pt>
                <c:pt idx="30">
                  <c:v>0.66803791540399737</c:v>
                </c:pt>
                <c:pt idx="31">
                  <c:v>0.65808845869179811</c:v>
                </c:pt>
                <c:pt idx="32">
                  <c:v>0.63816370957548973</c:v>
                </c:pt>
                <c:pt idx="33">
                  <c:v>0.60840706894014274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69-4BDD-8F50-C1441E976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018728"/>
        <c:axId val="434019384"/>
      </c:areaChart>
      <c:dateAx>
        <c:axId val="43401872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19384"/>
        <c:crosses val="autoZero"/>
        <c:auto val="1"/>
        <c:lblOffset val="100"/>
        <c:baseTimeUnit val="months"/>
        <c:majorUnit val="1"/>
        <c:majorTimeUnit val="months"/>
      </c:dateAx>
      <c:valAx>
        <c:axId val="434019384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2B2B2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18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594752354493836"/>
          <c:y val="0.19190300518459263"/>
          <c:w val="0.82845284565151911"/>
          <c:h val="0.77245322336401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7DA-4B73-9C8C-9B5C1E834CE2}"/>
              </c:ext>
            </c:extLst>
          </c:dPt>
          <c:dPt>
            <c:idx val="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7DA-4B73-9C8C-9B5C1E834CE2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07DA-4B73-9C8C-9B5C1E834CE2}"/>
              </c:ext>
            </c:extLst>
          </c:dPt>
          <c:cat>
            <c:strRef>
              <c:f>Sheet1!$A$2:$A$4</c:f>
              <c:strCache>
                <c:ptCount val="3"/>
                <c:pt idx="0">
                  <c:v>Best decile hospitals</c:v>
                </c:pt>
                <c:pt idx="1">
                  <c:v>Average performers</c:v>
                </c:pt>
                <c:pt idx="2">
                  <c:v>Worst decile hospitals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6.6463781520724297</c:v>
                </c:pt>
                <c:pt idx="1">
                  <c:v>14.468500477128796</c:v>
                </c:pt>
                <c:pt idx="2">
                  <c:v>25.824778207710814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484942016212116"/>
          <c:y val="0.19190300518459263"/>
          <c:w val="0.7523430823501065"/>
          <c:h val="0.77245322336401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180-46C4-88ED-6B7CF77AB08E}"/>
              </c:ext>
            </c:extLst>
          </c:dPt>
          <c:dPt>
            <c:idx val="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180-46C4-88ED-6B7CF77AB08E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180-46C4-88ED-6B7CF77AB08E}"/>
              </c:ext>
            </c:extLst>
          </c:dPt>
          <c:cat>
            <c:strRef>
              <c:f>Sheet1!$A$2:$A$4</c:f>
              <c:strCache>
                <c:ptCount val="3"/>
                <c:pt idx="0">
                  <c:v>Best decile hospitals</c:v>
                </c:pt>
                <c:pt idx="1">
                  <c:v>Average performers</c:v>
                </c:pt>
                <c:pt idx="2">
                  <c:v>Worst decile hospitals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9409.6331994167449</c:v>
                </c:pt>
                <c:pt idx="2">
                  <c:v>2767.1863881598629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80-46C4-88ED-6B7CF77AB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2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594399476289245"/>
          <c:y val="2.604320562220052E-2"/>
          <c:w val="0.68140643258753508"/>
          <c:h val="0.885236149609920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Non-obstetric, MCHADX1=0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>
                  <a:alpha val="25000"/>
                </a:srgbClr>
              </a:solidFill>
              <a:ln w="3175">
                <a:solidFill>
                  <a:srgbClr val="F68B33"/>
                </a:solidFill>
              </a:ln>
            </c:spPr>
          </c:marker>
          <c:xVal>
            <c:numRef>
              <c:f>Sheet1!$A$3:$A$3454</c:f>
              <c:numCache>
                <c:formatCode>General</c:formatCode>
                <c:ptCount val="3452"/>
                <c:pt idx="0">
                  <c:v>1.7468152046203613</c:v>
                </c:pt>
                <c:pt idx="1">
                  <c:v>1.8603639602661133</c:v>
                </c:pt>
                <c:pt idx="2">
                  <c:v>1.8020255565643311</c:v>
                </c:pt>
                <c:pt idx="3">
                  <c:v>1.9067018032073975</c:v>
                </c:pt>
                <c:pt idx="4">
                  <c:v>1.2117816209793091</c:v>
                </c:pt>
                <c:pt idx="5">
                  <c:v>1.5910725593566895</c:v>
                </c:pt>
                <c:pt idx="6">
                  <c:v>1.704981803894043</c:v>
                </c:pt>
                <c:pt idx="7">
                  <c:v>1.4763720035552979</c:v>
                </c:pt>
                <c:pt idx="8">
                  <c:v>1.5772433280944824</c:v>
                </c:pt>
                <c:pt idx="9">
                  <c:v>1.2479891777038574</c:v>
                </c:pt>
                <c:pt idx="10">
                  <c:v>1.8993961811065674</c:v>
                </c:pt>
                <c:pt idx="11">
                  <c:v>1.2435616254806519</c:v>
                </c:pt>
                <c:pt idx="12">
                  <c:v>1.7128201723098755</c:v>
                </c:pt>
                <c:pt idx="13">
                  <c:v>1.0018681287765503</c:v>
                </c:pt>
                <c:pt idx="14">
                  <c:v>1.6472399234771729</c:v>
                </c:pt>
                <c:pt idx="15">
                  <c:v>1.6014479398727417</c:v>
                </c:pt>
                <c:pt idx="16">
                  <c:v>1.8895344734191895</c:v>
                </c:pt>
                <c:pt idx="17">
                  <c:v>1.1041762828826904</c:v>
                </c:pt>
                <c:pt idx="18">
                  <c:v>1.2193363904953003</c:v>
                </c:pt>
                <c:pt idx="19">
                  <c:v>1.9502397775650024</c:v>
                </c:pt>
                <c:pt idx="20">
                  <c:v>1.4370840787887573</c:v>
                </c:pt>
                <c:pt idx="21">
                  <c:v>1.5337119102478027</c:v>
                </c:pt>
                <c:pt idx="22">
                  <c:v>1.192556619644165</c:v>
                </c:pt>
                <c:pt idx="23">
                  <c:v>1.3999145030975342</c:v>
                </c:pt>
                <c:pt idx="24">
                  <c:v>1.5057715177536011</c:v>
                </c:pt>
                <c:pt idx="25">
                  <c:v>1.8167426586151123</c:v>
                </c:pt>
                <c:pt idx="26">
                  <c:v>1.2327389717102051</c:v>
                </c:pt>
                <c:pt idx="27">
                  <c:v>1.3253381252288818</c:v>
                </c:pt>
                <c:pt idx="28">
                  <c:v>1.4979116916656494</c:v>
                </c:pt>
                <c:pt idx="29">
                  <c:v>1.4644198417663574</c:v>
                </c:pt>
                <c:pt idx="30">
                  <c:v>1.0776013135910034</c:v>
                </c:pt>
                <c:pt idx="31">
                  <c:v>1.4928895235061646</c:v>
                </c:pt>
                <c:pt idx="32">
                  <c:v>1.5585708618164063</c:v>
                </c:pt>
                <c:pt idx="33">
                  <c:v>1.0372443199157715</c:v>
                </c:pt>
                <c:pt idx="34">
                  <c:v>1.7153266668319702</c:v>
                </c:pt>
                <c:pt idx="35">
                  <c:v>1.2411038875579834</c:v>
                </c:pt>
                <c:pt idx="36">
                  <c:v>1.7250547409057617</c:v>
                </c:pt>
                <c:pt idx="37">
                  <c:v>1.3076090812683105</c:v>
                </c:pt>
                <c:pt idx="38">
                  <c:v>1.1339433193206787</c:v>
                </c:pt>
                <c:pt idx="39">
                  <c:v>1.8898319005966187</c:v>
                </c:pt>
                <c:pt idx="40">
                  <c:v>1.1975032091140747</c:v>
                </c:pt>
                <c:pt idx="41">
                  <c:v>1.0504361391067505</c:v>
                </c:pt>
                <c:pt idx="42">
                  <c:v>1.1707355976104736</c:v>
                </c:pt>
                <c:pt idx="43">
                  <c:v>1.0616683959960938</c:v>
                </c:pt>
                <c:pt idx="44">
                  <c:v>1.2518727779388428</c:v>
                </c:pt>
                <c:pt idx="45">
                  <c:v>1.121807336807251</c:v>
                </c:pt>
                <c:pt idx="46">
                  <c:v>1.1391501426696777</c:v>
                </c:pt>
                <c:pt idx="47">
                  <c:v>1.2782735824584961</c:v>
                </c:pt>
                <c:pt idx="48">
                  <c:v>1.7025142908096313</c:v>
                </c:pt>
                <c:pt idx="49">
                  <c:v>1.9886612892150879</c:v>
                </c:pt>
                <c:pt idx="50">
                  <c:v>1.5100502967834473</c:v>
                </c:pt>
                <c:pt idx="51">
                  <c:v>1.7561640739440918</c:v>
                </c:pt>
                <c:pt idx="52">
                  <c:v>1.1835422515869141</c:v>
                </c:pt>
                <c:pt idx="53">
                  <c:v>1.2087935209274292</c:v>
                </c:pt>
                <c:pt idx="54">
                  <c:v>1.3391687870025635</c:v>
                </c:pt>
                <c:pt idx="55">
                  <c:v>1.0557347536087036</c:v>
                </c:pt>
                <c:pt idx="56">
                  <c:v>1.3910160064697266</c:v>
                </c:pt>
                <c:pt idx="57">
                  <c:v>1.7851836681365967</c:v>
                </c:pt>
                <c:pt idx="58">
                  <c:v>1.393446683883667</c:v>
                </c:pt>
                <c:pt idx="59">
                  <c:v>1.6556942462921143</c:v>
                </c:pt>
                <c:pt idx="60">
                  <c:v>1.0360019207000732</c:v>
                </c:pt>
                <c:pt idx="61">
                  <c:v>1.5255429744720459</c:v>
                </c:pt>
                <c:pt idx="62">
                  <c:v>1.6014707088470459</c:v>
                </c:pt>
                <c:pt idx="63">
                  <c:v>1.4212357997894287</c:v>
                </c:pt>
                <c:pt idx="64">
                  <c:v>1.9830619096755981</c:v>
                </c:pt>
                <c:pt idx="65">
                  <c:v>1.0200691223144531</c:v>
                </c:pt>
                <c:pt idx="66">
                  <c:v>1.0588643550872803</c:v>
                </c:pt>
                <c:pt idx="67">
                  <c:v>1.3120019435882568</c:v>
                </c:pt>
                <c:pt idx="68">
                  <c:v>1.1853723526000977</c:v>
                </c:pt>
                <c:pt idx="69">
                  <c:v>1.4415452480316162</c:v>
                </c:pt>
                <c:pt idx="70">
                  <c:v>1.8952765464782715</c:v>
                </c:pt>
                <c:pt idx="71">
                  <c:v>1.8116376399993896</c:v>
                </c:pt>
                <c:pt idx="72">
                  <c:v>1.743749737739563</c:v>
                </c:pt>
                <c:pt idx="73">
                  <c:v>1.8417589664459229</c:v>
                </c:pt>
                <c:pt idx="74">
                  <c:v>1.1742607355117798</c:v>
                </c:pt>
                <c:pt idx="75">
                  <c:v>1.6408302783966064</c:v>
                </c:pt>
                <c:pt idx="76">
                  <c:v>1.0059678554534912</c:v>
                </c:pt>
                <c:pt idx="77">
                  <c:v>1.4283204078674316</c:v>
                </c:pt>
                <c:pt idx="78">
                  <c:v>1.983447790145874</c:v>
                </c:pt>
                <c:pt idx="79">
                  <c:v>1.2758228778839111</c:v>
                </c:pt>
                <c:pt idx="80">
                  <c:v>1.1496423482894897</c:v>
                </c:pt>
                <c:pt idx="81">
                  <c:v>1.7580602169036865</c:v>
                </c:pt>
                <c:pt idx="82">
                  <c:v>1.5008499622344971</c:v>
                </c:pt>
                <c:pt idx="83">
                  <c:v>1.9024808406829834</c:v>
                </c:pt>
                <c:pt idx="84">
                  <c:v>1.4043252468109131</c:v>
                </c:pt>
                <c:pt idx="85">
                  <c:v>1.8994641304016113</c:v>
                </c:pt>
                <c:pt idx="86">
                  <c:v>1.6755961179733276</c:v>
                </c:pt>
                <c:pt idx="87">
                  <c:v>1.1964154243469238</c:v>
                </c:pt>
                <c:pt idx="88">
                  <c:v>1.0693271160125732</c:v>
                </c:pt>
                <c:pt idx="89">
                  <c:v>1.1479543447494507</c:v>
                </c:pt>
                <c:pt idx="90">
                  <c:v>1.2190258502960205</c:v>
                </c:pt>
                <c:pt idx="91">
                  <c:v>1.9096969366073608</c:v>
                </c:pt>
                <c:pt idx="92">
                  <c:v>1.2436610460281372</c:v>
                </c:pt>
                <c:pt idx="93">
                  <c:v>1.8770343065261841</c:v>
                </c:pt>
                <c:pt idx="94">
                  <c:v>1.7124308347702026</c:v>
                </c:pt>
                <c:pt idx="95">
                  <c:v>1.3289469480514526</c:v>
                </c:pt>
                <c:pt idx="96">
                  <c:v>1.1616072654724121</c:v>
                </c:pt>
                <c:pt idx="97">
                  <c:v>1.6483583450317383</c:v>
                </c:pt>
                <c:pt idx="98">
                  <c:v>1.2464214563369751</c:v>
                </c:pt>
                <c:pt idx="99">
                  <c:v>1.5673201084136963</c:v>
                </c:pt>
                <c:pt idx="100">
                  <c:v>1.1973762512207031</c:v>
                </c:pt>
                <c:pt idx="101">
                  <c:v>1.15444016456604</c:v>
                </c:pt>
                <c:pt idx="102">
                  <c:v>1.8403887748718262</c:v>
                </c:pt>
                <c:pt idx="103">
                  <c:v>1.2973068952560425</c:v>
                </c:pt>
                <c:pt idx="104">
                  <c:v>1.2473498582839966</c:v>
                </c:pt>
                <c:pt idx="105">
                  <c:v>1.8333154916763306</c:v>
                </c:pt>
                <c:pt idx="106">
                  <c:v>1.3146460056304932</c:v>
                </c:pt>
                <c:pt idx="107">
                  <c:v>1.7170599699020386</c:v>
                </c:pt>
                <c:pt idx="108">
                  <c:v>1.6957317590713501</c:v>
                </c:pt>
                <c:pt idx="109">
                  <c:v>1.8983253240585327</c:v>
                </c:pt>
                <c:pt idx="110">
                  <c:v>1.5433753728866577</c:v>
                </c:pt>
                <c:pt idx="111">
                  <c:v>1.4600009918212891</c:v>
                </c:pt>
                <c:pt idx="112">
                  <c:v>1.8897285461425781</c:v>
                </c:pt>
                <c:pt idx="113">
                  <c:v>1.8573309183120728</c:v>
                </c:pt>
                <c:pt idx="114">
                  <c:v>1.310652494430542</c:v>
                </c:pt>
                <c:pt idx="115">
                  <c:v>1.247222900390625</c:v>
                </c:pt>
                <c:pt idx="116">
                  <c:v>1.4979267120361328</c:v>
                </c:pt>
                <c:pt idx="117">
                  <c:v>1.2350215911865234</c:v>
                </c:pt>
                <c:pt idx="118">
                  <c:v>1.441795825958252</c:v>
                </c:pt>
                <c:pt idx="119">
                  <c:v>1.8219519853591919</c:v>
                </c:pt>
                <c:pt idx="120">
                  <c:v>1.0818707942962646</c:v>
                </c:pt>
                <c:pt idx="121">
                  <c:v>1.8293211460113525</c:v>
                </c:pt>
                <c:pt idx="122">
                  <c:v>1.5666476488113403</c:v>
                </c:pt>
                <c:pt idx="123">
                  <c:v>1.7835855484008789</c:v>
                </c:pt>
                <c:pt idx="124">
                  <c:v>1.8238248825073242</c:v>
                </c:pt>
                <c:pt idx="125">
                  <c:v>1.2351189851760864</c:v>
                </c:pt>
                <c:pt idx="126">
                  <c:v>1.5826021432876587</c:v>
                </c:pt>
                <c:pt idx="127">
                  <c:v>1.3271058797836304</c:v>
                </c:pt>
                <c:pt idx="128">
                  <c:v>1.4027113914489746</c:v>
                </c:pt>
                <c:pt idx="129">
                  <c:v>1.555246114730835</c:v>
                </c:pt>
                <c:pt idx="130">
                  <c:v>1.0175971984863281</c:v>
                </c:pt>
                <c:pt idx="131">
                  <c:v>1.2872693538665771</c:v>
                </c:pt>
                <c:pt idx="132">
                  <c:v>1.9381955862045288</c:v>
                </c:pt>
                <c:pt idx="133">
                  <c:v>1.1998999118804932</c:v>
                </c:pt>
                <c:pt idx="134">
                  <c:v>1.506502628326416</c:v>
                </c:pt>
                <c:pt idx="135">
                  <c:v>1.4804673194885254</c:v>
                </c:pt>
                <c:pt idx="136">
                  <c:v>1.3378725051879883</c:v>
                </c:pt>
                <c:pt idx="137">
                  <c:v>1.9027924537658691</c:v>
                </c:pt>
                <c:pt idx="138">
                  <c:v>1.3609938621520996</c:v>
                </c:pt>
                <c:pt idx="139">
                  <c:v>1.2557860612869263</c:v>
                </c:pt>
                <c:pt idx="140">
                  <c:v>1.8629618883132935</c:v>
                </c:pt>
                <c:pt idx="141">
                  <c:v>1.6022284030914307</c:v>
                </c:pt>
                <c:pt idx="142">
                  <c:v>1.9675281047821045</c:v>
                </c:pt>
                <c:pt idx="143">
                  <c:v>1.7853063344955444</c:v>
                </c:pt>
                <c:pt idx="144">
                  <c:v>1.3694008588790894</c:v>
                </c:pt>
                <c:pt idx="145">
                  <c:v>1.1257822513580322</c:v>
                </c:pt>
                <c:pt idx="146">
                  <c:v>1.0101075172424316</c:v>
                </c:pt>
                <c:pt idx="147">
                  <c:v>1.4599151611328125</c:v>
                </c:pt>
                <c:pt idx="148">
                  <c:v>1.3109056949615479</c:v>
                </c:pt>
                <c:pt idx="149">
                  <c:v>1.1938669681549072</c:v>
                </c:pt>
                <c:pt idx="150">
                  <c:v>1.9629454612731934</c:v>
                </c:pt>
                <c:pt idx="151">
                  <c:v>1.707365870475769</c:v>
                </c:pt>
                <c:pt idx="152">
                  <c:v>1.0483131408691406</c:v>
                </c:pt>
                <c:pt idx="153">
                  <c:v>1.3859690427780151</c:v>
                </c:pt>
                <c:pt idx="154">
                  <c:v>1.1712284088134766</c:v>
                </c:pt>
                <c:pt idx="155">
                  <c:v>1.082785964012146</c:v>
                </c:pt>
                <c:pt idx="156">
                  <c:v>1.4859228134155273</c:v>
                </c:pt>
                <c:pt idx="157">
                  <c:v>1.6998099088668823</c:v>
                </c:pt>
                <c:pt idx="158">
                  <c:v>1.9331761598587036</c:v>
                </c:pt>
                <c:pt idx="159">
                  <c:v>1.1873778104782104</c:v>
                </c:pt>
                <c:pt idx="160">
                  <c:v>1.4952822923660278</c:v>
                </c:pt>
                <c:pt idx="161">
                  <c:v>1.907402515411377</c:v>
                </c:pt>
                <c:pt idx="162">
                  <c:v>1.5314736366271973</c:v>
                </c:pt>
                <c:pt idx="163">
                  <c:v>1.8598994016647339</c:v>
                </c:pt>
                <c:pt idx="164">
                  <c:v>1.8400833606719971</c:v>
                </c:pt>
                <c:pt idx="165">
                  <c:v>1.8247826099395752</c:v>
                </c:pt>
                <c:pt idx="166">
                  <c:v>1.8911346197128296</c:v>
                </c:pt>
                <c:pt idx="167">
                  <c:v>1.4295904636383057</c:v>
                </c:pt>
                <c:pt idx="168">
                  <c:v>1.9602425098419189</c:v>
                </c:pt>
                <c:pt idx="169">
                  <c:v>1.5554941892623901</c:v>
                </c:pt>
                <c:pt idx="170">
                  <c:v>1.9330745935440063</c:v>
                </c:pt>
                <c:pt idx="171">
                  <c:v>1.6618044376373291</c:v>
                </c:pt>
                <c:pt idx="172">
                  <c:v>1.1714421510696411</c:v>
                </c:pt>
                <c:pt idx="173">
                  <c:v>1.537635326385498</c:v>
                </c:pt>
                <c:pt idx="174">
                  <c:v>1.8203707933425903</c:v>
                </c:pt>
                <c:pt idx="175">
                  <c:v>1.0445880889892578</c:v>
                </c:pt>
                <c:pt idx="176">
                  <c:v>1.2696130275726318</c:v>
                </c:pt>
                <c:pt idx="177">
                  <c:v>1.268402099609375</c:v>
                </c:pt>
                <c:pt idx="178">
                  <c:v>1.6767779588699341</c:v>
                </c:pt>
                <c:pt idx="179">
                  <c:v>1.2316665649414063</c:v>
                </c:pt>
                <c:pt idx="180">
                  <c:v>1.8874211311340332</c:v>
                </c:pt>
                <c:pt idx="181">
                  <c:v>1.2118301391601563</c:v>
                </c:pt>
                <c:pt idx="182">
                  <c:v>1.2314603328704834</c:v>
                </c:pt>
                <c:pt idx="183">
                  <c:v>1.0772862434387207</c:v>
                </c:pt>
                <c:pt idx="184">
                  <c:v>1.8384444713592529</c:v>
                </c:pt>
                <c:pt idx="185">
                  <c:v>1.377811074256897</c:v>
                </c:pt>
                <c:pt idx="186">
                  <c:v>1.3855322599411011</c:v>
                </c:pt>
                <c:pt idx="187">
                  <c:v>1.2415838241577148</c:v>
                </c:pt>
                <c:pt idx="188">
                  <c:v>1.7442078590393066</c:v>
                </c:pt>
                <c:pt idx="189">
                  <c:v>1.3333029747009277</c:v>
                </c:pt>
                <c:pt idx="190">
                  <c:v>1.8909579515457153</c:v>
                </c:pt>
                <c:pt idx="191">
                  <c:v>1.0554916858673096</c:v>
                </c:pt>
                <c:pt idx="192">
                  <c:v>1.7702188491821289</c:v>
                </c:pt>
                <c:pt idx="193">
                  <c:v>1.3348985910415649</c:v>
                </c:pt>
                <c:pt idx="194">
                  <c:v>1.0780634880065918</c:v>
                </c:pt>
                <c:pt idx="195">
                  <c:v>1.0572617053985596</c:v>
                </c:pt>
                <c:pt idx="196">
                  <c:v>1.277820348739624</c:v>
                </c:pt>
                <c:pt idx="197">
                  <c:v>1.1374943256378174</c:v>
                </c:pt>
                <c:pt idx="198">
                  <c:v>1.0819494724273682</c:v>
                </c:pt>
                <c:pt idx="199">
                  <c:v>1.0239684581756592</c:v>
                </c:pt>
                <c:pt idx="200">
                  <c:v>1.1000683307647705</c:v>
                </c:pt>
                <c:pt idx="201">
                  <c:v>1.4445043802261353</c:v>
                </c:pt>
                <c:pt idx="202">
                  <c:v>1.992140531539917</c:v>
                </c:pt>
                <c:pt idx="203">
                  <c:v>1.8822422027587891</c:v>
                </c:pt>
                <c:pt idx="204">
                  <c:v>1.1775968074798584</c:v>
                </c:pt>
                <c:pt idx="205">
                  <c:v>1.6802963018417358</c:v>
                </c:pt>
                <c:pt idx="206">
                  <c:v>1.3875064849853516</c:v>
                </c:pt>
                <c:pt idx="207">
                  <c:v>1.1705271005630493</c:v>
                </c:pt>
                <c:pt idx="208">
                  <c:v>1.4861915111541748</c:v>
                </c:pt>
                <c:pt idx="209">
                  <c:v>1.5504716634750366</c:v>
                </c:pt>
                <c:pt idx="210">
                  <c:v>1.4840694665908813</c:v>
                </c:pt>
                <c:pt idx="211">
                  <c:v>1.83579421043396</c:v>
                </c:pt>
                <c:pt idx="212">
                  <c:v>1.490898609161377</c:v>
                </c:pt>
                <c:pt idx="213">
                  <c:v>1.4924002885818481</c:v>
                </c:pt>
                <c:pt idx="214">
                  <c:v>1.2004730701446533</c:v>
                </c:pt>
                <c:pt idx="215">
                  <c:v>1.5114021301269531</c:v>
                </c:pt>
                <c:pt idx="216">
                  <c:v>1.1166926622390747</c:v>
                </c:pt>
                <c:pt idx="217">
                  <c:v>1.5407899618148804</c:v>
                </c:pt>
                <c:pt idx="218">
                  <c:v>1.0467431545257568</c:v>
                </c:pt>
                <c:pt idx="219">
                  <c:v>1.4918798208236694</c:v>
                </c:pt>
                <c:pt idx="220">
                  <c:v>1.4341294765472412</c:v>
                </c:pt>
                <c:pt idx="221">
                  <c:v>1.6093695163726807</c:v>
                </c:pt>
                <c:pt idx="222">
                  <c:v>1.5926603078842163</c:v>
                </c:pt>
                <c:pt idx="223">
                  <c:v>1.1661877632141113</c:v>
                </c:pt>
                <c:pt idx="224">
                  <c:v>1.8144155740737915</c:v>
                </c:pt>
                <c:pt idx="225">
                  <c:v>1.9857243299484253</c:v>
                </c:pt>
                <c:pt idx="226">
                  <c:v>1.790833592414856</c:v>
                </c:pt>
                <c:pt idx="227">
                  <c:v>1.418293833732605</c:v>
                </c:pt>
                <c:pt idx="228">
                  <c:v>1.755637526512146</c:v>
                </c:pt>
                <c:pt idx="229">
                  <c:v>1.9394919872283936</c:v>
                </c:pt>
                <c:pt idx="230">
                  <c:v>1.558915376663208</c:v>
                </c:pt>
                <c:pt idx="231">
                  <c:v>1.2217555046081543</c:v>
                </c:pt>
                <c:pt idx="232">
                  <c:v>1.5304591655731201</c:v>
                </c:pt>
                <c:pt idx="233">
                  <c:v>1.9819486141204834</c:v>
                </c:pt>
                <c:pt idx="234">
                  <c:v>1.2947783470153809</c:v>
                </c:pt>
                <c:pt idx="235">
                  <c:v>1.7440438270568848</c:v>
                </c:pt>
                <c:pt idx="236">
                  <c:v>1.035377025604248</c:v>
                </c:pt>
                <c:pt idx="237">
                  <c:v>1.3327577114105225</c:v>
                </c:pt>
                <c:pt idx="238">
                  <c:v>1.9072123765945435</c:v>
                </c:pt>
                <c:pt idx="239">
                  <c:v>1.5785937309265137</c:v>
                </c:pt>
                <c:pt idx="240">
                  <c:v>1.6931924819946289</c:v>
                </c:pt>
                <c:pt idx="241">
                  <c:v>1.3391287326812744</c:v>
                </c:pt>
                <c:pt idx="242">
                  <c:v>1.6407819986343384</c:v>
                </c:pt>
                <c:pt idx="243">
                  <c:v>1.4440507888793945</c:v>
                </c:pt>
                <c:pt idx="244">
                  <c:v>1.7706203460693359</c:v>
                </c:pt>
                <c:pt idx="245">
                  <c:v>1.9473855495452881</c:v>
                </c:pt>
                <c:pt idx="246">
                  <c:v>1.4134070873260498</c:v>
                </c:pt>
                <c:pt idx="247">
                  <c:v>1.1756598949432373</c:v>
                </c:pt>
                <c:pt idx="248">
                  <c:v>1.2477917671203613</c:v>
                </c:pt>
                <c:pt idx="249">
                  <c:v>1.6726418733596802</c:v>
                </c:pt>
                <c:pt idx="250">
                  <c:v>1.2942483425140381</c:v>
                </c:pt>
                <c:pt idx="251">
                  <c:v>1.2665586471557617</c:v>
                </c:pt>
                <c:pt idx="252">
                  <c:v>1.7956342697143555</c:v>
                </c:pt>
                <c:pt idx="253">
                  <c:v>1.0152583122253418</c:v>
                </c:pt>
                <c:pt idx="254">
                  <c:v>1.6672658920288086</c:v>
                </c:pt>
                <c:pt idx="255">
                  <c:v>1.0809402465820313</c:v>
                </c:pt>
                <c:pt idx="256">
                  <c:v>1.7998766899108887</c:v>
                </c:pt>
                <c:pt idx="257">
                  <c:v>1.6088711023330688</c:v>
                </c:pt>
                <c:pt idx="258">
                  <c:v>1.4346137046813965</c:v>
                </c:pt>
                <c:pt idx="259">
                  <c:v>1.8312067985534668</c:v>
                </c:pt>
                <c:pt idx="260">
                  <c:v>1.8835361003875732</c:v>
                </c:pt>
                <c:pt idx="261">
                  <c:v>1.348710298538208</c:v>
                </c:pt>
                <c:pt idx="262">
                  <c:v>1.9863913059234619</c:v>
                </c:pt>
                <c:pt idx="263">
                  <c:v>1.2734377384185791</c:v>
                </c:pt>
                <c:pt idx="264">
                  <c:v>1.6407411098480225</c:v>
                </c:pt>
                <c:pt idx="265">
                  <c:v>1.0617729425430298</c:v>
                </c:pt>
                <c:pt idx="266">
                  <c:v>1.4949319362640381</c:v>
                </c:pt>
                <c:pt idx="267">
                  <c:v>1.1512033939361572</c:v>
                </c:pt>
                <c:pt idx="268">
                  <c:v>1.3671660423278809</c:v>
                </c:pt>
                <c:pt idx="269">
                  <c:v>1.9285340309143066</c:v>
                </c:pt>
                <c:pt idx="270">
                  <c:v>1.2180638313293457</c:v>
                </c:pt>
                <c:pt idx="271">
                  <c:v>1.1424975395202637</c:v>
                </c:pt>
                <c:pt idx="272">
                  <c:v>1.2560950517654419</c:v>
                </c:pt>
                <c:pt idx="273">
                  <c:v>1.6027953624725342</c:v>
                </c:pt>
                <c:pt idx="274">
                  <c:v>1.7004377841949463</c:v>
                </c:pt>
                <c:pt idx="275">
                  <c:v>1.7056078910827637</c:v>
                </c:pt>
                <c:pt idx="276">
                  <c:v>1.0982750654220581</c:v>
                </c:pt>
                <c:pt idx="277">
                  <c:v>1.652423620223999</c:v>
                </c:pt>
                <c:pt idx="278">
                  <c:v>1.7814265489578247</c:v>
                </c:pt>
                <c:pt idx="279">
                  <c:v>1.7167297601699829</c:v>
                </c:pt>
                <c:pt idx="280">
                  <c:v>1.4385459423065186</c:v>
                </c:pt>
                <c:pt idx="281">
                  <c:v>1.8085187673568726</c:v>
                </c:pt>
                <c:pt idx="282">
                  <c:v>1.6023764610290527</c:v>
                </c:pt>
                <c:pt idx="283">
                  <c:v>1.9345088005065918</c:v>
                </c:pt>
                <c:pt idx="284">
                  <c:v>1.8797032833099365</c:v>
                </c:pt>
                <c:pt idx="285">
                  <c:v>1.3138062953948975</c:v>
                </c:pt>
                <c:pt idx="286">
                  <c:v>1.9830780029296875</c:v>
                </c:pt>
                <c:pt idx="287">
                  <c:v>1.3633348941802979</c:v>
                </c:pt>
                <c:pt idx="288">
                  <c:v>1.2940038442611694</c:v>
                </c:pt>
                <c:pt idx="289">
                  <c:v>1.0036813020706177</c:v>
                </c:pt>
                <c:pt idx="290">
                  <c:v>1.1411716938018799</c:v>
                </c:pt>
                <c:pt idx="291">
                  <c:v>1.2357374429702759</c:v>
                </c:pt>
                <c:pt idx="292">
                  <c:v>1.2319331169128418</c:v>
                </c:pt>
                <c:pt idx="293">
                  <c:v>1.4455441236495972</c:v>
                </c:pt>
                <c:pt idx="294">
                  <c:v>1.8816395998001099</c:v>
                </c:pt>
                <c:pt idx="295">
                  <c:v>1.5155810117721558</c:v>
                </c:pt>
                <c:pt idx="296">
                  <c:v>1.9449805021286011</c:v>
                </c:pt>
                <c:pt idx="297">
                  <c:v>1.8255565166473389</c:v>
                </c:pt>
                <c:pt idx="298">
                  <c:v>1.4042825698852539</c:v>
                </c:pt>
                <c:pt idx="299">
                  <c:v>1.530254602432251</c:v>
                </c:pt>
                <c:pt idx="300">
                  <c:v>1.1361218690872192</c:v>
                </c:pt>
                <c:pt idx="301">
                  <c:v>1.0485038757324219</c:v>
                </c:pt>
                <c:pt idx="302">
                  <c:v>1.693285346031189</c:v>
                </c:pt>
                <c:pt idx="303">
                  <c:v>1.5339677333831787</c:v>
                </c:pt>
                <c:pt idx="304">
                  <c:v>1.7943234443664551</c:v>
                </c:pt>
                <c:pt idx="305">
                  <c:v>1.5922623872756958</c:v>
                </c:pt>
                <c:pt idx="306">
                  <c:v>1.8038846254348755</c:v>
                </c:pt>
                <c:pt idx="307">
                  <c:v>1.3922842741012573</c:v>
                </c:pt>
                <c:pt idx="308">
                  <c:v>1.6219185590744019</c:v>
                </c:pt>
                <c:pt idx="309">
                  <c:v>1.2796329259872437</c:v>
                </c:pt>
                <c:pt idx="310">
                  <c:v>1.483665943145752</c:v>
                </c:pt>
                <c:pt idx="311">
                  <c:v>1.5708712339401245</c:v>
                </c:pt>
                <c:pt idx="312">
                  <c:v>1.3881247043609619</c:v>
                </c:pt>
                <c:pt idx="313">
                  <c:v>1.4060626029968262</c:v>
                </c:pt>
                <c:pt idx="314">
                  <c:v>1.5187985897064209</c:v>
                </c:pt>
                <c:pt idx="315">
                  <c:v>1.9570097923278809</c:v>
                </c:pt>
                <c:pt idx="316">
                  <c:v>1.1427710056304932</c:v>
                </c:pt>
                <c:pt idx="317">
                  <c:v>1.8667374849319458</c:v>
                </c:pt>
                <c:pt idx="318">
                  <c:v>1.0714811086654663</c:v>
                </c:pt>
                <c:pt idx="319">
                  <c:v>1.2373127937316895</c:v>
                </c:pt>
                <c:pt idx="320">
                  <c:v>1.9016849994659424</c:v>
                </c:pt>
                <c:pt idx="321">
                  <c:v>1.0735428333282471</c:v>
                </c:pt>
                <c:pt idx="322">
                  <c:v>1.2364096641540527</c:v>
                </c:pt>
                <c:pt idx="323">
                  <c:v>1.3761906623840332</c:v>
                </c:pt>
                <c:pt idx="324">
                  <c:v>1.4082047939300537</c:v>
                </c:pt>
                <c:pt idx="325">
                  <c:v>1.4088469743728638</c:v>
                </c:pt>
                <c:pt idx="326">
                  <c:v>1.3731021881103516</c:v>
                </c:pt>
                <c:pt idx="327">
                  <c:v>1.919258713722229</c:v>
                </c:pt>
                <c:pt idx="328">
                  <c:v>1.5431946516036987</c:v>
                </c:pt>
                <c:pt idx="329">
                  <c:v>1.7010014057159424</c:v>
                </c:pt>
                <c:pt idx="330">
                  <c:v>1.213423490524292</c:v>
                </c:pt>
                <c:pt idx="331">
                  <c:v>1.9194877147674561</c:v>
                </c:pt>
                <c:pt idx="332">
                  <c:v>1.3434199094772339</c:v>
                </c:pt>
                <c:pt idx="333">
                  <c:v>1.8781082630157471</c:v>
                </c:pt>
                <c:pt idx="334">
                  <c:v>1.5812950134277344</c:v>
                </c:pt>
                <c:pt idx="335">
                  <c:v>1.5938302278518677</c:v>
                </c:pt>
                <c:pt idx="336">
                  <c:v>1.1625566482543945</c:v>
                </c:pt>
                <c:pt idx="337">
                  <c:v>1.971630334854126</c:v>
                </c:pt>
                <c:pt idx="338">
                  <c:v>1.2534822225570679</c:v>
                </c:pt>
                <c:pt idx="339">
                  <c:v>1.5905454158782959</c:v>
                </c:pt>
                <c:pt idx="340">
                  <c:v>1.0459796190261841</c:v>
                </c:pt>
                <c:pt idx="341">
                  <c:v>1.7096461057662964</c:v>
                </c:pt>
                <c:pt idx="342">
                  <c:v>1.0892906188964844</c:v>
                </c:pt>
                <c:pt idx="343">
                  <c:v>1.1142618656158447</c:v>
                </c:pt>
                <c:pt idx="344">
                  <c:v>1.3566651344299316</c:v>
                </c:pt>
                <c:pt idx="345">
                  <c:v>1.6909787654876709</c:v>
                </c:pt>
                <c:pt idx="346">
                  <c:v>1.8170545101165771</c:v>
                </c:pt>
                <c:pt idx="347">
                  <c:v>1.3375600576400757</c:v>
                </c:pt>
                <c:pt idx="348">
                  <c:v>1.0559742450714111</c:v>
                </c:pt>
                <c:pt idx="349">
                  <c:v>1.8765383958816528</c:v>
                </c:pt>
                <c:pt idx="350">
                  <c:v>1.5056345462799072</c:v>
                </c:pt>
                <c:pt idx="351">
                  <c:v>1.3610762357711792</c:v>
                </c:pt>
                <c:pt idx="352">
                  <c:v>1.9391990900039673</c:v>
                </c:pt>
                <c:pt idx="353">
                  <c:v>1.2139402627944946</c:v>
                </c:pt>
                <c:pt idx="354">
                  <c:v>1.1949870586395264</c:v>
                </c:pt>
                <c:pt idx="355">
                  <c:v>1.2999961376190186</c:v>
                </c:pt>
                <c:pt idx="356">
                  <c:v>1.1880488395690918</c:v>
                </c:pt>
                <c:pt idx="357">
                  <c:v>1.622214674949646</c:v>
                </c:pt>
                <c:pt idx="358">
                  <c:v>1.3581669330596924</c:v>
                </c:pt>
                <c:pt idx="359">
                  <c:v>1.4402947425842285</c:v>
                </c:pt>
                <c:pt idx="360">
                  <c:v>1.4647176265716553</c:v>
                </c:pt>
                <c:pt idx="361">
                  <c:v>1.8642082214355469</c:v>
                </c:pt>
                <c:pt idx="362">
                  <c:v>1.447359561920166</c:v>
                </c:pt>
                <c:pt idx="363">
                  <c:v>1.32210373878479</c:v>
                </c:pt>
                <c:pt idx="364">
                  <c:v>1.3495926856994629</c:v>
                </c:pt>
                <c:pt idx="365">
                  <c:v>1.4316439628601074</c:v>
                </c:pt>
                <c:pt idx="366">
                  <c:v>1.5690426826477051</c:v>
                </c:pt>
                <c:pt idx="367">
                  <c:v>1.3423335552215576</c:v>
                </c:pt>
                <c:pt idx="368">
                  <c:v>1.4346029758453369</c:v>
                </c:pt>
                <c:pt idx="369">
                  <c:v>1.6837713718414307</c:v>
                </c:pt>
                <c:pt idx="370">
                  <c:v>1.3958828449249268</c:v>
                </c:pt>
                <c:pt idx="371">
                  <c:v>1.6975224018096924</c:v>
                </c:pt>
                <c:pt idx="372">
                  <c:v>1.7704782485961914</c:v>
                </c:pt>
                <c:pt idx="373">
                  <c:v>1.2147995233535767</c:v>
                </c:pt>
                <c:pt idx="374">
                  <c:v>1.4871963262557983</c:v>
                </c:pt>
                <c:pt idx="375">
                  <c:v>1.5557961463928223</c:v>
                </c:pt>
                <c:pt idx="376">
                  <c:v>1.2229683399200439</c:v>
                </c:pt>
                <c:pt idx="377">
                  <c:v>1.5942049026489258</c:v>
                </c:pt>
                <c:pt idx="378">
                  <c:v>1.6131689548492432</c:v>
                </c:pt>
                <c:pt idx="379">
                  <c:v>1.6439903974533081</c:v>
                </c:pt>
                <c:pt idx="380">
                  <c:v>1.0809733867645264</c:v>
                </c:pt>
                <c:pt idx="381">
                  <c:v>1.1804624795913696</c:v>
                </c:pt>
                <c:pt idx="382">
                  <c:v>1.4241669178009033</c:v>
                </c:pt>
                <c:pt idx="383">
                  <c:v>1.0604062080383301</c:v>
                </c:pt>
                <c:pt idx="384">
                  <c:v>1.4945371150970459</c:v>
                </c:pt>
                <c:pt idx="385">
                  <c:v>1.8830893039703369</c:v>
                </c:pt>
                <c:pt idx="386">
                  <c:v>1.3415969610214233</c:v>
                </c:pt>
                <c:pt idx="387">
                  <c:v>1.8559963703155518</c:v>
                </c:pt>
                <c:pt idx="388">
                  <c:v>1.1752369403839111</c:v>
                </c:pt>
                <c:pt idx="389">
                  <c:v>1.9766889810562134</c:v>
                </c:pt>
                <c:pt idx="390">
                  <c:v>1.7412359714508057</c:v>
                </c:pt>
                <c:pt idx="391">
                  <c:v>1.6813631057739258</c:v>
                </c:pt>
                <c:pt idx="392">
                  <c:v>1.9322113990783691</c:v>
                </c:pt>
                <c:pt idx="393">
                  <c:v>1.6626279354095459</c:v>
                </c:pt>
                <c:pt idx="394">
                  <c:v>1.0318294763565063</c:v>
                </c:pt>
                <c:pt idx="395">
                  <c:v>1.6285102367401123</c:v>
                </c:pt>
                <c:pt idx="396">
                  <c:v>1.4192295074462891</c:v>
                </c:pt>
                <c:pt idx="397">
                  <c:v>1.5660562515258789</c:v>
                </c:pt>
                <c:pt idx="398">
                  <c:v>1.5580947399139404</c:v>
                </c:pt>
                <c:pt idx="399">
                  <c:v>1.7584662437438965</c:v>
                </c:pt>
                <c:pt idx="400">
                  <c:v>1.5399444103240967</c:v>
                </c:pt>
                <c:pt idx="401">
                  <c:v>1.8935765027999878</c:v>
                </c:pt>
                <c:pt idx="402">
                  <c:v>1.1295464038848877</c:v>
                </c:pt>
                <c:pt idx="403">
                  <c:v>1.1249631643295288</c:v>
                </c:pt>
                <c:pt idx="404">
                  <c:v>1.1935575008392334</c:v>
                </c:pt>
                <c:pt idx="405">
                  <c:v>1.3053460121154785</c:v>
                </c:pt>
                <c:pt idx="406">
                  <c:v>1.9062914848327637</c:v>
                </c:pt>
                <c:pt idx="407">
                  <c:v>1.8864220380783081</c:v>
                </c:pt>
                <c:pt idx="408">
                  <c:v>1.7540982961654663</c:v>
                </c:pt>
                <c:pt idx="409">
                  <c:v>1.741935133934021</c:v>
                </c:pt>
                <c:pt idx="410">
                  <c:v>1.8336127996444702</c:v>
                </c:pt>
                <c:pt idx="411">
                  <c:v>1.197834849357605</c:v>
                </c:pt>
                <c:pt idx="412">
                  <c:v>1.0301010608673096</c:v>
                </c:pt>
                <c:pt idx="413">
                  <c:v>1.8459961414337158</c:v>
                </c:pt>
                <c:pt idx="414">
                  <c:v>1.7220144271850586</c:v>
                </c:pt>
                <c:pt idx="415">
                  <c:v>1.5184162855148315</c:v>
                </c:pt>
                <c:pt idx="416">
                  <c:v>1.4181258678436279</c:v>
                </c:pt>
                <c:pt idx="417">
                  <c:v>1.4511390924453735</c:v>
                </c:pt>
                <c:pt idx="418">
                  <c:v>1.5170719623565674</c:v>
                </c:pt>
                <c:pt idx="419">
                  <c:v>1.4952137470245361</c:v>
                </c:pt>
                <c:pt idx="420">
                  <c:v>1.2370980978012085</c:v>
                </c:pt>
                <c:pt idx="421">
                  <c:v>1.1989623308181763</c:v>
                </c:pt>
                <c:pt idx="422">
                  <c:v>1.1939282417297363</c:v>
                </c:pt>
                <c:pt idx="423">
                  <c:v>1.6713250875473022</c:v>
                </c:pt>
                <c:pt idx="424">
                  <c:v>1.9029663801193237</c:v>
                </c:pt>
                <c:pt idx="425">
                  <c:v>1.8223687410354614</c:v>
                </c:pt>
                <c:pt idx="426">
                  <c:v>1.1342648267745972</c:v>
                </c:pt>
                <c:pt idx="427">
                  <c:v>1.985980749130249</c:v>
                </c:pt>
                <c:pt idx="428">
                  <c:v>1.9183585643768311</c:v>
                </c:pt>
                <c:pt idx="429">
                  <c:v>1.3594818115234375</c:v>
                </c:pt>
                <c:pt idx="430">
                  <c:v>1.3539261817932129</c:v>
                </c:pt>
                <c:pt idx="431">
                  <c:v>1.1606128215789795</c:v>
                </c:pt>
                <c:pt idx="432">
                  <c:v>1.9882611036300659</c:v>
                </c:pt>
                <c:pt idx="433">
                  <c:v>1.8388544321060181</c:v>
                </c:pt>
                <c:pt idx="434">
                  <c:v>1.0339603424072266</c:v>
                </c:pt>
                <c:pt idx="435">
                  <c:v>1.622474193572998</c:v>
                </c:pt>
                <c:pt idx="436">
                  <c:v>1.7343920469284058</c:v>
                </c:pt>
                <c:pt idx="437">
                  <c:v>1.0657833814620972</c:v>
                </c:pt>
                <c:pt idx="438">
                  <c:v>1.2547099590301514</c:v>
                </c:pt>
                <c:pt idx="439">
                  <c:v>1.0975263118743896</c:v>
                </c:pt>
                <c:pt idx="440">
                  <c:v>1.6147576570510864</c:v>
                </c:pt>
                <c:pt idx="441">
                  <c:v>1.3458931446075439</c:v>
                </c:pt>
                <c:pt idx="442">
                  <c:v>1.901419997215271</c:v>
                </c:pt>
                <c:pt idx="443">
                  <c:v>1.7909102439880371</c:v>
                </c:pt>
                <c:pt idx="444">
                  <c:v>1.803041934967041</c:v>
                </c:pt>
                <c:pt idx="445">
                  <c:v>1.5299029350280762</c:v>
                </c:pt>
                <c:pt idx="446">
                  <c:v>1.106306791305542</c:v>
                </c:pt>
                <c:pt idx="447">
                  <c:v>1.3841040134429932</c:v>
                </c:pt>
                <c:pt idx="448">
                  <c:v>1.5805505514144897</c:v>
                </c:pt>
                <c:pt idx="449">
                  <c:v>1.420960545539856</c:v>
                </c:pt>
                <c:pt idx="450">
                  <c:v>1.2260892391204834</c:v>
                </c:pt>
                <c:pt idx="451">
                  <c:v>1.2016501426696777</c:v>
                </c:pt>
                <c:pt idx="452">
                  <c:v>1.8791139125823975</c:v>
                </c:pt>
                <c:pt idx="453">
                  <c:v>1.9170546531677246</c:v>
                </c:pt>
                <c:pt idx="454">
                  <c:v>1.7515501976013184</c:v>
                </c:pt>
                <c:pt idx="455">
                  <c:v>1.5258362293243408</c:v>
                </c:pt>
                <c:pt idx="456">
                  <c:v>1.7091183662414551</c:v>
                </c:pt>
                <c:pt idx="457">
                  <c:v>1.3258299827575684</c:v>
                </c:pt>
                <c:pt idx="458">
                  <c:v>1.9149050712585449</c:v>
                </c:pt>
                <c:pt idx="459">
                  <c:v>1.3214917182922363</c:v>
                </c:pt>
                <c:pt idx="460">
                  <c:v>1.3557037115097046</c:v>
                </c:pt>
                <c:pt idx="461">
                  <c:v>1.4208905696868896</c:v>
                </c:pt>
                <c:pt idx="462">
                  <c:v>1.5005646944046021</c:v>
                </c:pt>
                <c:pt idx="463">
                  <c:v>1.2194914817810059</c:v>
                </c:pt>
                <c:pt idx="464">
                  <c:v>1.1411371231079102</c:v>
                </c:pt>
                <c:pt idx="465">
                  <c:v>1.4164378643035889</c:v>
                </c:pt>
                <c:pt idx="466">
                  <c:v>1.6818928718566895</c:v>
                </c:pt>
                <c:pt idx="467">
                  <c:v>1.8743369579315186</c:v>
                </c:pt>
                <c:pt idx="468">
                  <c:v>1.4642751216888428</c:v>
                </c:pt>
                <c:pt idx="469">
                  <c:v>1.2958933115005493</c:v>
                </c:pt>
                <c:pt idx="470">
                  <c:v>1.8979073762893677</c:v>
                </c:pt>
                <c:pt idx="471">
                  <c:v>1.6692385673522949</c:v>
                </c:pt>
                <c:pt idx="472">
                  <c:v>1.2387932538986206</c:v>
                </c:pt>
                <c:pt idx="473">
                  <c:v>1.2774055004119873</c:v>
                </c:pt>
                <c:pt idx="474">
                  <c:v>1.9989117383956909</c:v>
                </c:pt>
                <c:pt idx="475">
                  <c:v>1.817643404006958</c:v>
                </c:pt>
                <c:pt idx="476">
                  <c:v>1.1994686126708984</c:v>
                </c:pt>
                <c:pt idx="477">
                  <c:v>1.0698122978210449</c:v>
                </c:pt>
                <c:pt idx="478">
                  <c:v>1.2149451971054077</c:v>
                </c:pt>
                <c:pt idx="479">
                  <c:v>1.517300009727478</c:v>
                </c:pt>
                <c:pt idx="480">
                  <c:v>1.0689971446990967</c:v>
                </c:pt>
                <c:pt idx="481">
                  <c:v>1.1520748138427734</c:v>
                </c:pt>
                <c:pt idx="482">
                  <c:v>1.8501410484313965</c:v>
                </c:pt>
                <c:pt idx="483">
                  <c:v>1.3729796409606934</c:v>
                </c:pt>
                <c:pt idx="484">
                  <c:v>1.6583124399185181</c:v>
                </c:pt>
                <c:pt idx="485">
                  <c:v>1.3715652227401733</c:v>
                </c:pt>
                <c:pt idx="486">
                  <c:v>1.8753653764724731</c:v>
                </c:pt>
                <c:pt idx="487">
                  <c:v>1.1806467771530151</c:v>
                </c:pt>
                <c:pt idx="488">
                  <c:v>1.8884361982345581</c:v>
                </c:pt>
                <c:pt idx="489">
                  <c:v>1.5414646863937378</c:v>
                </c:pt>
                <c:pt idx="490">
                  <c:v>1.2644932270050049</c:v>
                </c:pt>
                <c:pt idx="491">
                  <c:v>1.6803808212280273</c:v>
                </c:pt>
                <c:pt idx="492">
                  <c:v>1.5191491842269897</c:v>
                </c:pt>
                <c:pt idx="493">
                  <c:v>1.2336971759796143</c:v>
                </c:pt>
                <c:pt idx="494">
                  <c:v>1.1814262866973877</c:v>
                </c:pt>
                <c:pt idx="495">
                  <c:v>1.3716665506362915</c:v>
                </c:pt>
                <c:pt idx="496">
                  <c:v>1.3975205421447754</c:v>
                </c:pt>
                <c:pt idx="497">
                  <c:v>1.2217278480529785</c:v>
                </c:pt>
                <c:pt idx="498">
                  <c:v>1.4992380142211914</c:v>
                </c:pt>
                <c:pt idx="499">
                  <c:v>1.8942568302154541</c:v>
                </c:pt>
                <c:pt idx="500">
                  <c:v>1.882818341255188</c:v>
                </c:pt>
                <c:pt idx="501">
                  <c:v>1.9536353349685669</c:v>
                </c:pt>
                <c:pt idx="502">
                  <c:v>1.8957622051239014</c:v>
                </c:pt>
                <c:pt idx="503">
                  <c:v>1.8797332048416138</c:v>
                </c:pt>
                <c:pt idx="504">
                  <c:v>1.7436538934707642</c:v>
                </c:pt>
                <c:pt idx="505">
                  <c:v>1.4364461898803711</c:v>
                </c:pt>
                <c:pt idx="506">
                  <c:v>1.6485086679458618</c:v>
                </c:pt>
                <c:pt idx="507">
                  <c:v>1.4894946813583374</c:v>
                </c:pt>
                <c:pt idx="508">
                  <c:v>1.2971342802047729</c:v>
                </c:pt>
                <c:pt idx="509">
                  <c:v>1.9916287660598755</c:v>
                </c:pt>
                <c:pt idx="510">
                  <c:v>1.8341574668884277</c:v>
                </c:pt>
                <c:pt idx="511">
                  <c:v>1.1315848827362061</c:v>
                </c:pt>
                <c:pt idx="512">
                  <c:v>1.4851429462432861</c:v>
                </c:pt>
                <c:pt idx="513">
                  <c:v>1.5682425498962402</c:v>
                </c:pt>
                <c:pt idx="514">
                  <c:v>1.8504476547241211</c:v>
                </c:pt>
                <c:pt idx="515">
                  <c:v>1.178598165512085</c:v>
                </c:pt>
                <c:pt idx="516">
                  <c:v>1.5027905702590942</c:v>
                </c:pt>
                <c:pt idx="517">
                  <c:v>1.3223559856414795</c:v>
                </c:pt>
                <c:pt idx="518">
                  <c:v>1.2291650772094727</c:v>
                </c:pt>
                <c:pt idx="519">
                  <c:v>1.693983793258667</c:v>
                </c:pt>
                <c:pt idx="520">
                  <c:v>1.6736166477203369</c:v>
                </c:pt>
                <c:pt idx="521">
                  <c:v>1.978614330291748</c:v>
                </c:pt>
                <c:pt idx="522">
                  <c:v>1.7375191450119019</c:v>
                </c:pt>
                <c:pt idx="523">
                  <c:v>1.4645228385925293</c:v>
                </c:pt>
                <c:pt idx="524">
                  <c:v>1.2711303234100342</c:v>
                </c:pt>
                <c:pt idx="525">
                  <c:v>1.8244136571884155</c:v>
                </c:pt>
                <c:pt idx="526">
                  <c:v>1.7969504594802856</c:v>
                </c:pt>
                <c:pt idx="527">
                  <c:v>1.3090732097625732</c:v>
                </c:pt>
                <c:pt idx="528">
                  <c:v>1.5552219152450562</c:v>
                </c:pt>
                <c:pt idx="529">
                  <c:v>1.8323301076889038</c:v>
                </c:pt>
                <c:pt idx="530">
                  <c:v>1.9033186435699463</c:v>
                </c:pt>
                <c:pt idx="531">
                  <c:v>1.1899478435516357</c:v>
                </c:pt>
                <c:pt idx="532">
                  <c:v>1.961280345916748</c:v>
                </c:pt>
                <c:pt idx="533">
                  <c:v>1.1312572956085205</c:v>
                </c:pt>
                <c:pt idx="534">
                  <c:v>1.8994829654693604</c:v>
                </c:pt>
                <c:pt idx="535">
                  <c:v>1.270658016204834</c:v>
                </c:pt>
                <c:pt idx="536">
                  <c:v>1.6314103603363037</c:v>
                </c:pt>
                <c:pt idx="537">
                  <c:v>1.6146162748336792</c:v>
                </c:pt>
                <c:pt idx="538">
                  <c:v>1.8308559656143188</c:v>
                </c:pt>
                <c:pt idx="539">
                  <c:v>1.5524691343307495</c:v>
                </c:pt>
                <c:pt idx="540">
                  <c:v>1.6680765151977539</c:v>
                </c:pt>
                <c:pt idx="541">
                  <c:v>1.4500889778137207</c:v>
                </c:pt>
                <c:pt idx="542">
                  <c:v>1.0669236183166504</c:v>
                </c:pt>
                <c:pt idx="543">
                  <c:v>1.5220390558242798</c:v>
                </c:pt>
                <c:pt idx="544">
                  <c:v>1.5999755859375</c:v>
                </c:pt>
                <c:pt idx="545">
                  <c:v>1.1189377307891846</c:v>
                </c:pt>
                <c:pt idx="546">
                  <c:v>1.0458779335021973</c:v>
                </c:pt>
                <c:pt idx="547">
                  <c:v>1.6799533367156982</c:v>
                </c:pt>
                <c:pt idx="548">
                  <c:v>1.262377142906189</c:v>
                </c:pt>
                <c:pt idx="549">
                  <c:v>1.2835471630096436</c:v>
                </c:pt>
                <c:pt idx="550">
                  <c:v>1.143965482711792</c:v>
                </c:pt>
                <c:pt idx="551">
                  <c:v>1.1579872369766235</c:v>
                </c:pt>
                <c:pt idx="552">
                  <c:v>1.1861627101898193</c:v>
                </c:pt>
                <c:pt idx="553">
                  <c:v>1.3988457918167114</c:v>
                </c:pt>
                <c:pt idx="554">
                  <c:v>1.8411096334457397</c:v>
                </c:pt>
                <c:pt idx="555">
                  <c:v>1.9964172840118408</c:v>
                </c:pt>
                <c:pt idx="556">
                  <c:v>1.8158365488052368</c:v>
                </c:pt>
                <c:pt idx="557">
                  <c:v>1.4853246212005615</c:v>
                </c:pt>
                <c:pt idx="558">
                  <c:v>1.6572897434234619</c:v>
                </c:pt>
                <c:pt idx="559">
                  <c:v>1.0686639547348022</c:v>
                </c:pt>
                <c:pt idx="560">
                  <c:v>1.2510571479797363</c:v>
                </c:pt>
                <c:pt idx="561">
                  <c:v>1.0003236532211304</c:v>
                </c:pt>
                <c:pt idx="562">
                  <c:v>1.5761079788208008</c:v>
                </c:pt>
                <c:pt idx="563">
                  <c:v>1.2153530120849609</c:v>
                </c:pt>
                <c:pt idx="564">
                  <c:v>1.3226425647735596</c:v>
                </c:pt>
                <c:pt idx="565">
                  <c:v>1.6531341075897217</c:v>
                </c:pt>
                <c:pt idx="566">
                  <c:v>1.4701311588287354</c:v>
                </c:pt>
                <c:pt idx="567">
                  <c:v>1.7023019790649414</c:v>
                </c:pt>
                <c:pt idx="568">
                  <c:v>1.7625210285186768</c:v>
                </c:pt>
                <c:pt idx="569">
                  <c:v>1.8920637369155884</c:v>
                </c:pt>
                <c:pt idx="570">
                  <c:v>1.5446462631225586</c:v>
                </c:pt>
                <c:pt idx="571">
                  <c:v>1.2093173265457153</c:v>
                </c:pt>
                <c:pt idx="572">
                  <c:v>1.8123989105224609</c:v>
                </c:pt>
                <c:pt idx="573">
                  <c:v>1.6827092170715332</c:v>
                </c:pt>
                <c:pt idx="574">
                  <c:v>1.558314323425293</c:v>
                </c:pt>
                <c:pt idx="575">
                  <c:v>1.1678370237350464</c:v>
                </c:pt>
                <c:pt idx="576">
                  <c:v>1.0152509212493896</c:v>
                </c:pt>
                <c:pt idx="577">
                  <c:v>1.1283047199249268</c:v>
                </c:pt>
                <c:pt idx="578">
                  <c:v>1.3776508569717407</c:v>
                </c:pt>
                <c:pt idx="579">
                  <c:v>1.25644850730896</c:v>
                </c:pt>
                <c:pt idx="580">
                  <c:v>1.3913655281066895</c:v>
                </c:pt>
                <c:pt idx="581">
                  <c:v>1.3281426429748535</c:v>
                </c:pt>
                <c:pt idx="582">
                  <c:v>1.0729007720947266</c:v>
                </c:pt>
                <c:pt idx="583">
                  <c:v>1.1585484743118286</c:v>
                </c:pt>
                <c:pt idx="584">
                  <c:v>1.9864777326583862</c:v>
                </c:pt>
                <c:pt idx="585">
                  <c:v>1.9972908496856689</c:v>
                </c:pt>
                <c:pt idx="586">
                  <c:v>1.8194460868835449</c:v>
                </c:pt>
                <c:pt idx="587">
                  <c:v>1.4964009523391724</c:v>
                </c:pt>
                <c:pt idx="588">
                  <c:v>1.4735524654388428</c:v>
                </c:pt>
                <c:pt idx="589">
                  <c:v>1.2930762767791748</c:v>
                </c:pt>
                <c:pt idx="590">
                  <c:v>1.2309887409210205</c:v>
                </c:pt>
                <c:pt idx="591">
                  <c:v>1.2250627279281616</c:v>
                </c:pt>
                <c:pt idx="592">
                  <c:v>1.5721621513366699</c:v>
                </c:pt>
                <c:pt idx="593">
                  <c:v>1.881828784942627</c:v>
                </c:pt>
                <c:pt idx="594">
                  <c:v>1.1889290809631348</c:v>
                </c:pt>
                <c:pt idx="595">
                  <c:v>1.5328388214111328</c:v>
                </c:pt>
                <c:pt idx="596">
                  <c:v>1.6518400907516479</c:v>
                </c:pt>
                <c:pt idx="597">
                  <c:v>1.6978453397750854</c:v>
                </c:pt>
                <c:pt idx="598">
                  <c:v>1.2562756538391113</c:v>
                </c:pt>
                <c:pt idx="599">
                  <c:v>1.9295682907104492</c:v>
                </c:pt>
                <c:pt idx="600">
                  <c:v>1.9620556831359863</c:v>
                </c:pt>
                <c:pt idx="601">
                  <c:v>1.9415556192398071</c:v>
                </c:pt>
                <c:pt idx="602">
                  <c:v>1.0502140522003174</c:v>
                </c:pt>
                <c:pt idx="603">
                  <c:v>1.0991902351379395</c:v>
                </c:pt>
                <c:pt idx="604">
                  <c:v>1.026721715927124</c:v>
                </c:pt>
                <c:pt idx="605">
                  <c:v>1.581714391708374</c:v>
                </c:pt>
                <c:pt idx="606">
                  <c:v>1.9338358640670776</c:v>
                </c:pt>
                <c:pt idx="607">
                  <c:v>1.7475124597549438</c:v>
                </c:pt>
                <c:pt idx="608">
                  <c:v>1.8561968803405762</c:v>
                </c:pt>
                <c:pt idx="609">
                  <c:v>1.7480248212814331</c:v>
                </c:pt>
                <c:pt idx="610">
                  <c:v>1.0404534339904785</c:v>
                </c:pt>
                <c:pt idx="611">
                  <c:v>1.4482133388519287</c:v>
                </c:pt>
                <c:pt idx="612">
                  <c:v>1.9121981859207153</c:v>
                </c:pt>
                <c:pt idx="613">
                  <c:v>1.0831243991851807</c:v>
                </c:pt>
                <c:pt idx="614">
                  <c:v>1.7338628768920898</c:v>
                </c:pt>
                <c:pt idx="615">
                  <c:v>1.2155332565307617</c:v>
                </c:pt>
                <c:pt idx="616">
                  <c:v>1.4509830474853516</c:v>
                </c:pt>
                <c:pt idx="617">
                  <c:v>1.3607261180877686</c:v>
                </c:pt>
                <c:pt idx="618">
                  <c:v>1.3134126663208008</c:v>
                </c:pt>
                <c:pt idx="619">
                  <c:v>1.8185853958129883</c:v>
                </c:pt>
                <c:pt idx="620">
                  <c:v>1.7333707809448242</c:v>
                </c:pt>
                <c:pt idx="621">
                  <c:v>1.9575753211975098</c:v>
                </c:pt>
                <c:pt idx="622">
                  <c:v>1.7751544713973999</c:v>
                </c:pt>
                <c:pt idx="623">
                  <c:v>1.5283044576644897</c:v>
                </c:pt>
                <c:pt idx="624">
                  <c:v>1.1521956920623779</c:v>
                </c:pt>
                <c:pt idx="625">
                  <c:v>1.759520411491394</c:v>
                </c:pt>
                <c:pt idx="626">
                  <c:v>1.5631685256958008</c:v>
                </c:pt>
                <c:pt idx="627">
                  <c:v>1.90610671043396</c:v>
                </c:pt>
                <c:pt idx="628">
                  <c:v>1.8680627346038818</c:v>
                </c:pt>
                <c:pt idx="629">
                  <c:v>1.5773662328720093</c:v>
                </c:pt>
                <c:pt idx="630">
                  <c:v>1.8693872690200806</c:v>
                </c:pt>
                <c:pt idx="631">
                  <c:v>1.746861457824707</c:v>
                </c:pt>
                <c:pt idx="632">
                  <c:v>1.884782075881958</c:v>
                </c:pt>
                <c:pt idx="633">
                  <c:v>1.4148139953613281</c:v>
                </c:pt>
                <c:pt idx="634">
                  <c:v>1.0021474361419678</c:v>
                </c:pt>
                <c:pt idx="635">
                  <c:v>1.0859959125518799</c:v>
                </c:pt>
                <c:pt idx="636">
                  <c:v>1.9686462879180908</c:v>
                </c:pt>
                <c:pt idx="637">
                  <c:v>1.5490976572036743</c:v>
                </c:pt>
                <c:pt idx="638">
                  <c:v>1.7640941143035889</c:v>
                </c:pt>
                <c:pt idx="639">
                  <c:v>1.8030010461807251</c:v>
                </c:pt>
                <c:pt idx="640">
                  <c:v>1.8836156129837036</c:v>
                </c:pt>
                <c:pt idx="641">
                  <c:v>1.8096938133239746</c:v>
                </c:pt>
                <c:pt idx="642">
                  <c:v>1.8496723175048828</c:v>
                </c:pt>
                <c:pt idx="643">
                  <c:v>1.9441080093383789</c:v>
                </c:pt>
                <c:pt idx="644">
                  <c:v>1.7687511444091797</c:v>
                </c:pt>
                <c:pt idx="645">
                  <c:v>1.8464572429656982</c:v>
                </c:pt>
                <c:pt idx="646">
                  <c:v>1.6971962451934814</c:v>
                </c:pt>
                <c:pt idx="647">
                  <c:v>1.2298538684844971</c:v>
                </c:pt>
                <c:pt idx="648">
                  <c:v>1.9291563034057617</c:v>
                </c:pt>
                <c:pt idx="649">
                  <c:v>1.1262543201446533</c:v>
                </c:pt>
                <c:pt idx="650">
                  <c:v>1.7139236927032471</c:v>
                </c:pt>
                <c:pt idx="651">
                  <c:v>1.3837325572967529</c:v>
                </c:pt>
                <c:pt idx="652">
                  <c:v>1.9409549236297607</c:v>
                </c:pt>
                <c:pt idx="653">
                  <c:v>1.3553929328918457</c:v>
                </c:pt>
                <c:pt idx="654">
                  <c:v>1.4497847557067871</c:v>
                </c:pt>
                <c:pt idx="655">
                  <c:v>1.1844992637634277</c:v>
                </c:pt>
                <c:pt idx="656">
                  <c:v>1.0469105243682861</c:v>
                </c:pt>
                <c:pt idx="657">
                  <c:v>1.7199070453643799</c:v>
                </c:pt>
                <c:pt idx="658">
                  <c:v>1.0959818363189697</c:v>
                </c:pt>
                <c:pt idx="659">
                  <c:v>1.1612237691879272</c:v>
                </c:pt>
                <c:pt idx="660">
                  <c:v>1.3060262203216553</c:v>
                </c:pt>
                <c:pt idx="661">
                  <c:v>1.8489483594894409</c:v>
                </c:pt>
                <c:pt idx="662">
                  <c:v>1.3167570829391479</c:v>
                </c:pt>
                <c:pt idx="663">
                  <c:v>1.3184850215911865</c:v>
                </c:pt>
                <c:pt idx="664">
                  <c:v>1.2641916275024414</c:v>
                </c:pt>
                <c:pt idx="665">
                  <c:v>1.8678137063980103</c:v>
                </c:pt>
                <c:pt idx="666">
                  <c:v>1.0419299602508545</c:v>
                </c:pt>
                <c:pt idx="667">
                  <c:v>1.6533185243606567</c:v>
                </c:pt>
                <c:pt idx="668">
                  <c:v>1.6560231447219849</c:v>
                </c:pt>
                <c:pt idx="669">
                  <c:v>1.0993586778640747</c:v>
                </c:pt>
                <c:pt idx="670">
                  <c:v>1.3236763477325439</c:v>
                </c:pt>
                <c:pt idx="671">
                  <c:v>1.8299322128295898</c:v>
                </c:pt>
                <c:pt idx="672">
                  <c:v>1.9196348190307617</c:v>
                </c:pt>
                <c:pt idx="673">
                  <c:v>1.8213860988616943</c:v>
                </c:pt>
                <c:pt idx="674">
                  <c:v>1.2457230091094971</c:v>
                </c:pt>
                <c:pt idx="675">
                  <c:v>1.8119277954101563</c:v>
                </c:pt>
                <c:pt idx="676">
                  <c:v>1.6057155132293701</c:v>
                </c:pt>
                <c:pt idx="677">
                  <c:v>1.5705710649490356</c:v>
                </c:pt>
                <c:pt idx="678">
                  <c:v>1.2013429403305054</c:v>
                </c:pt>
                <c:pt idx="679">
                  <c:v>1.2292667627334595</c:v>
                </c:pt>
                <c:pt idx="680">
                  <c:v>1.4100911617279053</c:v>
                </c:pt>
                <c:pt idx="681">
                  <c:v>1.3786089420318604</c:v>
                </c:pt>
                <c:pt idx="682">
                  <c:v>1.9553664922714233</c:v>
                </c:pt>
                <c:pt idx="683">
                  <c:v>1.7794357538223267</c:v>
                </c:pt>
                <c:pt idx="684">
                  <c:v>1.0434286594390869</c:v>
                </c:pt>
                <c:pt idx="685">
                  <c:v>1.4405518770217896</c:v>
                </c:pt>
                <c:pt idx="686">
                  <c:v>1.8868342638015747</c:v>
                </c:pt>
                <c:pt idx="687">
                  <c:v>1.1517519950866699</c:v>
                </c:pt>
                <c:pt idx="688">
                  <c:v>1.050150990486145</c:v>
                </c:pt>
                <c:pt idx="689">
                  <c:v>1.2848563194274902</c:v>
                </c:pt>
                <c:pt idx="690">
                  <c:v>1.2784795761108398</c:v>
                </c:pt>
                <c:pt idx="691">
                  <c:v>1.1697549819946289</c:v>
                </c:pt>
                <c:pt idx="692">
                  <c:v>1.945594310760498</c:v>
                </c:pt>
                <c:pt idx="693">
                  <c:v>1.5393023490905762</c:v>
                </c:pt>
                <c:pt idx="694">
                  <c:v>1.0967133045196533</c:v>
                </c:pt>
                <c:pt idx="695">
                  <c:v>1.7505829334259033</c:v>
                </c:pt>
                <c:pt idx="696">
                  <c:v>1.6525630950927734</c:v>
                </c:pt>
                <c:pt idx="697">
                  <c:v>1.5183777809143066</c:v>
                </c:pt>
                <c:pt idx="698">
                  <c:v>1.0518903732299805</c:v>
                </c:pt>
                <c:pt idx="699">
                  <c:v>1.8819284439086914</c:v>
                </c:pt>
                <c:pt idx="700">
                  <c:v>1.2723294496536255</c:v>
                </c:pt>
                <c:pt idx="701">
                  <c:v>1.4689748287200928</c:v>
                </c:pt>
                <c:pt idx="702">
                  <c:v>1.1722159385681152</c:v>
                </c:pt>
                <c:pt idx="703">
                  <c:v>1.7156504392623901</c:v>
                </c:pt>
                <c:pt idx="704">
                  <c:v>1.2682332992553711</c:v>
                </c:pt>
                <c:pt idx="705">
                  <c:v>1.2588191032409668</c:v>
                </c:pt>
                <c:pt idx="706">
                  <c:v>1.9814416170120239</c:v>
                </c:pt>
                <c:pt idx="707">
                  <c:v>1.8020851612091064</c:v>
                </c:pt>
                <c:pt idx="708">
                  <c:v>1.4882966279983521</c:v>
                </c:pt>
                <c:pt idx="709">
                  <c:v>1.5567960739135742</c:v>
                </c:pt>
                <c:pt idx="710">
                  <c:v>1.2040784358978271</c:v>
                </c:pt>
                <c:pt idx="711">
                  <c:v>1.756787896156311</c:v>
                </c:pt>
                <c:pt idx="712">
                  <c:v>1.4755415916442871</c:v>
                </c:pt>
                <c:pt idx="713">
                  <c:v>1.7842104434967041</c:v>
                </c:pt>
                <c:pt idx="714">
                  <c:v>1.9988259077072144</c:v>
                </c:pt>
                <c:pt idx="715">
                  <c:v>1.4976012706756592</c:v>
                </c:pt>
                <c:pt idx="716">
                  <c:v>1.5787994861602783</c:v>
                </c:pt>
                <c:pt idx="717">
                  <c:v>1.4870007038116455</c:v>
                </c:pt>
                <c:pt idx="718">
                  <c:v>1.4167258739471436</c:v>
                </c:pt>
                <c:pt idx="719">
                  <c:v>1.4410605430603027</c:v>
                </c:pt>
                <c:pt idx="720">
                  <c:v>1.2946573495864868</c:v>
                </c:pt>
                <c:pt idx="721">
                  <c:v>1.3863204717636108</c:v>
                </c:pt>
                <c:pt idx="722">
                  <c:v>1.5876526832580566</c:v>
                </c:pt>
                <c:pt idx="723">
                  <c:v>1.8747099637985229</c:v>
                </c:pt>
                <c:pt idx="724">
                  <c:v>1.7600696086883545</c:v>
                </c:pt>
                <c:pt idx="725">
                  <c:v>1.4451777935028076</c:v>
                </c:pt>
                <c:pt idx="726">
                  <c:v>1.3745028972625732</c:v>
                </c:pt>
                <c:pt idx="727">
                  <c:v>1.71938157081604</c:v>
                </c:pt>
                <c:pt idx="728">
                  <c:v>1.2459336519241333</c:v>
                </c:pt>
                <c:pt idx="729">
                  <c:v>1.0271648168563843</c:v>
                </c:pt>
                <c:pt idx="730">
                  <c:v>1.4592379331588745</c:v>
                </c:pt>
                <c:pt idx="731">
                  <c:v>1.6496790647506714</c:v>
                </c:pt>
                <c:pt idx="732">
                  <c:v>1.6407256126403809</c:v>
                </c:pt>
                <c:pt idx="733">
                  <c:v>1.4807465076446533</c:v>
                </c:pt>
                <c:pt idx="734">
                  <c:v>1.1633162498474121</c:v>
                </c:pt>
                <c:pt idx="735">
                  <c:v>1.2011575698852539</c:v>
                </c:pt>
                <c:pt idx="736">
                  <c:v>1.3663433790206909</c:v>
                </c:pt>
                <c:pt idx="737">
                  <c:v>1.5385046005249023</c:v>
                </c:pt>
                <c:pt idx="738">
                  <c:v>1.4791711568832397</c:v>
                </c:pt>
                <c:pt idx="739">
                  <c:v>1.4730269908905029</c:v>
                </c:pt>
                <c:pt idx="740">
                  <c:v>1.9989241361618042</c:v>
                </c:pt>
                <c:pt idx="741">
                  <c:v>1.8654441833496094</c:v>
                </c:pt>
                <c:pt idx="742">
                  <c:v>1.4549801349639893</c:v>
                </c:pt>
                <c:pt idx="743">
                  <c:v>1.0604259967803955</c:v>
                </c:pt>
                <c:pt idx="744">
                  <c:v>1.0559552907943726</c:v>
                </c:pt>
                <c:pt idx="745">
                  <c:v>1.7825897932052612</c:v>
                </c:pt>
                <c:pt idx="746">
                  <c:v>1.0510628223419189</c:v>
                </c:pt>
                <c:pt idx="747">
                  <c:v>1.8197110891342163</c:v>
                </c:pt>
                <c:pt idx="748">
                  <c:v>1.726324200630188</c:v>
                </c:pt>
                <c:pt idx="749">
                  <c:v>1.1079128980636597</c:v>
                </c:pt>
                <c:pt idx="750">
                  <c:v>1.4686694145202637</c:v>
                </c:pt>
                <c:pt idx="751">
                  <c:v>1.0057291984558105</c:v>
                </c:pt>
                <c:pt idx="752">
                  <c:v>1.3128035068511963</c:v>
                </c:pt>
                <c:pt idx="753">
                  <c:v>1.9719033241271973</c:v>
                </c:pt>
                <c:pt idx="754">
                  <c:v>1.2778971195220947</c:v>
                </c:pt>
                <c:pt idx="755">
                  <c:v>1.1557036638259888</c:v>
                </c:pt>
                <c:pt idx="756">
                  <c:v>1.3207069635391235</c:v>
                </c:pt>
                <c:pt idx="757">
                  <c:v>1.2080748081207275</c:v>
                </c:pt>
                <c:pt idx="758">
                  <c:v>1.5972690582275391</c:v>
                </c:pt>
                <c:pt idx="759">
                  <c:v>1.1774426698684692</c:v>
                </c:pt>
                <c:pt idx="760">
                  <c:v>1.6389087438583374</c:v>
                </c:pt>
                <c:pt idx="761">
                  <c:v>1.7178152799606323</c:v>
                </c:pt>
                <c:pt idx="762">
                  <c:v>1.6554727554321289</c:v>
                </c:pt>
                <c:pt idx="763">
                  <c:v>1.7295924425125122</c:v>
                </c:pt>
                <c:pt idx="764">
                  <c:v>1.2018613815307617</c:v>
                </c:pt>
                <c:pt idx="765">
                  <c:v>1.6924551725387573</c:v>
                </c:pt>
                <c:pt idx="766">
                  <c:v>1.4986710548400879</c:v>
                </c:pt>
                <c:pt idx="767">
                  <c:v>1.5798906087875366</c:v>
                </c:pt>
                <c:pt idx="768">
                  <c:v>1.7926430702209473</c:v>
                </c:pt>
                <c:pt idx="769">
                  <c:v>1.7580134868621826</c:v>
                </c:pt>
                <c:pt idx="770">
                  <c:v>1.4712450504302979</c:v>
                </c:pt>
                <c:pt idx="771">
                  <c:v>1.8265271186828613</c:v>
                </c:pt>
                <c:pt idx="772">
                  <c:v>1.7794753313064575</c:v>
                </c:pt>
                <c:pt idx="773">
                  <c:v>1.4771580696105957</c:v>
                </c:pt>
                <c:pt idx="774">
                  <c:v>1.0424613952636719</c:v>
                </c:pt>
                <c:pt idx="775">
                  <c:v>1.7103078365325928</c:v>
                </c:pt>
                <c:pt idx="776">
                  <c:v>1.5487719774246216</c:v>
                </c:pt>
                <c:pt idx="777">
                  <c:v>1.7690889835357666</c:v>
                </c:pt>
                <c:pt idx="778">
                  <c:v>1.5958708524703979</c:v>
                </c:pt>
                <c:pt idx="779">
                  <c:v>1.7380754947662354</c:v>
                </c:pt>
                <c:pt idx="780">
                  <c:v>1.299203634262085</c:v>
                </c:pt>
                <c:pt idx="781">
                  <c:v>1.3856072425842285</c:v>
                </c:pt>
                <c:pt idx="782">
                  <c:v>1.1244857311248779</c:v>
                </c:pt>
                <c:pt idx="783">
                  <c:v>1.6352901458740234</c:v>
                </c:pt>
                <c:pt idx="784">
                  <c:v>1.7464406490325928</c:v>
                </c:pt>
                <c:pt idx="785">
                  <c:v>1.7404216527938843</c:v>
                </c:pt>
                <c:pt idx="786">
                  <c:v>1.1685193777084351</c:v>
                </c:pt>
                <c:pt idx="787">
                  <c:v>1.6443526744842529</c:v>
                </c:pt>
                <c:pt idx="788">
                  <c:v>1.8260704278945923</c:v>
                </c:pt>
                <c:pt idx="789">
                  <c:v>1.6328991651535034</c:v>
                </c:pt>
                <c:pt idx="790">
                  <c:v>1.0941777229309082</c:v>
                </c:pt>
                <c:pt idx="791">
                  <c:v>1.217609167098999</c:v>
                </c:pt>
                <c:pt idx="792">
                  <c:v>1.8872594833374023</c:v>
                </c:pt>
                <c:pt idx="793">
                  <c:v>1.5979214906692505</c:v>
                </c:pt>
                <c:pt idx="794">
                  <c:v>1.0289896726608276</c:v>
                </c:pt>
                <c:pt idx="795">
                  <c:v>1.9472305774688721</c:v>
                </c:pt>
                <c:pt idx="796">
                  <c:v>1.8873331546783447</c:v>
                </c:pt>
                <c:pt idx="797">
                  <c:v>1.4796853065490723</c:v>
                </c:pt>
                <c:pt idx="798">
                  <c:v>1.8159610033035278</c:v>
                </c:pt>
                <c:pt idx="799">
                  <c:v>1.0518529415130615</c:v>
                </c:pt>
                <c:pt idx="800">
                  <c:v>1.8896069526672363</c:v>
                </c:pt>
                <c:pt idx="801">
                  <c:v>1.6955809593200684</c:v>
                </c:pt>
                <c:pt idx="802">
                  <c:v>1.356165885925293</c:v>
                </c:pt>
                <c:pt idx="803">
                  <c:v>1.3544694185256958</c:v>
                </c:pt>
                <c:pt idx="804">
                  <c:v>1.1087548732757568</c:v>
                </c:pt>
                <c:pt idx="805">
                  <c:v>1.9135748147964478</c:v>
                </c:pt>
                <c:pt idx="806">
                  <c:v>1.2125329971313477</c:v>
                </c:pt>
                <c:pt idx="807">
                  <c:v>1.8646056652069092</c:v>
                </c:pt>
                <c:pt idx="808">
                  <c:v>1.1341300010681152</c:v>
                </c:pt>
                <c:pt idx="809">
                  <c:v>1.6824525594711304</c:v>
                </c:pt>
                <c:pt idx="810">
                  <c:v>1.2301895618438721</c:v>
                </c:pt>
                <c:pt idx="811">
                  <c:v>1.9468034505844116</c:v>
                </c:pt>
                <c:pt idx="812">
                  <c:v>1.3961049318313599</c:v>
                </c:pt>
                <c:pt idx="813">
                  <c:v>1.3349971771240234</c:v>
                </c:pt>
                <c:pt idx="814">
                  <c:v>1.7326115369796753</c:v>
                </c:pt>
                <c:pt idx="815">
                  <c:v>1.5746570825576782</c:v>
                </c:pt>
                <c:pt idx="816">
                  <c:v>1.5758575201034546</c:v>
                </c:pt>
                <c:pt idx="817">
                  <c:v>1.9768935441970825</c:v>
                </c:pt>
                <c:pt idx="818">
                  <c:v>1.0853334665298462</c:v>
                </c:pt>
                <c:pt idx="819">
                  <c:v>1.1671402454376221</c:v>
                </c:pt>
                <c:pt idx="820">
                  <c:v>1.3296914100646973</c:v>
                </c:pt>
                <c:pt idx="821">
                  <c:v>1.9772379398345947</c:v>
                </c:pt>
                <c:pt idx="822">
                  <c:v>1.3742485046386719</c:v>
                </c:pt>
                <c:pt idx="823">
                  <c:v>1.7204291820526123</c:v>
                </c:pt>
                <c:pt idx="824">
                  <c:v>1.7211824655532837</c:v>
                </c:pt>
                <c:pt idx="825">
                  <c:v>1.6288262605667114</c:v>
                </c:pt>
                <c:pt idx="826">
                  <c:v>1.059969425201416</c:v>
                </c:pt>
                <c:pt idx="827">
                  <c:v>1.9573981761932373</c:v>
                </c:pt>
                <c:pt idx="828">
                  <c:v>1.522979736328125</c:v>
                </c:pt>
                <c:pt idx="829">
                  <c:v>1.349767804145813</c:v>
                </c:pt>
                <c:pt idx="830">
                  <c:v>1.9859871864318848</c:v>
                </c:pt>
                <c:pt idx="831">
                  <c:v>1.3509020805358887</c:v>
                </c:pt>
                <c:pt idx="832">
                  <c:v>1.3660366535186768</c:v>
                </c:pt>
                <c:pt idx="833">
                  <c:v>1.3831679821014404</c:v>
                </c:pt>
                <c:pt idx="834">
                  <c:v>1.8440507650375366</c:v>
                </c:pt>
                <c:pt idx="835">
                  <c:v>1.3385646343231201</c:v>
                </c:pt>
                <c:pt idx="836">
                  <c:v>1.7847048044204712</c:v>
                </c:pt>
                <c:pt idx="837">
                  <c:v>1.5030772686004639</c:v>
                </c:pt>
                <c:pt idx="838">
                  <c:v>1.1246554851531982</c:v>
                </c:pt>
                <c:pt idx="839">
                  <c:v>1.3554573059082031</c:v>
                </c:pt>
                <c:pt idx="840">
                  <c:v>1.6042757034301758</c:v>
                </c:pt>
                <c:pt idx="841">
                  <c:v>1.4655516147613525</c:v>
                </c:pt>
                <c:pt idx="842">
                  <c:v>2.6295642852783203</c:v>
                </c:pt>
                <c:pt idx="843">
                  <c:v>2.2300558090209961</c:v>
                </c:pt>
                <c:pt idx="844">
                  <c:v>2.3746585845947266</c:v>
                </c:pt>
                <c:pt idx="845">
                  <c:v>2.0764179229736328</c:v>
                </c:pt>
                <c:pt idx="846">
                  <c:v>2.7507259845733643</c:v>
                </c:pt>
                <c:pt idx="847">
                  <c:v>2.7842543125152588</c:v>
                </c:pt>
                <c:pt idx="848">
                  <c:v>2.8425707817077637</c:v>
                </c:pt>
                <c:pt idx="849">
                  <c:v>2.1407196521759033</c:v>
                </c:pt>
                <c:pt idx="850">
                  <c:v>2.7696948051452637</c:v>
                </c:pt>
                <c:pt idx="851">
                  <c:v>2.9739491939544678</c:v>
                </c:pt>
                <c:pt idx="852">
                  <c:v>2.062497615814209</c:v>
                </c:pt>
                <c:pt idx="853">
                  <c:v>2.0269250869750977</c:v>
                </c:pt>
                <c:pt idx="854">
                  <c:v>2.5594940185546875</c:v>
                </c:pt>
                <c:pt idx="855">
                  <c:v>2.9133374691009521</c:v>
                </c:pt>
                <c:pt idx="856">
                  <c:v>2.5135681629180908</c:v>
                </c:pt>
                <c:pt idx="857">
                  <c:v>2.8388783931732178</c:v>
                </c:pt>
                <c:pt idx="858">
                  <c:v>2.8110618591308594</c:v>
                </c:pt>
                <c:pt idx="859">
                  <c:v>2.5339541435241699</c:v>
                </c:pt>
                <c:pt idx="860">
                  <c:v>2.0006771087646484</c:v>
                </c:pt>
                <c:pt idx="861">
                  <c:v>2.1027612686157227</c:v>
                </c:pt>
                <c:pt idx="862">
                  <c:v>2.6036865711212158</c:v>
                </c:pt>
                <c:pt idx="863">
                  <c:v>2.2357535362243652</c:v>
                </c:pt>
                <c:pt idx="864">
                  <c:v>2.9589323997497559</c:v>
                </c:pt>
                <c:pt idx="865">
                  <c:v>2.1951675415039063</c:v>
                </c:pt>
                <c:pt idx="866">
                  <c:v>2.4380724430084229</c:v>
                </c:pt>
                <c:pt idx="867">
                  <c:v>2.7427215576171875</c:v>
                </c:pt>
                <c:pt idx="868">
                  <c:v>2.0902354717254639</c:v>
                </c:pt>
                <c:pt idx="869">
                  <c:v>2.2371759414672852</c:v>
                </c:pt>
                <c:pt idx="870">
                  <c:v>2.8456161022186279</c:v>
                </c:pt>
                <c:pt idx="871">
                  <c:v>2.9611663818359375</c:v>
                </c:pt>
                <c:pt idx="872">
                  <c:v>2.0648236274719238</c:v>
                </c:pt>
                <c:pt idx="873">
                  <c:v>2.2981669902801514</c:v>
                </c:pt>
                <c:pt idx="874">
                  <c:v>2.1450083255767822</c:v>
                </c:pt>
                <c:pt idx="875">
                  <c:v>2.3072917461395264</c:v>
                </c:pt>
                <c:pt idx="876">
                  <c:v>2.2878842353820801</c:v>
                </c:pt>
                <c:pt idx="877">
                  <c:v>2.4606096744537354</c:v>
                </c:pt>
                <c:pt idx="878">
                  <c:v>2.9009978771209717</c:v>
                </c:pt>
                <c:pt idx="879">
                  <c:v>2.5986506938934326</c:v>
                </c:pt>
                <c:pt idx="880">
                  <c:v>2.180797815322876</c:v>
                </c:pt>
                <c:pt idx="881">
                  <c:v>2.1975593566894531</c:v>
                </c:pt>
                <c:pt idx="882">
                  <c:v>2.9213857650756836</c:v>
                </c:pt>
                <c:pt idx="883">
                  <c:v>2.8765950202941895</c:v>
                </c:pt>
                <c:pt idx="884">
                  <c:v>2.167877197265625</c:v>
                </c:pt>
                <c:pt idx="885">
                  <c:v>2.1773002147674561</c:v>
                </c:pt>
                <c:pt idx="886">
                  <c:v>2.9632997512817383</c:v>
                </c:pt>
                <c:pt idx="887">
                  <c:v>2.4855918884277344</c:v>
                </c:pt>
                <c:pt idx="888">
                  <c:v>2.6330280303955078</c:v>
                </c:pt>
                <c:pt idx="889">
                  <c:v>2.7204935550689697</c:v>
                </c:pt>
                <c:pt idx="890">
                  <c:v>2.6434957981109619</c:v>
                </c:pt>
                <c:pt idx="891">
                  <c:v>2.2817897796630859</c:v>
                </c:pt>
                <c:pt idx="892">
                  <c:v>2.0275893211364746</c:v>
                </c:pt>
                <c:pt idx="893">
                  <c:v>2.3260922431945801</c:v>
                </c:pt>
                <c:pt idx="894">
                  <c:v>2.1964061260223389</c:v>
                </c:pt>
                <c:pt idx="895">
                  <c:v>2.8977062702178955</c:v>
                </c:pt>
                <c:pt idx="896">
                  <c:v>2.1585054397583008</c:v>
                </c:pt>
                <c:pt idx="897">
                  <c:v>2.2359123229980469</c:v>
                </c:pt>
                <c:pt idx="898">
                  <c:v>2.4494290351867676</c:v>
                </c:pt>
                <c:pt idx="899">
                  <c:v>2.2090609073638916</c:v>
                </c:pt>
                <c:pt idx="900">
                  <c:v>2.0604889392852783</c:v>
                </c:pt>
                <c:pt idx="901">
                  <c:v>2.1915831565856934</c:v>
                </c:pt>
                <c:pt idx="902">
                  <c:v>2.7649331092834473</c:v>
                </c:pt>
                <c:pt idx="903">
                  <c:v>2.615455150604248</c:v>
                </c:pt>
                <c:pt idx="904">
                  <c:v>2.1232314109802246</c:v>
                </c:pt>
                <c:pt idx="905">
                  <c:v>2.285207986831665</c:v>
                </c:pt>
                <c:pt idx="906">
                  <c:v>2.1588973999023438</c:v>
                </c:pt>
                <c:pt idx="907">
                  <c:v>2.8478946685791016</c:v>
                </c:pt>
                <c:pt idx="908">
                  <c:v>2.4871740341186523</c:v>
                </c:pt>
                <c:pt idx="909">
                  <c:v>2.6178295612335205</c:v>
                </c:pt>
                <c:pt idx="910">
                  <c:v>2.4742014408111572</c:v>
                </c:pt>
                <c:pt idx="911">
                  <c:v>2.951840877532959</c:v>
                </c:pt>
                <c:pt idx="912">
                  <c:v>2.47554612159729</c:v>
                </c:pt>
                <c:pt idx="913">
                  <c:v>2.8963713645935059</c:v>
                </c:pt>
                <c:pt idx="914">
                  <c:v>2.4650692939758301</c:v>
                </c:pt>
                <c:pt idx="915">
                  <c:v>2.9560689926147461</c:v>
                </c:pt>
                <c:pt idx="916">
                  <c:v>2.1510052680969238</c:v>
                </c:pt>
                <c:pt idx="917">
                  <c:v>2.0985050201416016</c:v>
                </c:pt>
                <c:pt idx="918">
                  <c:v>2.0830693244934082</c:v>
                </c:pt>
                <c:pt idx="919">
                  <c:v>2.0107078552246094</c:v>
                </c:pt>
                <c:pt idx="920">
                  <c:v>2.5759139060974121</c:v>
                </c:pt>
                <c:pt idx="921">
                  <c:v>2.052105188369751</c:v>
                </c:pt>
                <c:pt idx="922">
                  <c:v>2.6150970458984375</c:v>
                </c:pt>
                <c:pt idx="923">
                  <c:v>2.3580567836761475</c:v>
                </c:pt>
                <c:pt idx="924">
                  <c:v>2.8939590454101563</c:v>
                </c:pt>
                <c:pt idx="925">
                  <c:v>2.8462681770324707</c:v>
                </c:pt>
                <c:pt idx="926">
                  <c:v>2.391918420791626</c:v>
                </c:pt>
                <c:pt idx="927">
                  <c:v>2.1096663475036621</c:v>
                </c:pt>
                <c:pt idx="928">
                  <c:v>2.3557085990905762</c:v>
                </c:pt>
                <c:pt idx="929">
                  <c:v>2.9468410015106201</c:v>
                </c:pt>
                <c:pt idx="930">
                  <c:v>2.8549866676330566</c:v>
                </c:pt>
                <c:pt idx="931">
                  <c:v>2.3749375343322754</c:v>
                </c:pt>
                <c:pt idx="932">
                  <c:v>2.7118396759033203</c:v>
                </c:pt>
                <c:pt idx="933">
                  <c:v>2.9384102821350098</c:v>
                </c:pt>
                <c:pt idx="934">
                  <c:v>2.3560137748718262</c:v>
                </c:pt>
                <c:pt idx="935">
                  <c:v>2.5575871467590332</c:v>
                </c:pt>
                <c:pt idx="936">
                  <c:v>2.5676901340484619</c:v>
                </c:pt>
                <c:pt idx="937">
                  <c:v>2.245527982711792</c:v>
                </c:pt>
                <c:pt idx="938">
                  <c:v>2.959139347076416</c:v>
                </c:pt>
                <c:pt idx="939">
                  <c:v>2.3257379531860352</c:v>
                </c:pt>
                <c:pt idx="940">
                  <c:v>2.3912220001220703</c:v>
                </c:pt>
                <c:pt idx="941">
                  <c:v>2.564697265625</c:v>
                </c:pt>
                <c:pt idx="942">
                  <c:v>2.9311699867248535</c:v>
                </c:pt>
                <c:pt idx="943">
                  <c:v>2.7914555072784424</c:v>
                </c:pt>
                <c:pt idx="944">
                  <c:v>2.7377650737762451</c:v>
                </c:pt>
                <c:pt idx="945">
                  <c:v>2.1649148464202881</c:v>
                </c:pt>
                <c:pt idx="946">
                  <c:v>2.9572577476501465</c:v>
                </c:pt>
                <c:pt idx="947">
                  <c:v>2.8762166500091553</c:v>
                </c:pt>
                <c:pt idx="948">
                  <c:v>2.5350399017333984</c:v>
                </c:pt>
                <c:pt idx="949">
                  <c:v>2.4214367866516113</c:v>
                </c:pt>
                <c:pt idx="950">
                  <c:v>2.7486932277679443</c:v>
                </c:pt>
                <c:pt idx="951">
                  <c:v>2.3857815265655518</c:v>
                </c:pt>
                <c:pt idx="952">
                  <c:v>2.7742235660552979</c:v>
                </c:pt>
                <c:pt idx="953">
                  <c:v>2.8017261028289795</c:v>
                </c:pt>
                <c:pt idx="954">
                  <c:v>2.0327787399291992</c:v>
                </c:pt>
                <c:pt idx="955">
                  <c:v>2.0856342315673828</c:v>
                </c:pt>
                <c:pt idx="956">
                  <c:v>2.6179764270782471</c:v>
                </c:pt>
                <c:pt idx="957">
                  <c:v>2.2138242721557617</c:v>
                </c:pt>
                <c:pt idx="958">
                  <c:v>2.0890917778015137</c:v>
                </c:pt>
                <c:pt idx="959">
                  <c:v>2.4162123203277588</c:v>
                </c:pt>
                <c:pt idx="960">
                  <c:v>2.2851462364196777</c:v>
                </c:pt>
                <c:pt idx="961">
                  <c:v>2.4222471714019775</c:v>
                </c:pt>
                <c:pt idx="962">
                  <c:v>2.7131233215332031</c:v>
                </c:pt>
                <c:pt idx="963">
                  <c:v>2.2956411838531494</c:v>
                </c:pt>
                <c:pt idx="964">
                  <c:v>2.6569128036499023</c:v>
                </c:pt>
                <c:pt idx="965">
                  <c:v>2.8746988773345947</c:v>
                </c:pt>
                <c:pt idx="966">
                  <c:v>2.2471714019775391</c:v>
                </c:pt>
                <c:pt idx="967">
                  <c:v>2.1235408782958984</c:v>
                </c:pt>
                <c:pt idx="968">
                  <c:v>2.5233032703399658</c:v>
                </c:pt>
                <c:pt idx="969">
                  <c:v>2.0987322330474854</c:v>
                </c:pt>
                <c:pt idx="970">
                  <c:v>2.3883514404296875</c:v>
                </c:pt>
                <c:pt idx="971">
                  <c:v>2.1582553386688232</c:v>
                </c:pt>
                <c:pt idx="972">
                  <c:v>2.827275276184082</c:v>
                </c:pt>
                <c:pt idx="973">
                  <c:v>2.4706795215606689</c:v>
                </c:pt>
                <c:pt idx="974">
                  <c:v>2.5599303245544434</c:v>
                </c:pt>
                <c:pt idx="975">
                  <c:v>2.6938712596893311</c:v>
                </c:pt>
                <c:pt idx="976">
                  <c:v>2.7638962268829346</c:v>
                </c:pt>
                <c:pt idx="977">
                  <c:v>2.5026097297668457</c:v>
                </c:pt>
                <c:pt idx="978">
                  <c:v>2.900496244430542</c:v>
                </c:pt>
                <c:pt idx="979">
                  <c:v>2.5239155292510986</c:v>
                </c:pt>
                <c:pt idx="980">
                  <c:v>2.4934983253479004</c:v>
                </c:pt>
                <c:pt idx="981">
                  <c:v>2.060814380645752</c:v>
                </c:pt>
                <c:pt idx="982">
                  <c:v>2.091341495513916</c:v>
                </c:pt>
                <c:pt idx="983">
                  <c:v>2.4716577529907227</c:v>
                </c:pt>
                <c:pt idx="984">
                  <c:v>2.7675554752349854</c:v>
                </c:pt>
                <c:pt idx="985">
                  <c:v>2.7619810104370117</c:v>
                </c:pt>
                <c:pt idx="986">
                  <c:v>2.6503622531890869</c:v>
                </c:pt>
                <c:pt idx="987">
                  <c:v>2.7046031951904297</c:v>
                </c:pt>
                <c:pt idx="988">
                  <c:v>2.8540868759155273</c:v>
                </c:pt>
                <c:pt idx="989">
                  <c:v>2.5409703254699707</c:v>
                </c:pt>
                <c:pt idx="990">
                  <c:v>2.6585001945495605</c:v>
                </c:pt>
                <c:pt idx="991">
                  <c:v>2.9844915866851807</c:v>
                </c:pt>
                <c:pt idx="992">
                  <c:v>2.3609795570373535</c:v>
                </c:pt>
                <c:pt idx="993">
                  <c:v>2.861663818359375</c:v>
                </c:pt>
                <c:pt idx="994">
                  <c:v>2.7059540748596191</c:v>
                </c:pt>
                <c:pt idx="995">
                  <c:v>2.7011466026306152</c:v>
                </c:pt>
                <c:pt idx="996">
                  <c:v>2.1208968162536621</c:v>
                </c:pt>
                <c:pt idx="997">
                  <c:v>2.4894261360168457</c:v>
                </c:pt>
                <c:pt idx="998">
                  <c:v>2.9002997875213623</c:v>
                </c:pt>
                <c:pt idx="999">
                  <c:v>2.5996801853179932</c:v>
                </c:pt>
                <c:pt idx="1000">
                  <c:v>2.3267724514007568</c:v>
                </c:pt>
                <c:pt idx="1001">
                  <c:v>2.6070020198822021</c:v>
                </c:pt>
                <c:pt idx="1002">
                  <c:v>2.6768836975097656</c:v>
                </c:pt>
                <c:pt idx="1003">
                  <c:v>2.7609543800354004</c:v>
                </c:pt>
                <c:pt idx="1004">
                  <c:v>2.1112759113311768</c:v>
                </c:pt>
                <c:pt idx="1005">
                  <c:v>2.072786808013916</c:v>
                </c:pt>
                <c:pt idx="1006">
                  <c:v>2.3614189624786377</c:v>
                </c:pt>
                <c:pt idx="1007">
                  <c:v>2.4658114910125732</c:v>
                </c:pt>
                <c:pt idx="1008">
                  <c:v>2.9893577098846436</c:v>
                </c:pt>
                <c:pt idx="1009">
                  <c:v>2.432152271270752</c:v>
                </c:pt>
                <c:pt idx="1010">
                  <c:v>2.4004662036895752</c:v>
                </c:pt>
                <c:pt idx="1011">
                  <c:v>2.5696709156036377</c:v>
                </c:pt>
                <c:pt idx="1012">
                  <c:v>2.0276923179626465</c:v>
                </c:pt>
                <c:pt idx="1013">
                  <c:v>2.1995723247528076</c:v>
                </c:pt>
                <c:pt idx="1014">
                  <c:v>2.2363042831420898</c:v>
                </c:pt>
                <c:pt idx="1015">
                  <c:v>2.6847026348114014</c:v>
                </c:pt>
                <c:pt idx="1016">
                  <c:v>2.9216551780700684</c:v>
                </c:pt>
                <c:pt idx="1017">
                  <c:v>2.5706300735473633</c:v>
                </c:pt>
                <c:pt idx="1018">
                  <c:v>2.5159249305725098</c:v>
                </c:pt>
                <c:pt idx="1019">
                  <c:v>2.8846931457519531</c:v>
                </c:pt>
                <c:pt idx="1020">
                  <c:v>2.8945250511169434</c:v>
                </c:pt>
                <c:pt idx="1021">
                  <c:v>2.8135020732879639</c:v>
                </c:pt>
                <c:pt idx="1022">
                  <c:v>2.7883586883544922</c:v>
                </c:pt>
                <c:pt idx="1023">
                  <c:v>2.0357480049133301</c:v>
                </c:pt>
                <c:pt idx="1024">
                  <c:v>2.7760143280029297</c:v>
                </c:pt>
                <c:pt idx="1025">
                  <c:v>2.1011931896209717</c:v>
                </c:pt>
                <c:pt idx="1026">
                  <c:v>2.7199890613555908</c:v>
                </c:pt>
                <c:pt idx="1027">
                  <c:v>2.3797516822814941</c:v>
                </c:pt>
                <c:pt idx="1028">
                  <c:v>2.7407734394073486</c:v>
                </c:pt>
                <c:pt idx="1029">
                  <c:v>2.9055237770080566</c:v>
                </c:pt>
                <c:pt idx="1030">
                  <c:v>2.5632984638214111</c:v>
                </c:pt>
                <c:pt idx="1031">
                  <c:v>2.6578943729400635</c:v>
                </c:pt>
                <c:pt idx="1032">
                  <c:v>2.2002677917480469</c:v>
                </c:pt>
                <c:pt idx="1033">
                  <c:v>2.5440437793731689</c:v>
                </c:pt>
                <c:pt idx="1034">
                  <c:v>2.0582942962646484</c:v>
                </c:pt>
                <c:pt idx="1035">
                  <c:v>2.7058672904968262</c:v>
                </c:pt>
                <c:pt idx="1036">
                  <c:v>2.2696647644042969</c:v>
                </c:pt>
                <c:pt idx="1037">
                  <c:v>2.4561667442321777</c:v>
                </c:pt>
                <c:pt idx="1038">
                  <c:v>2.2836699485778809</c:v>
                </c:pt>
                <c:pt idx="1039">
                  <c:v>2.4431777000427246</c:v>
                </c:pt>
                <c:pt idx="1040">
                  <c:v>2.0521109104156494</c:v>
                </c:pt>
                <c:pt idx="1041">
                  <c:v>2.119948148727417</c:v>
                </c:pt>
                <c:pt idx="1042">
                  <c:v>2.014380931854248</c:v>
                </c:pt>
                <c:pt idx="1043">
                  <c:v>2.418820858001709</c:v>
                </c:pt>
                <c:pt idx="1044">
                  <c:v>2.6785135269165039</c:v>
                </c:pt>
                <c:pt idx="1045">
                  <c:v>2.4408249855041504</c:v>
                </c:pt>
                <c:pt idx="1046">
                  <c:v>2.1833598613739014</c:v>
                </c:pt>
                <c:pt idx="1047">
                  <c:v>2.8764095306396484</c:v>
                </c:pt>
                <c:pt idx="1048">
                  <c:v>2.4821996688842773</c:v>
                </c:pt>
                <c:pt idx="1049">
                  <c:v>2.5611317157745361</c:v>
                </c:pt>
                <c:pt idx="1050">
                  <c:v>2.154019832611084</c:v>
                </c:pt>
                <c:pt idx="1051">
                  <c:v>2.2806723117828369</c:v>
                </c:pt>
                <c:pt idx="1052">
                  <c:v>2.2456049919128418</c:v>
                </c:pt>
                <c:pt idx="1053">
                  <c:v>2.7999436855316162</c:v>
                </c:pt>
                <c:pt idx="1054">
                  <c:v>2.4266588687896729</c:v>
                </c:pt>
                <c:pt idx="1055">
                  <c:v>2.9333455562591553</c:v>
                </c:pt>
                <c:pt idx="1056">
                  <c:v>2.5867166519165039</c:v>
                </c:pt>
                <c:pt idx="1057">
                  <c:v>2.575897216796875</c:v>
                </c:pt>
                <c:pt idx="1058">
                  <c:v>2.5646195411682129</c:v>
                </c:pt>
                <c:pt idx="1059">
                  <c:v>2.2546582221984863</c:v>
                </c:pt>
                <c:pt idx="1060">
                  <c:v>2.9270567893981934</c:v>
                </c:pt>
                <c:pt idx="1061">
                  <c:v>2.515364408493042</c:v>
                </c:pt>
                <c:pt idx="1062">
                  <c:v>2.9777405261993408</c:v>
                </c:pt>
                <c:pt idx="1063">
                  <c:v>2.4898200035095215</c:v>
                </c:pt>
                <c:pt idx="1064">
                  <c:v>2.6633303165435791</c:v>
                </c:pt>
                <c:pt idx="1065">
                  <c:v>2.9798469543457031</c:v>
                </c:pt>
                <c:pt idx="1066">
                  <c:v>2.7175943851470947</c:v>
                </c:pt>
                <c:pt idx="1067">
                  <c:v>2.3914639949798584</c:v>
                </c:pt>
                <c:pt idx="1068">
                  <c:v>2.9755499362945557</c:v>
                </c:pt>
                <c:pt idx="1069">
                  <c:v>2.9706127643585205</c:v>
                </c:pt>
                <c:pt idx="1070">
                  <c:v>2.3648366928100586</c:v>
                </c:pt>
                <c:pt idx="1071">
                  <c:v>2.916081428527832</c:v>
                </c:pt>
                <c:pt idx="1072">
                  <c:v>2.2484207153320313</c:v>
                </c:pt>
                <c:pt idx="1073">
                  <c:v>2.0006604194641113</c:v>
                </c:pt>
                <c:pt idx="1074">
                  <c:v>2.6345329284667969</c:v>
                </c:pt>
                <c:pt idx="1075">
                  <c:v>2.3684399127960205</c:v>
                </c:pt>
                <c:pt idx="1076">
                  <c:v>2.1696236133575439</c:v>
                </c:pt>
                <c:pt idx="1077">
                  <c:v>2.1796903610229492</c:v>
                </c:pt>
                <c:pt idx="1078">
                  <c:v>2.0657751560211182</c:v>
                </c:pt>
                <c:pt idx="1079">
                  <c:v>2.4008724689483643</c:v>
                </c:pt>
                <c:pt idx="1080">
                  <c:v>2.9117493629455566</c:v>
                </c:pt>
                <c:pt idx="1081">
                  <c:v>2.8262233734130859</c:v>
                </c:pt>
                <c:pt idx="1082">
                  <c:v>2.3400185108184814</c:v>
                </c:pt>
                <c:pt idx="1083">
                  <c:v>2.8128097057342529</c:v>
                </c:pt>
                <c:pt idx="1084">
                  <c:v>2.2749083042144775</c:v>
                </c:pt>
                <c:pt idx="1085">
                  <c:v>2.7468552589416504</c:v>
                </c:pt>
                <c:pt idx="1086">
                  <c:v>2.6855149269104004</c:v>
                </c:pt>
                <c:pt idx="1087">
                  <c:v>2.7926063537597656</c:v>
                </c:pt>
                <c:pt idx="1088">
                  <c:v>2.9296326637268066</c:v>
                </c:pt>
                <c:pt idx="1089">
                  <c:v>2.8454427719116211</c:v>
                </c:pt>
                <c:pt idx="1090">
                  <c:v>2.9553709030151367</c:v>
                </c:pt>
                <c:pt idx="1091">
                  <c:v>2.8566420078277588</c:v>
                </c:pt>
                <c:pt idx="1092">
                  <c:v>2.768526554107666</c:v>
                </c:pt>
                <c:pt idx="1093">
                  <c:v>2.6140742301940918</c:v>
                </c:pt>
                <c:pt idx="1094">
                  <c:v>2.9869928359985352</c:v>
                </c:pt>
                <c:pt idx="1095">
                  <c:v>2.661231517791748</c:v>
                </c:pt>
                <c:pt idx="1096">
                  <c:v>2.1488730907440186</c:v>
                </c:pt>
                <c:pt idx="1097">
                  <c:v>2.8316993713378906</c:v>
                </c:pt>
                <c:pt idx="1098">
                  <c:v>2.4384543895721436</c:v>
                </c:pt>
                <c:pt idx="1099">
                  <c:v>2.4400625228881836</c:v>
                </c:pt>
                <c:pt idx="1100">
                  <c:v>2.1126017570495605</c:v>
                </c:pt>
                <c:pt idx="1101">
                  <c:v>2.5077643394470215</c:v>
                </c:pt>
                <c:pt idx="1102">
                  <c:v>2.137481689453125</c:v>
                </c:pt>
                <c:pt idx="1103">
                  <c:v>2.0608441829681396</c:v>
                </c:pt>
                <c:pt idx="1104">
                  <c:v>2.318831205368042</c:v>
                </c:pt>
                <c:pt idx="1105">
                  <c:v>2.4679164886474609</c:v>
                </c:pt>
                <c:pt idx="1106">
                  <c:v>2.0873856544494629</c:v>
                </c:pt>
                <c:pt idx="1107">
                  <c:v>2.4414436817169189</c:v>
                </c:pt>
                <c:pt idx="1108">
                  <c:v>2.5623109340667725</c:v>
                </c:pt>
                <c:pt idx="1109">
                  <c:v>2.3365235328674316</c:v>
                </c:pt>
                <c:pt idx="1110">
                  <c:v>2.5083966255187988</c:v>
                </c:pt>
                <c:pt idx="1111">
                  <c:v>2.5027990341186523</c:v>
                </c:pt>
                <c:pt idx="1112">
                  <c:v>2.7986750602722168</c:v>
                </c:pt>
                <c:pt idx="1113">
                  <c:v>2.7864804267883301</c:v>
                </c:pt>
                <c:pt idx="1114">
                  <c:v>2.5668530464172363</c:v>
                </c:pt>
                <c:pt idx="1115">
                  <c:v>2.1459383964538574</c:v>
                </c:pt>
                <c:pt idx="1116">
                  <c:v>2.6734879016876221</c:v>
                </c:pt>
                <c:pt idx="1117">
                  <c:v>2.7733051776885986</c:v>
                </c:pt>
                <c:pt idx="1118">
                  <c:v>2.1057898998260498</c:v>
                </c:pt>
                <c:pt idx="1119">
                  <c:v>2.9957411289215088</c:v>
                </c:pt>
                <c:pt idx="1120">
                  <c:v>2.1685004234313965</c:v>
                </c:pt>
                <c:pt idx="1121">
                  <c:v>2.3931031227111816</c:v>
                </c:pt>
                <c:pt idx="1122">
                  <c:v>2.3221957683563232</c:v>
                </c:pt>
                <c:pt idx="1123">
                  <c:v>2.5244121551513672</c:v>
                </c:pt>
                <c:pt idx="1124">
                  <c:v>2.784019947052002</c:v>
                </c:pt>
                <c:pt idx="1125">
                  <c:v>2.9383993148803711</c:v>
                </c:pt>
                <c:pt idx="1126">
                  <c:v>2.3436181545257568</c:v>
                </c:pt>
                <c:pt idx="1127">
                  <c:v>2.7401843070983887</c:v>
                </c:pt>
                <c:pt idx="1128">
                  <c:v>2.7017359733581543</c:v>
                </c:pt>
                <c:pt idx="1129">
                  <c:v>2.01029372215271</c:v>
                </c:pt>
                <c:pt idx="1130">
                  <c:v>2.220369815826416</c:v>
                </c:pt>
                <c:pt idx="1131">
                  <c:v>2.1016857624053955</c:v>
                </c:pt>
                <c:pt idx="1132">
                  <c:v>2.1291878223419189</c:v>
                </c:pt>
                <c:pt idx="1133">
                  <c:v>2.1973567008972168</c:v>
                </c:pt>
                <c:pt idx="1134">
                  <c:v>2.6690919399261475</c:v>
                </c:pt>
                <c:pt idx="1135">
                  <c:v>2.8491106033325195</c:v>
                </c:pt>
                <c:pt idx="1136">
                  <c:v>2.4130351543426514</c:v>
                </c:pt>
                <c:pt idx="1137">
                  <c:v>2.1967411041259766</c:v>
                </c:pt>
                <c:pt idx="1138">
                  <c:v>2.3459780216217041</c:v>
                </c:pt>
                <c:pt idx="1139">
                  <c:v>2.1449038982391357</c:v>
                </c:pt>
                <c:pt idx="1140">
                  <c:v>2.6643013954162598</c:v>
                </c:pt>
                <c:pt idx="1141">
                  <c:v>2.8529999256134033</c:v>
                </c:pt>
                <c:pt idx="1142">
                  <c:v>2.3926036357879639</c:v>
                </c:pt>
                <c:pt idx="1143">
                  <c:v>2.5681109428405762</c:v>
                </c:pt>
                <c:pt idx="1144">
                  <c:v>2.9594933986663818</c:v>
                </c:pt>
                <c:pt idx="1145">
                  <c:v>2.1517457962036133</c:v>
                </c:pt>
                <c:pt idx="1146">
                  <c:v>2.5833480358123779</c:v>
                </c:pt>
                <c:pt idx="1147">
                  <c:v>2.5945055484771729</c:v>
                </c:pt>
                <c:pt idx="1148">
                  <c:v>2.5695104598999023</c:v>
                </c:pt>
                <c:pt idx="1149">
                  <c:v>2.4619293212890625</c:v>
                </c:pt>
                <c:pt idx="1150">
                  <c:v>2.9349491596221924</c:v>
                </c:pt>
                <c:pt idx="1151">
                  <c:v>2.6633515357971191</c:v>
                </c:pt>
                <c:pt idx="1152">
                  <c:v>2.3716373443603516</c:v>
                </c:pt>
                <c:pt idx="1153">
                  <c:v>2.9828691482543945</c:v>
                </c:pt>
                <c:pt idx="1154">
                  <c:v>2.2587378025054932</c:v>
                </c:pt>
                <c:pt idx="1155">
                  <c:v>2.1826517581939697</c:v>
                </c:pt>
                <c:pt idx="1156">
                  <c:v>2.5179643630981445</c:v>
                </c:pt>
                <c:pt idx="1157">
                  <c:v>2.2728545665740967</c:v>
                </c:pt>
                <c:pt idx="1158">
                  <c:v>2.5379736423492432</c:v>
                </c:pt>
                <c:pt idx="1159">
                  <c:v>2.1127805709838867</c:v>
                </c:pt>
                <c:pt idx="1160">
                  <c:v>2.5527963638305664</c:v>
                </c:pt>
                <c:pt idx="1161">
                  <c:v>2.9084916114807129</c:v>
                </c:pt>
                <c:pt idx="1162">
                  <c:v>2.6501269340515137</c:v>
                </c:pt>
                <c:pt idx="1163">
                  <c:v>2.9132411479949951</c:v>
                </c:pt>
                <c:pt idx="1164">
                  <c:v>2.5771877765655518</c:v>
                </c:pt>
                <c:pt idx="1165">
                  <c:v>2.4421272277832031</c:v>
                </c:pt>
                <c:pt idx="1166">
                  <c:v>2.8125641345977783</c:v>
                </c:pt>
                <c:pt idx="1167">
                  <c:v>2.0548393726348877</c:v>
                </c:pt>
                <c:pt idx="1168">
                  <c:v>2.3585538864135742</c:v>
                </c:pt>
                <c:pt idx="1169">
                  <c:v>2.3526744842529297</c:v>
                </c:pt>
                <c:pt idx="1170">
                  <c:v>2.316523551940918</c:v>
                </c:pt>
                <c:pt idx="1171">
                  <c:v>2.2963521480560303</c:v>
                </c:pt>
                <c:pt idx="1172">
                  <c:v>2.6968457698822021</c:v>
                </c:pt>
                <c:pt idx="1173">
                  <c:v>2.7941460609436035</c:v>
                </c:pt>
                <c:pt idx="1174">
                  <c:v>2.7043941020965576</c:v>
                </c:pt>
                <c:pt idx="1175">
                  <c:v>2.0150063037872314</c:v>
                </c:pt>
                <c:pt idx="1176">
                  <c:v>2.7019748687744141</c:v>
                </c:pt>
                <c:pt idx="1177">
                  <c:v>2.2992725372314453</c:v>
                </c:pt>
                <c:pt idx="1178">
                  <c:v>2.4200830459594727</c:v>
                </c:pt>
                <c:pt idx="1179">
                  <c:v>2.2452199459075928</c:v>
                </c:pt>
                <c:pt idx="1180">
                  <c:v>2.6256167888641357</c:v>
                </c:pt>
                <c:pt idx="1181">
                  <c:v>2.4535422325134277</c:v>
                </c:pt>
                <c:pt idx="1182">
                  <c:v>2.3426921367645264</c:v>
                </c:pt>
                <c:pt idx="1183">
                  <c:v>2.7466137409210205</c:v>
                </c:pt>
                <c:pt idx="1184">
                  <c:v>2.2836630344390869</c:v>
                </c:pt>
                <c:pt idx="1185">
                  <c:v>2.6451559066772461</c:v>
                </c:pt>
                <c:pt idx="1186">
                  <c:v>2.7684116363525391</c:v>
                </c:pt>
                <c:pt idx="1187">
                  <c:v>2.6050095558166504</c:v>
                </c:pt>
                <c:pt idx="1188">
                  <c:v>2.2263035774230957</c:v>
                </c:pt>
                <c:pt idx="1189">
                  <c:v>2.7916021347045898</c:v>
                </c:pt>
                <c:pt idx="1190">
                  <c:v>2.5642380714416504</c:v>
                </c:pt>
                <c:pt idx="1191">
                  <c:v>2.140261173248291</c:v>
                </c:pt>
                <c:pt idx="1192">
                  <c:v>2.6127080917358398</c:v>
                </c:pt>
                <c:pt idx="1193">
                  <c:v>2.9128704071044922</c:v>
                </c:pt>
                <c:pt idx="1194">
                  <c:v>2.6673262119293213</c:v>
                </c:pt>
                <c:pt idx="1195">
                  <c:v>2.7366812229156494</c:v>
                </c:pt>
                <c:pt idx="1196">
                  <c:v>2.0653076171875</c:v>
                </c:pt>
                <c:pt idx="1197">
                  <c:v>2.5375776290893555</c:v>
                </c:pt>
                <c:pt idx="1198">
                  <c:v>2.8493032455444336</c:v>
                </c:pt>
                <c:pt idx="1199">
                  <c:v>2.5135853290557861</c:v>
                </c:pt>
                <c:pt idx="1200">
                  <c:v>2.3649616241455078</c:v>
                </c:pt>
                <c:pt idx="1201">
                  <c:v>2.9487607479095459</c:v>
                </c:pt>
                <c:pt idx="1202">
                  <c:v>2.8722336292266846</c:v>
                </c:pt>
                <c:pt idx="1203">
                  <c:v>2.965287446975708</c:v>
                </c:pt>
                <c:pt idx="1204">
                  <c:v>2.8315389156341553</c:v>
                </c:pt>
                <c:pt idx="1205">
                  <c:v>2.0097060203552246</c:v>
                </c:pt>
                <c:pt idx="1206">
                  <c:v>2.0786054134368896</c:v>
                </c:pt>
                <c:pt idx="1207">
                  <c:v>2.2541024684906006</c:v>
                </c:pt>
                <c:pt idx="1208">
                  <c:v>2.3128519058227539</c:v>
                </c:pt>
                <c:pt idx="1209">
                  <c:v>2.607858419418335</c:v>
                </c:pt>
                <c:pt idx="1210">
                  <c:v>2.6534953117370605</c:v>
                </c:pt>
                <c:pt idx="1211">
                  <c:v>2.5348250865936279</c:v>
                </c:pt>
                <c:pt idx="1212">
                  <c:v>2.8882286548614502</c:v>
                </c:pt>
                <c:pt idx="1213">
                  <c:v>2.6842060089111328</c:v>
                </c:pt>
                <c:pt idx="1214">
                  <c:v>2.475593090057373</c:v>
                </c:pt>
                <c:pt idx="1215">
                  <c:v>2.2212114334106445</c:v>
                </c:pt>
                <c:pt idx="1216">
                  <c:v>2.8032314777374268</c:v>
                </c:pt>
                <c:pt idx="1217">
                  <c:v>2.1930685043334961</c:v>
                </c:pt>
                <c:pt idx="1218">
                  <c:v>2.9429478645324707</c:v>
                </c:pt>
                <c:pt idx="1219">
                  <c:v>2.2494926452636719</c:v>
                </c:pt>
                <c:pt idx="1220">
                  <c:v>2.7468295097351074</c:v>
                </c:pt>
                <c:pt idx="1221">
                  <c:v>2.4489867687225342</c:v>
                </c:pt>
                <c:pt idx="1222">
                  <c:v>2.4056034088134766</c:v>
                </c:pt>
                <c:pt idx="1223">
                  <c:v>2.4735441207885742</c:v>
                </c:pt>
                <c:pt idx="1224">
                  <c:v>2.5508027076721191</c:v>
                </c:pt>
                <c:pt idx="1225">
                  <c:v>2.7393546104431152</c:v>
                </c:pt>
                <c:pt idx="1226">
                  <c:v>2.8009879589080811</c:v>
                </c:pt>
                <c:pt idx="1227">
                  <c:v>2.4674601554870605</c:v>
                </c:pt>
                <c:pt idx="1228">
                  <c:v>2.8261787891387939</c:v>
                </c:pt>
                <c:pt idx="1229">
                  <c:v>2.9148991107940674</c:v>
                </c:pt>
                <c:pt idx="1230">
                  <c:v>2.5194652080535889</c:v>
                </c:pt>
                <c:pt idx="1231">
                  <c:v>2.3514764308929443</c:v>
                </c:pt>
                <c:pt idx="1232">
                  <c:v>2.0039839744567871</c:v>
                </c:pt>
                <c:pt idx="1233">
                  <c:v>2.9532506465911865</c:v>
                </c:pt>
                <c:pt idx="1234">
                  <c:v>2.2475302219390869</c:v>
                </c:pt>
                <c:pt idx="1235">
                  <c:v>2.2888739109039307</c:v>
                </c:pt>
                <c:pt idx="1236">
                  <c:v>2.5339012145996094</c:v>
                </c:pt>
                <c:pt idx="1237">
                  <c:v>2.4639010429382324</c:v>
                </c:pt>
                <c:pt idx="1238">
                  <c:v>2.9006617069244385</c:v>
                </c:pt>
                <c:pt idx="1239">
                  <c:v>2.6371157169342041</c:v>
                </c:pt>
                <c:pt idx="1240">
                  <c:v>2.2442765235900879</c:v>
                </c:pt>
                <c:pt idx="1241">
                  <c:v>2.5784895420074463</c:v>
                </c:pt>
                <c:pt idx="1242">
                  <c:v>2.0344674587249756</c:v>
                </c:pt>
                <c:pt idx="1243">
                  <c:v>2.3042130470275879</c:v>
                </c:pt>
                <c:pt idx="1244">
                  <c:v>2.180778980255127</c:v>
                </c:pt>
                <c:pt idx="1245">
                  <c:v>2.617112398147583</c:v>
                </c:pt>
                <c:pt idx="1246">
                  <c:v>2.2055585384368896</c:v>
                </c:pt>
                <c:pt idx="1247">
                  <c:v>2.2452046871185303</c:v>
                </c:pt>
                <c:pt idx="1248">
                  <c:v>2.0372848510742188</c:v>
                </c:pt>
                <c:pt idx="1249">
                  <c:v>2.8913643360137939</c:v>
                </c:pt>
                <c:pt idx="1250">
                  <c:v>2.416804313659668</c:v>
                </c:pt>
                <c:pt idx="1251">
                  <c:v>2.5396938323974609</c:v>
                </c:pt>
                <c:pt idx="1252">
                  <c:v>2.2733485698699951</c:v>
                </c:pt>
                <c:pt idx="1253">
                  <c:v>2.9065208435058594</c:v>
                </c:pt>
                <c:pt idx="1254">
                  <c:v>2.1759324073791504</c:v>
                </c:pt>
                <c:pt idx="1255">
                  <c:v>2.3171994686126709</c:v>
                </c:pt>
                <c:pt idx="1256">
                  <c:v>2.3850219249725342</c:v>
                </c:pt>
                <c:pt idx="1257">
                  <c:v>2.2274651527404785</c:v>
                </c:pt>
                <c:pt idx="1258">
                  <c:v>2.8854134082794189</c:v>
                </c:pt>
                <c:pt idx="1259">
                  <c:v>2.9703202247619629</c:v>
                </c:pt>
                <c:pt idx="1260">
                  <c:v>2.0551590919494629</c:v>
                </c:pt>
                <c:pt idx="1261">
                  <c:v>2.4267342090606689</c:v>
                </c:pt>
                <c:pt idx="1262">
                  <c:v>2.0898895263671875</c:v>
                </c:pt>
                <c:pt idx="1263">
                  <c:v>2.4321341514587402</c:v>
                </c:pt>
                <c:pt idx="1264">
                  <c:v>2.0190231800079346</c:v>
                </c:pt>
                <c:pt idx="1265">
                  <c:v>2.4300098419189453</c:v>
                </c:pt>
                <c:pt idx="1266">
                  <c:v>2.5851035118103027</c:v>
                </c:pt>
                <c:pt idx="1267">
                  <c:v>2.1049604415893555</c:v>
                </c:pt>
                <c:pt idx="1268">
                  <c:v>2.705977201461792</c:v>
                </c:pt>
                <c:pt idx="1269">
                  <c:v>2.3883247375488281</c:v>
                </c:pt>
                <c:pt idx="1270">
                  <c:v>2.4770700931549072</c:v>
                </c:pt>
                <c:pt idx="1271">
                  <c:v>2.9799175262451172</c:v>
                </c:pt>
                <c:pt idx="1272">
                  <c:v>2.1143739223480225</c:v>
                </c:pt>
                <c:pt idx="1273">
                  <c:v>2.7583258152008057</c:v>
                </c:pt>
                <c:pt idx="1274">
                  <c:v>2.6289472579956055</c:v>
                </c:pt>
                <c:pt idx="1275">
                  <c:v>2.8623073101043701</c:v>
                </c:pt>
                <c:pt idx="1276">
                  <c:v>2.9876511096954346</c:v>
                </c:pt>
                <c:pt idx="1277">
                  <c:v>2.6287937164306641</c:v>
                </c:pt>
                <c:pt idx="1278">
                  <c:v>2.281278133392334</c:v>
                </c:pt>
                <c:pt idx="1279">
                  <c:v>2.2480313777923584</c:v>
                </c:pt>
                <c:pt idx="1280">
                  <c:v>2.2187402248382568</c:v>
                </c:pt>
                <c:pt idx="1281">
                  <c:v>2.7229664325714111</c:v>
                </c:pt>
                <c:pt idx="1282">
                  <c:v>2.0673737525939941</c:v>
                </c:pt>
                <c:pt idx="1283">
                  <c:v>2.9190189838409424</c:v>
                </c:pt>
                <c:pt idx="1284">
                  <c:v>2.9224884510040283</c:v>
                </c:pt>
                <c:pt idx="1285">
                  <c:v>2.8625073432922363</c:v>
                </c:pt>
                <c:pt idx="1286">
                  <c:v>2.6732468605041504</c:v>
                </c:pt>
                <c:pt idx="1287">
                  <c:v>2.8083524703979492</c:v>
                </c:pt>
                <c:pt idx="1288">
                  <c:v>2.614954948425293</c:v>
                </c:pt>
                <c:pt idx="1289">
                  <c:v>2.0363073348999023</c:v>
                </c:pt>
                <c:pt idx="1290">
                  <c:v>2.8431618213653564</c:v>
                </c:pt>
                <c:pt idx="1291">
                  <c:v>2.1559839248657227</c:v>
                </c:pt>
                <c:pt idx="1292">
                  <c:v>2.8104679584503174</c:v>
                </c:pt>
                <c:pt idx="1293">
                  <c:v>2.3050646781921387</c:v>
                </c:pt>
                <c:pt idx="1294">
                  <c:v>2.0681595802307129</c:v>
                </c:pt>
                <c:pt idx="1295">
                  <c:v>2.9669342041015625</c:v>
                </c:pt>
                <c:pt idx="1296">
                  <c:v>2.1781721115112305</c:v>
                </c:pt>
                <c:pt idx="1297">
                  <c:v>2.4344193935394287</c:v>
                </c:pt>
                <c:pt idx="1298">
                  <c:v>2.0065732002258301</c:v>
                </c:pt>
                <c:pt idx="1299">
                  <c:v>2.9778027534484863</c:v>
                </c:pt>
                <c:pt idx="1300">
                  <c:v>2.9837014675140381</c:v>
                </c:pt>
                <c:pt idx="1301">
                  <c:v>2.3894882202148438</c:v>
                </c:pt>
                <c:pt idx="1302">
                  <c:v>2.9632556438446045</c:v>
                </c:pt>
                <c:pt idx="1303">
                  <c:v>2.1550793647766113</c:v>
                </c:pt>
                <c:pt idx="1304">
                  <c:v>2.219402551651001</c:v>
                </c:pt>
                <c:pt idx="1305">
                  <c:v>2.3455727100372314</c:v>
                </c:pt>
                <c:pt idx="1306">
                  <c:v>2.6938025951385498</c:v>
                </c:pt>
                <c:pt idx="1307">
                  <c:v>2.2372064590454102</c:v>
                </c:pt>
                <c:pt idx="1308">
                  <c:v>2.1790459156036377</c:v>
                </c:pt>
                <c:pt idx="1309">
                  <c:v>2.301706075668335</c:v>
                </c:pt>
                <c:pt idx="1310">
                  <c:v>2.4343335628509521</c:v>
                </c:pt>
                <c:pt idx="1311">
                  <c:v>2.4310808181762695</c:v>
                </c:pt>
                <c:pt idx="1312">
                  <c:v>2.721686840057373</c:v>
                </c:pt>
                <c:pt idx="1313">
                  <c:v>2.6682291030883789</c:v>
                </c:pt>
                <c:pt idx="1314">
                  <c:v>2.3255758285522461</c:v>
                </c:pt>
                <c:pt idx="1315">
                  <c:v>2.6629624366760254</c:v>
                </c:pt>
                <c:pt idx="1316">
                  <c:v>2.6298458576202393</c:v>
                </c:pt>
                <c:pt idx="1317">
                  <c:v>2.8534393310546875</c:v>
                </c:pt>
                <c:pt idx="1318">
                  <c:v>2.6532661914825439</c:v>
                </c:pt>
                <c:pt idx="1319">
                  <c:v>2.9372541904449463</c:v>
                </c:pt>
                <c:pt idx="1320">
                  <c:v>2.2835304737091064</c:v>
                </c:pt>
                <c:pt idx="1321">
                  <c:v>2.4562587738037109</c:v>
                </c:pt>
                <c:pt idx="1322">
                  <c:v>2.1358764171600342</c:v>
                </c:pt>
                <c:pt idx="1323">
                  <c:v>2.1211338043212891</c:v>
                </c:pt>
                <c:pt idx="1324">
                  <c:v>2.4071569442749023</c:v>
                </c:pt>
                <c:pt idx="1325">
                  <c:v>2.3297970294952393</c:v>
                </c:pt>
                <c:pt idx="1326">
                  <c:v>2.4858889579772949</c:v>
                </c:pt>
                <c:pt idx="1327">
                  <c:v>2.2365260124206543</c:v>
                </c:pt>
                <c:pt idx="1328">
                  <c:v>2.6981532573699951</c:v>
                </c:pt>
                <c:pt idx="1329">
                  <c:v>2.3911280632019043</c:v>
                </c:pt>
                <c:pt idx="1330">
                  <c:v>2.4484350681304932</c:v>
                </c:pt>
                <c:pt idx="1331">
                  <c:v>2.1747658252716064</c:v>
                </c:pt>
                <c:pt idx="1332">
                  <c:v>2.696566104888916</c:v>
                </c:pt>
                <c:pt idx="1333">
                  <c:v>2.0285568237304688</c:v>
                </c:pt>
                <c:pt idx="1334">
                  <c:v>2.5901939868927002</c:v>
                </c:pt>
                <c:pt idx="1335">
                  <c:v>2.8973133563995361</c:v>
                </c:pt>
                <c:pt idx="1336">
                  <c:v>2.3852367401123047</c:v>
                </c:pt>
                <c:pt idx="1337">
                  <c:v>2.1837403774261475</c:v>
                </c:pt>
                <c:pt idx="1338">
                  <c:v>2.7887721061706543</c:v>
                </c:pt>
                <c:pt idx="1339">
                  <c:v>2.438082218170166</c:v>
                </c:pt>
                <c:pt idx="1340">
                  <c:v>2.7505092620849609</c:v>
                </c:pt>
                <c:pt idx="1341">
                  <c:v>2.5425324440002441</c:v>
                </c:pt>
                <c:pt idx="1342">
                  <c:v>2.8818292617797852</c:v>
                </c:pt>
                <c:pt idx="1343">
                  <c:v>2.8798856735229492</c:v>
                </c:pt>
                <c:pt idx="1344">
                  <c:v>2.7219760417938232</c:v>
                </c:pt>
                <c:pt idx="1345">
                  <c:v>2.7839808464050293</c:v>
                </c:pt>
                <c:pt idx="1346">
                  <c:v>2.8202707767486572</c:v>
                </c:pt>
                <c:pt idx="1347">
                  <c:v>2.6833391189575195</c:v>
                </c:pt>
                <c:pt idx="1348">
                  <c:v>2.5574045181274414</c:v>
                </c:pt>
                <c:pt idx="1349">
                  <c:v>2.4827356338500977</c:v>
                </c:pt>
                <c:pt idx="1350">
                  <c:v>2.8104939460754395</c:v>
                </c:pt>
                <c:pt idx="1351">
                  <c:v>2.7406306266784668</c:v>
                </c:pt>
                <c:pt idx="1352">
                  <c:v>2.1547310352325439</c:v>
                </c:pt>
                <c:pt idx="1353">
                  <c:v>2.5461633205413818</c:v>
                </c:pt>
                <c:pt idx="1354">
                  <c:v>2.68967604637146</c:v>
                </c:pt>
                <c:pt idx="1355">
                  <c:v>2.5472159385681152</c:v>
                </c:pt>
                <c:pt idx="1356">
                  <c:v>2.3739871978759766</c:v>
                </c:pt>
                <c:pt idx="1357">
                  <c:v>2.8429369926452637</c:v>
                </c:pt>
                <c:pt idx="1358">
                  <c:v>2.9630272388458252</c:v>
                </c:pt>
                <c:pt idx="1359">
                  <c:v>2.8884105682373047</c:v>
                </c:pt>
                <c:pt idx="1360">
                  <c:v>2.0245251655578613</c:v>
                </c:pt>
                <c:pt idx="1361">
                  <c:v>2.9939725399017334</c:v>
                </c:pt>
                <c:pt idx="1362">
                  <c:v>2.4914226531982422</c:v>
                </c:pt>
                <c:pt idx="1363">
                  <c:v>2.9860513210296631</c:v>
                </c:pt>
                <c:pt idx="1364">
                  <c:v>2.179185152053833</c:v>
                </c:pt>
                <c:pt idx="1365">
                  <c:v>2.772453784942627</c:v>
                </c:pt>
                <c:pt idx="1366">
                  <c:v>2.0796668529510498</c:v>
                </c:pt>
                <c:pt idx="1367">
                  <c:v>2.1484947204589844</c:v>
                </c:pt>
                <c:pt idx="1368">
                  <c:v>2.0582983493804932</c:v>
                </c:pt>
                <c:pt idx="1369">
                  <c:v>2.262216329574585</c:v>
                </c:pt>
                <c:pt idx="1370">
                  <c:v>2.158588171005249</c:v>
                </c:pt>
                <c:pt idx="1371">
                  <c:v>2.4911568164825439</c:v>
                </c:pt>
                <c:pt idx="1372">
                  <c:v>2.8007171154022217</c:v>
                </c:pt>
                <c:pt idx="1373">
                  <c:v>2.5217359066009521</c:v>
                </c:pt>
                <c:pt idx="1374">
                  <c:v>2.0702264308929443</c:v>
                </c:pt>
                <c:pt idx="1375">
                  <c:v>2.5933260917663574</c:v>
                </c:pt>
                <c:pt idx="1376">
                  <c:v>2.4641480445861816</c:v>
                </c:pt>
                <c:pt idx="1377">
                  <c:v>2.1265740394592285</c:v>
                </c:pt>
                <c:pt idx="1378">
                  <c:v>2.299964427947998</c:v>
                </c:pt>
                <c:pt idx="1379">
                  <c:v>2.409919261932373</c:v>
                </c:pt>
                <c:pt idx="1380">
                  <c:v>2.7835221290588379</c:v>
                </c:pt>
                <c:pt idx="1381">
                  <c:v>2.4980478286743164</c:v>
                </c:pt>
                <c:pt idx="1382">
                  <c:v>2.0315482616424561</c:v>
                </c:pt>
                <c:pt idx="1383">
                  <c:v>2.9356164932250977</c:v>
                </c:pt>
                <c:pt idx="1384">
                  <c:v>2.796511173248291</c:v>
                </c:pt>
                <c:pt idx="1385">
                  <c:v>2.2294802665710449</c:v>
                </c:pt>
                <c:pt idx="1386">
                  <c:v>2.2346382141113281</c:v>
                </c:pt>
                <c:pt idx="1387">
                  <c:v>2.4217379093170166</c:v>
                </c:pt>
                <c:pt idx="1388">
                  <c:v>2.3725862503051758</c:v>
                </c:pt>
                <c:pt idx="1389">
                  <c:v>2.1482126712799072</c:v>
                </c:pt>
                <c:pt idx="1390">
                  <c:v>2.0865368843078613</c:v>
                </c:pt>
                <c:pt idx="1391">
                  <c:v>2.5974104404449463</c:v>
                </c:pt>
                <c:pt idx="1392">
                  <c:v>2.8140108585357666</c:v>
                </c:pt>
                <c:pt idx="1393">
                  <c:v>2.8743581771850586</c:v>
                </c:pt>
                <c:pt idx="1394">
                  <c:v>2.6561498641967773</c:v>
                </c:pt>
                <c:pt idx="1395">
                  <c:v>2.2976548671722412</c:v>
                </c:pt>
                <c:pt idx="1396">
                  <c:v>2.4512765407562256</c:v>
                </c:pt>
                <c:pt idx="1397">
                  <c:v>2.3537163734436035</c:v>
                </c:pt>
                <c:pt idx="1398">
                  <c:v>2.6046836376190186</c:v>
                </c:pt>
                <c:pt idx="1399">
                  <c:v>2.3747024536132813</c:v>
                </c:pt>
                <c:pt idx="1400">
                  <c:v>2.4233443737030029</c:v>
                </c:pt>
                <c:pt idx="1401">
                  <c:v>2.9933168888092041</c:v>
                </c:pt>
                <c:pt idx="1402">
                  <c:v>2.0426535606384277</c:v>
                </c:pt>
                <c:pt idx="1403">
                  <c:v>2.461249828338623</c:v>
                </c:pt>
                <c:pt idx="1404">
                  <c:v>2.4337666034698486</c:v>
                </c:pt>
                <c:pt idx="1405">
                  <c:v>2.6862425804138184</c:v>
                </c:pt>
                <c:pt idx="1406">
                  <c:v>3.9156544208526611</c:v>
                </c:pt>
                <c:pt idx="1407">
                  <c:v>3.7757186889648438</c:v>
                </c:pt>
                <c:pt idx="1408">
                  <c:v>3.0725109577178955</c:v>
                </c:pt>
                <c:pt idx="1409">
                  <c:v>3.5021524429321289</c:v>
                </c:pt>
                <c:pt idx="1410">
                  <c:v>3.7279758453369141</c:v>
                </c:pt>
                <c:pt idx="1411">
                  <c:v>3.8428473472595215</c:v>
                </c:pt>
                <c:pt idx="1412">
                  <c:v>3.5078849792480469</c:v>
                </c:pt>
                <c:pt idx="1413">
                  <c:v>3.3744804859161377</c:v>
                </c:pt>
                <c:pt idx="1414">
                  <c:v>3.9138579368591309</c:v>
                </c:pt>
                <c:pt idx="1415">
                  <c:v>3.2375223636627197</c:v>
                </c:pt>
                <c:pt idx="1416">
                  <c:v>3.2485003471374512</c:v>
                </c:pt>
                <c:pt idx="1417">
                  <c:v>3.7373898029327393</c:v>
                </c:pt>
                <c:pt idx="1418">
                  <c:v>3.1588921546936035</c:v>
                </c:pt>
                <c:pt idx="1419">
                  <c:v>3.1428260803222656</c:v>
                </c:pt>
                <c:pt idx="1420">
                  <c:v>3.0172057151794434</c:v>
                </c:pt>
                <c:pt idx="1421">
                  <c:v>3.9400937557220459</c:v>
                </c:pt>
                <c:pt idx="1422">
                  <c:v>3.1124818325042725</c:v>
                </c:pt>
                <c:pt idx="1423">
                  <c:v>3.1626579761505127</c:v>
                </c:pt>
                <c:pt idx="1424">
                  <c:v>3.4372422695159912</c:v>
                </c:pt>
                <c:pt idx="1425">
                  <c:v>3.0854732990264893</c:v>
                </c:pt>
                <c:pt idx="1426">
                  <c:v>3.7135415077209473</c:v>
                </c:pt>
                <c:pt idx="1427">
                  <c:v>3.249504566192627</c:v>
                </c:pt>
                <c:pt idx="1428">
                  <c:v>3.2632107734680176</c:v>
                </c:pt>
                <c:pt idx="1429">
                  <c:v>3.5911879539489746</c:v>
                </c:pt>
                <c:pt idx="1430">
                  <c:v>3.8462049961090088</c:v>
                </c:pt>
                <c:pt idx="1431">
                  <c:v>3.5345079898834229</c:v>
                </c:pt>
                <c:pt idx="1432">
                  <c:v>3.7436892986297607</c:v>
                </c:pt>
                <c:pt idx="1433">
                  <c:v>3.2234785556793213</c:v>
                </c:pt>
                <c:pt idx="1434">
                  <c:v>3.2706882953643799</c:v>
                </c:pt>
                <c:pt idx="1435">
                  <c:v>3.2915468215942383</c:v>
                </c:pt>
                <c:pt idx="1436">
                  <c:v>3.4835138320922852</c:v>
                </c:pt>
                <c:pt idx="1437">
                  <c:v>3.1555881500244141</c:v>
                </c:pt>
                <c:pt idx="1438">
                  <c:v>3.2770524024963379</c:v>
                </c:pt>
                <c:pt idx="1439">
                  <c:v>3.6582057476043701</c:v>
                </c:pt>
                <c:pt idx="1440">
                  <c:v>3.3438904285430908</c:v>
                </c:pt>
                <c:pt idx="1441">
                  <c:v>3.2930703163146973</c:v>
                </c:pt>
                <c:pt idx="1442">
                  <c:v>3.1743125915527344</c:v>
                </c:pt>
                <c:pt idx="1443">
                  <c:v>3.3120567798614502</c:v>
                </c:pt>
                <c:pt idx="1444">
                  <c:v>3.7955594062805176</c:v>
                </c:pt>
                <c:pt idx="1445">
                  <c:v>3.1232588291168213</c:v>
                </c:pt>
                <c:pt idx="1446">
                  <c:v>3.9613931179046631</c:v>
                </c:pt>
                <c:pt idx="1447">
                  <c:v>3.7760324478149414</c:v>
                </c:pt>
                <c:pt idx="1448">
                  <c:v>3.7304246425628662</c:v>
                </c:pt>
                <c:pt idx="1449">
                  <c:v>3.7984504699707031</c:v>
                </c:pt>
                <c:pt idx="1450">
                  <c:v>3.998910665512085</c:v>
                </c:pt>
                <c:pt idx="1451">
                  <c:v>3.3758721351623535</c:v>
                </c:pt>
                <c:pt idx="1452">
                  <c:v>3.7405190467834473</c:v>
                </c:pt>
                <c:pt idx="1453">
                  <c:v>3.8440642356872559</c:v>
                </c:pt>
                <c:pt idx="1454">
                  <c:v>3.4122600555419922</c:v>
                </c:pt>
                <c:pt idx="1455">
                  <c:v>3.3205299377441406</c:v>
                </c:pt>
                <c:pt idx="1456">
                  <c:v>3.6073024272918701</c:v>
                </c:pt>
                <c:pt idx="1457">
                  <c:v>3.7196457386016846</c:v>
                </c:pt>
                <c:pt idx="1458">
                  <c:v>3.3542957305908203</c:v>
                </c:pt>
                <c:pt idx="1459">
                  <c:v>3.1654353141784668</c:v>
                </c:pt>
                <c:pt idx="1460">
                  <c:v>3.3322257995605469</c:v>
                </c:pt>
                <c:pt idx="1461">
                  <c:v>3.6685149669647217</c:v>
                </c:pt>
                <c:pt idx="1462">
                  <c:v>3.4576928615570068</c:v>
                </c:pt>
                <c:pt idx="1463">
                  <c:v>3.6135494709014893</c:v>
                </c:pt>
                <c:pt idx="1464">
                  <c:v>3.8776760101318359</c:v>
                </c:pt>
                <c:pt idx="1465">
                  <c:v>3.7416841983795166</c:v>
                </c:pt>
                <c:pt idx="1466">
                  <c:v>3.4220519065856934</c:v>
                </c:pt>
                <c:pt idx="1467">
                  <c:v>3.7464733123779297</c:v>
                </c:pt>
                <c:pt idx="1468">
                  <c:v>3.463813304901123</c:v>
                </c:pt>
                <c:pt idx="1469">
                  <c:v>3.9487078189849854</c:v>
                </c:pt>
                <c:pt idx="1470">
                  <c:v>3.478546142578125</c:v>
                </c:pt>
                <c:pt idx="1471">
                  <c:v>3.9646191596984863</c:v>
                </c:pt>
                <c:pt idx="1472">
                  <c:v>3.2114002704620361</c:v>
                </c:pt>
                <c:pt idx="1473">
                  <c:v>3.8642647266387939</c:v>
                </c:pt>
                <c:pt idx="1474">
                  <c:v>3.1199531555175781</c:v>
                </c:pt>
                <c:pt idx="1475">
                  <c:v>3.2431747913360596</c:v>
                </c:pt>
                <c:pt idx="1476">
                  <c:v>3.3702762126922607</c:v>
                </c:pt>
                <c:pt idx="1477">
                  <c:v>3.5626559257507324</c:v>
                </c:pt>
                <c:pt idx="1478">
                  <c:v>3.6169095039367676</c:v>
                </c:pt>
                <c:pt idx="1479">
                  <c:v>3.383903980255127</c:v>
                </c:pt>
                <c:pt idx="1480">
                  <c:v>3.840254545211792</c:v>
                </c:pt>
                <c:pt idx="1481">
                  <c:v>3.6606662273406982</c:v>
                </c:pt>
                <c:pt idx="1482">
                  <c:v>3.9889514446258545</c:v>
                </c:pt>
                <c:pt idx="1483">
                  <c:v>3.1675472259521484</c:v>
                </c:pt>
                <c:pt idx="1484">
                  <c:v>3.2102994918823242</c:v>
                </c:pt>
                <c:pt idx="1485">
                  <c:v>3.9400737285614014</c:v>
                </c:pt>
                <c:pt idx="1486">
                  <c:v>3.2294890880584717</c:v>
                </c:pt>
                <c:pt idx="1487">
                  <c:v>3.1181526184082031</c:v>
                </c:pt>
                <c:pt idx="1488">
                  <c:v>3.4158194065093994</c:v>
                </c:pt>
                <c:pt idx="1489">
                  <c:v>3.1463699340820313</c:v>
                </c:pt>
                <c:pt idx="1490">
                  <c:v>3.8981549739837646</c:v>
                </c:pt>
                <c:pt idx="1491">
                  <c:v>3.4707026481628418</c:v>
                </c:pt>
                <c:pt idx="1492">
                  <c:v>3.1205968856811523</c:v>
                </c:pt>
                <c:pt idx="1493">
                  <c:v>3.9706559181213379</c:v>
                </c:pt>
                <c:pt idx="1494">
                  <c:v>3.8743166923522949</c:v>
                </c:pt>
                <c:pt idx="1495">
                  <c:v>3.9015176296234131</c:v>
                </c:pt>
                <c:pt idx="1496">
                  <c:v>3.8270366191864014</c:v>
                </c:pt>
                <c:pt idx="1497">
                  <c:v>3.202660083770752</c:v>
                </c:pt>
                <c:pt idx="1498">
                  <c:v>3.8518202304840088</c:v>
                </c:pt>
                <c:pt idx="1499">
                  <c:v>3.3285496234893799</c:v>
                </c:pt>
                <c:pt idx="1500">
                  <c:v>3.4428195953369141</c:v>
                </c:pt>
                <c:pt idx="1501">
                  <c:v>3.3314197063446045</c:v>
                </c:pt>
                <c:pt idx="1502">
                  <c:v>3.1590216159820557</c:v>
                </c:pt>
                <c:pt idx="1503">
                  <c:v>3.6461262702941895</c:v>
                </c:pt>
                <c:pt idx="1504">
                  <c:v>3.9591231346130371</c:v>
                </c:pt>
                <c:pt idx="1505">
                  <c:v>3.7904269695281982</c:v>
                </c:pt>
                <c:pt idx="1506">
                  <c:v>3.9675521850585938</c:v>
                </c:pt>
                <c:pt idx="1507">
                  <c:v>3.1882915496826172</c:v>
                </c:pt>
                <c:pt idx="1508">
                  <c:v>3.2418408393859863</c:v>
                </c:pt>
                <c:pt idx="1509">
                  <c:v>3.7683513164520264</c:v>
                </c:pt>
                <c:pt idx="1510">
                  <c:v>3.5810136795043945</c:v>
                </c:pt>
                <c:pt idx="1511">
                  <c:v>3.7097253799438477</c:v>
                </c:pt>
                <c:pt idx="1512">
                  <c:v>3.5838727951049805</c:v>
                </c:pt>
                <c:pt idx="1513">
                  <c:v>3.179964542388916</c:v>
                </c:pt>
                <c:pt idx="1514">
                  <c:v>3.5912213325500488</c:v>
                </c:pt>
                <c:pt idx="1515">
                  <c:v>3.564143180847168</c:v>
                </c:pt>
                <c:pt idx="1516">
                  <c:v>3.530611515045166</c:v>
                </c:pt>
                <c:pt idx="1517">
                  <c:v>3.3483550548553467</c:v>
                </c:pt>
                <c:pt idx="1518">
                  <c:v>3.6539580821990967</c:v>
                </c:pt>
                <c:pt idx="1519">
                  <c:v>3.2583203315734863</c:v>
                </c:pt>
                <c:pt idx="1520">
                  <c:v>3.0254349708557129</c:v>
                </c:pt>
                <c:pt idx="1521">
                  <c:v>3.465517520904541</c:v>
                </c:pt>
                <c:pt idx="1522">
                  <c:v>3.889235258102417</c:v>
                </c:pt>
                <c:pt idx="1523">
                  <c:v>3.1001200675964355</c:v>
                </c:pt>
                <c:pt idx="1524">
                  <c:v>3.0128915309906006</c:v>
                </c:pt>
                <c:pt idx="1525">
                  <c:v>3.5156209468841553</c:v>
                </c:pt>
                <c:pt idx="1526">
                  <c:v>3.4520499706268311</c:v>
                </c:pt>
                <c:pt idx="1527">
                  <c:v>3.5934288501739502</c:v>
                </c:pt>
                <c:pt idx="1528">
                  <c:v>3.974445104598999</c:v>
                </c:pt>
                <c:pt idx="1529">
                  <c:v>3.7903211116790771</c:v>
                </c:pt>
                <c:pt idx="1530">
                  <c:v>3.0975263118743896</c:v>
                </c:pt>
                <c:pt idx="1531">
                  <c:v>3.517413854598999</c:v>
                </c:pt>
                <c:pt idx="1532">
                  <c:v>3.3908891677856445</c:v>
                </c:pt>
                <c:pt idx="1533">
                  <c:v>3.4222598075866699</c:v>
                </c:pt>
                <c:pt idx="1534">
                  <c:v>3.2812864780426025</c:v>
                </c:pt>
                <c:pt idx="1535">
                  <c:v>3.4324519634246826</c:v>
                </c:pt>
                <c:pt idx="1536">
                  <c:v>3.8172907829284668</c:v>
                </c:pt>
                <c:pt idx="1537">
                  <c:v>3.7636973857879639</c:v>
                </c:pt>
                <c:pt idx="1538">
                  <c:v>3.0051157474517822</c:v>
                </c:pt>
                <c:pt idx="1539">
                  <c:v>3.3265237808227539</c:v>
                </c:pt>
                <c:pt idx="1540">
                  <c:v>3.3280127048492432</c:v>
                </c:pt>
                <c:pt idx="1541">
                  <c:v>3.8594989776611328</c:v>
                </c:pt>
                <c:pt idx="1542">
                  <c:v>3.6412079334259033</c:v>
                </c:pt>
                <c:pt idx="1543">
                  <c:v>3.2058892250061035</c:v>
                </c:pt>
                <c:pt idx="1544">
                  <c:v>3.1116111278533936</c:v>
                </c:pt>
                <c:pt idx="1545">
                  <c:v>3.1803805828094482</c:v>
                </c:pt>
                <c:pt idx="1546">
                  <c:v>3.2111585140228271</c:v>
                </c:pt>
                <c:pt idx="1547">
                  <c:v>3.3390061855316162</c:v>
                </c:pt>
                <c:pt idx="1548">
                  <c:v>3.0385546684265137</c:v>
                </c:pt>
                <c:pt idx="1549">
                  <c:v>3.6664824485778809</c:v>
                </c:pt>
                <c:pt idx="1550">
                  <c:v>3.7217769622802734</c:v>
                </c:pt>
                <c:pt idx="1551">
                  <c:v>3.2739648818969727</c:v>
                </c:pt>
                <c:pt idx="1552">
                  <c:v>3.4212646484375</c:v>
                </c:pt>
                <c:pt idx="1553">
                  <c:v>3.0058050155639648</c:v>
                </c:pt>
                <c:pt idx="1554">
                  <c:v>3.6062102317810059</c:v>
                </c:pt>
                <c:pt idx="1555">
                  <c:v>3.6980044841766357</c:v>
                </c:pt>
                <c:pt idx="1556">
                  <c:v>3.3066625595092773</c:v>
                </c:pt>
                <c:pt idx="1557">
                  <c:v>3.8416404724121094</c:v>
                </c:pt>
                <c:pt idx="1558">
                  <c:v>3.64007568359375</c:v>
                </c:pt>
                <c:pt idx="1559">
                  <c:v>3.6084327697753906</c:v>
                </c:pt>
                <c:pt idx="1560">
                  <c:v>3.0174112319946289</c:v>
                </c:pt>
                <c:pt idx="1561">
                  <c:v>3.5073254108428955</c:v>
                </c:pt>
                <c:pt idx="1562">
                  <c:v>3.6625673770904541</c:v>
                </c:pt>
                <c:pt idx="1563">
                  <c:v>3.4068048000335693</c:v>
                </c:pt>
                <c:pt idx="1564">
                  <c:v>3.1472327709197998</c:v>
                </c:pt>
                <c:pt idx="1565">
                  <c:v>3.5591471195220947</c:v>
                </c:pt>
                <c:pt idx="1566">
                  <c:v>3.4406483173370361</c:v>
                </c:pt>
                <c:pt idx="1567">
                  <c:v>3.897275447845459</c:v>
                </c:pt>
                <c:pt idx="1568">
                  <c:v>3.2259690761566162</c:v>
                </c:pt>
                <c:pt idx="1569">
                  <c:v>3.7169480323791504</c:v>
                </c:pt>
                <c:pt idx="1570">
                  <c:v>3.6380453109741211</c:v>
                </c:pt>
                <c:pt idx="1571">
                  <c:v>3.1812987327575684</c:v>
                </c:pt>
                <c:pt idx="1572">
                  <c:v>3.9520983695983887</c:v>
                </c:pt>
                <c:pt idx="1573">
                  <c:v>3.983849048614502</c:v>
                </c:pt>
                <c:pt idx="1574">
                  <c:v>3.910400390625</c:v>
                </c:pt>
                <c:pt idx="1575">
                  <c:v>3.799530029296875</c:v>
                </c:pt>
                <c:pt idx="1576">
                  <c:v>3.8090207576751709</c:v>
                </c:pt>
                <c:pt idx="1577">
                  <c:v>3.1876945495605469</c:v>
                </c:pt>
                <c:pt idx="1578">
                  <c:v>3.626662015914917</c:v>
                </c:pt>
                <c:pt idx="1579">
                  <c:v>3.4730713367462158</c:v>
                </c:pt>
                <c:pt idx="1580">
                  <c:v>3.8861258029937744</c:v>
                </c:pt>
                <c:pt idx="1581">
                  <c:v>3.677546501159668</c:v>
                </c:pt>
                <c:pt idx="1582">
                  <c:v>3.6995081901550293</c:v>
                </c:pt>
                <c:pt idx="1583">
                  <c:v>3.6993813514709473</c:v>
                </c:pt>
                <c:pt idx="1584">
                  <c:v>3.6824960708618164</c:v>
                </c:pt>
                <c:pt idx="1585">
                  <c:v>3.2538502216339111</c:v>
                </c:pt>
                <c:pt idx="1586">
                  <c:v>3.8859431743621826</c:v>
                </c:pt>
                <c:pt idx="1587">
                  <c:v>3.5029871463775635</c:v>
                </c:pt>
                <c:pt idx="1588">
                  <c:v>3.6151125431060791</c:v>
                </c:pt>
                <c:pt idx="1589">
                  <c:v>3.0977656841278076</c:v>
                </c:pt>
                <c:pt idx="1590">
                  <c:v>3.9728131294250488</c:v>
                </c:pt>
                <c:pt idx="1591">
                  <c:v>3.0444519519805908</c:v>
                </c:pt>
                <c:pt idx="1592">
                  <c:v>3.719306468963623</c:v>
                </c:pt>
                <c:pt idx="1593">
                  <c:v>3.2207512855529785</c:v>
                </c:pt>
                <c:pt idx="1594">
                  <c:v>3.3868637084960938</c:v>
                </c:pt>
                <c:pt idx="1595">
                  <c:v>3.3835906982421875</c:v>
                </c:pt>
                <c:pt idx="1596">
                  <c:v>3.7408757209777832</c:v>
                </c:pt>
                <c:pt idx="1597">
                  <c:v>3.6831817626953125</c:v>
                </c:pt>
                <c:pt idx="1598">
                  <c:v>3.9548585414886475</c:v>
                </c:pt>
                <c:pt idx="1599">
                  <c:v>3.5941553115844727</c:v>
                </c:pt>
                <c:pt idx="1600">
                  <c:v>3.6966378688812256</c:v>
                </c:pt>
                <c:pt idx="1601">
                  <c:v>3.3649952411651611</c:v>
                </c:pt>
                <c:pt idx="1602">
                  <c:v>3.2359704971313477</c:v>
                </c:pt>
                <c:pt idx="1603">
                  <c:v>3.1853327751159668</c:v>
                </c:pt>
                <c:pt idx="1604">
                  <c:v>3.5168557167053223</c:v>
                </c:pt>
                <c:pt idx="1605">
                  <c:v>3.0180962085723877</c:v>
                </c:pt>
                <c:pt idx="1606">
                  <c:v>3.0850715637207031</c:v>
                </c:pt>
                <c:pt idx="1607">
                  <c:v>3.2160112857818604</c:v>
                </c:pt>
                <c:pt idx="1608">
                  <c:v>3.1887967586517334</c:v>
                </c:pt>
                <c:pt idx="1609">
                  <c:v>3.7982192039489746</c:v>
                </c:pt>
                <c:pt idx="1610">
                  <c:v>3.4515790939331055</c:v>
                </c:pt>
                <c:pt idx="1611">
                  <c:v>3.29317307472229</c:v>
                </c:pt>
                <c:pt idx="1612">
                  <c:v>3.2141180038452148</c:v>
                </c:pt>
                <c:pt idx="1613">
                  <c:v>3.5668416023254395</c:v>
                </c:pt>
                <c:pt idx="1614">
                  <c:v>3.3048019409179688</c:v>
                </c:pt>
                <c:pt idx="1615">
                  <c:v>3.0310230255126953</c:v>
                </c:pt>
                <c:pt idx="1616">
                  <c:v>3.5766518115997314</c:v>
                </c:pt>
                <c:pt idx="1617">
                  <c:v>3.9288029670715332</c:v>
                </c:pt>
                <c:pt idx="1618">
                  <c:v>3.8646018505096436</c:v>
                </c:pt>
                <c:pt idx="1619">
                  <c:v>3.9366133213043213</c:v>
                </c:pt>
                <c:pt idx="1620">
                  <c:v>3.6530246734619141</c:v>
                </c:pt>
                <c:pt idx="1621">
                  <c:v>3.870469331741333</c:v>
                </c:pt>
                <c:pt idx="1622">
                  <c:v>3.7852358818054199</c:v>
                </c:pt>
                <c:pt idx="1623">
                  <c:v>3.8246786594390869</c:v>
                </c:pt>
                <c:pt idx="1624">
                  <c:v>3.0226864814758301</c:v>
                </c:pt>
                <c:pt idx="1625">
                  <c:v>3.6238093376159668</c:v>
                </c:pt>
                <c:pt idx="1626">
                  <c:v>3.0994958877563477</c:v>
                </c:pt>
                <c:pt idx="1627">
                  <c:v>3.4347009658813477</c:v>
                </c:pt>
                <c:pt idx="1628">
                  <c:v>3.2428379058837891</c:v>
                </c:pt>
                <c:pt idx="1629">
                  <c:v>3.473074197769165</c:v>
                </c:pt>
                <c:pt idx="1630">
                  <c:v>3.5160536766052246</c:v>
                </c:pt>
                <c:pt idx="1631">
                  <c:v>3.2533044815063477</c:v>
                </c:pt>
                <c:pt idx="1632">
                  <c:v>3.1037895679473877</c:v>
                </c:pt>
                <c:pt idx="1633">
                  <c:v>3.3860838413238525</c:v>
                </c:pt>
                <c:pt idx="1634">
                  <c:v>3.4652736186981201</c:v>
                </c:pt>
                <c:pt idx="1635">
                  <c:v>3.6979084014892578</c:v>
                </c:pt>
                <c:pt idx="1636">
                  <c:v>3.1232674121856689</c:v>
                </c:pt>
                <c:pt idx="1637">
                  <c:v>3.5985722541809082</c:v>
                </c:pt>
                <c:pt idx="1638">
                  <c:v>3.6110637187957764</c:v>
                </c:pt>
                <c:pt idx="1639">
                  <c:v>3.2978007793426514</c:v>
                </c:pt>
                <c:pt idx="1640">
                  <c:v>3.0235671997070313</c:v>
                </c:pt>
                <c:pt idx="1641">
                  <c:v>3.1737151145935059</c:v>
                </c:pt>
                <c:pt idx="1642">
                  <c:v>3.645315408706665</c:v>
                </c:pt>
                <c:pt idx="1643">
                  <c:v>3.4989562034606934</c:v>
                </c:pt>
                <c:pt idx="1644">
                  <c:v>3.7810144424438477</c:v>
                </c:pt>
                <c:pt idx="1645">
                  <c:v>3.9634966850280762</c:v>
                </c:pt>
                <c:pt idx="1646">
                  <c:v>3.3100504875183105</c:v>
                </c:pt>
                <c:pt idx="1647">
                  <c:v>3.9579379558563232</c:v>
                </c:pt>
                <c:pt idx="1648">
                  <c:v>3.3785600662231445</c:v>
                </c:pt>
                <c:pt idx="1649">
                  <c:v>3.6256308555603027</c:v>
                </c:pt>
                <c:pt idx="1650">
                  <c:v>3.5907614231109619</c:v>
                </c:pt>
                <c:pt idx="1651">
                  <c:v>3.8833374977111816</c:v>
                </c:pt>
                <c:pt idx="1652">
                  <c:v>3.2994558811187744</c:v>
                </c:pt>
                <c:pt idx="1653">
                  <c:v>3.6962771415710449</c:v>
                </c:pt>
                <c:pt idx="1654">
                  <c:v>3.2431807518005371</c:v>
                </c:pt>
                <c:pt idx="1655">
                  <c:v>3.3188943862915039</c:v>
                </c:pt>
                <c:pt idx="1656">
                  <c:v>3.7388274669647217</c:v>
                </c:pt>
                <c:pt idx="1657">
                  <c:v>3.5526072978973389</c:v>
                </c:pt>
                <c:pt idx="1658">
                  <c:v>3.9882633686065674</c:v>
                </c:pt>
                <c:pt idx="1659">
                  <c:v>3.0016179084777832</c:v>
                </c:pt>
                <c:pt idx="1660">
                  <c:v>3.0398080348968506</c:v>
                </c:pt>
                <c:pt idx="1661">
                  <c:v>3.5255734920501709</c:v>
                </c:pt>
                <c:pt idx="1662">
                  <c:v>3.3626456260681152</c:v>
                </c:pt>
                <c:pt idx="1663">
                  <c:v>3.0536255836486816</c:v>
                </c:pt>
                <c:pt idx="1664">
                  <c:v>3.7949495315551758</c:v>
                </c:pt>
                <c:pt idx="1665">
                  <c:v>3.3124930858612061</c:v>
                </c:pt>
                <c:pt idx="1666">
                  <c:v>3.7777678966522217</c:v>
                </c:pt>
                <c:pt idx="1667">
                  <c:v>3.5886263847351074</c:v>
                </c:pt>
                <c:pt idx="1668">
                  <c:v>3.3792803287506104</c:v>
                </c:pt>
                <c:pt idx="1669">
                  <c:v>3.6572175025939941</c:v>
                </c:pt>
                <c:pt idx="1670">
                  <c:v>3.6889843940734863</c:v>
                </c:pt>
                <c:pt idx="1671">
                  <c:v>3.3833141326904297</c:v>
                </c:pt>
                <c:pt idx="1672">
                  <c:v>3.217660665512085</c:v>
                </c:pt>
                <c:pt idx="1673">
                  <c:v>3.5315814018249512</c:v>
                </c:pt>
                <c:pt idx="1674">
                  <c:v>3.9770674705505371</c:v>
                </c:pt>
                <c:pt idx="1675">
                  <c:v>3.6295292377471924</c:v>
                </c:pt>
                <c:pt idx="1676">
                  <c:v>3.3199384212493896</c:v>
                </c:pt>
                <c:pt idx="1677">
                  <c:v>3.0896701812744141</c:v>
                </c:pt>
                <c:pt idx="1678">
                  <c:v>3.3634672164916992</c:v>
                </c:pt>
                <c:pt idx="1679">
                  <c:v>3.211155891418457</c:v>
                </c:pt>
                <c:pt idx="1680">
                  <c:v>3.8071575164794922</c:v>
                </c:pt>
                <c:pt idx="1681">
                  <c:v>3.7443957328796387</c:v>
                </c:pt>
                <c:pt idx="1682">
                  <c:v>3.5727298259735107</c:v>
                </c:pt>
                <c:pt idx="1683">
                  <c:v>3.5824460983276367</c:v>
                </c:pt>
                <c:pt idx="1684">
                  <c:v>3.1850769519805908</c:v>
                </c:pt>
                <c:pt idx="1685">
                  <c:v>3.1218926906585693</c:v>
                </c:pt>
                <c:pt idx="1686">
                  <c:v>3.0062623023986816</c:v>
                </c:pt>
                <c:pt idx="1687">
                  <c:v>3.99003005027771</c:v>
                </c:pt>
                <c:pt idx="1688">
                  <c:v>3.3088920116424561</c:v>
                </c:pt>
                <c:pt idx="1689">
                  <c:v>3.5263094902038574</c:v>
                </c:pt>
                <c:pt idx="1690">
                  <c:v>3.4731838703155518</c:v>
                </c:pt>
                <c:pt idx="1691">
                  <c:v>3.8214473724365234</c:v>
                </c:pt>
                <c:pt idx="1692">
                  <c:v>3.2929348945617676</c:v>
                </c:pt>
                <c:pt idx="1693">
                  <c:v>3.0530846118927002</c:v>
                </c:pt>
                <c:pt idx="1694">
                  <c:v>3.974916934967041</c:v>
                </c:pt>
                <c:pt idx="1695">
                  <c:v>3.5961544513702393</c:v>
                </c:pt>
                <c:pt idx="1696">
                  <c:v>3.6324145793914795</c:v>
                </c:pt>
                <c:pt idx="1697">
                  <c:v>3.6803429126739502</c:v>
                </c:pt>
                <c:pt idx="1698">
                  <c:v>3.0547902584075928</c:v>
                </c:pt>
                <c:pt idx="1699">
                  <c:v>3.9854915142059326</c:v>
                </c:pt>
                <c:pt idx="1700">
                  <c:v>3.2321646213531494</c:v>
                </c:pt>
                <c:pt idx="1701">
                  <c:v>3.3712267875671387</c:v>
                </c:pt>
                <c:pt idx="1702">
                  <c:v>3.611292839050293</c:v>
                </c:pt>
                <c:pt idx="1703">
                  <c:v>3.469996452331543</c:v>
                </c:pt>
                <c:pt idx="1704">
                  <c:v>3.2262125015258789</c:v>
                </c:pt>
                <c:pt idx="1705">
                  <c:v>3.7836923599243164</c:v>
                </c:pt>
                <c:pt idx="1706">
                  <c:v>3.4504759311676025</c:v>
                </c:pt>
                <c:pt idx="1707">
                  <c:v>3.9605505466461182</c:v>
                </c:pt>
                <c:pt idx="1708">
                  <c:v>3.8960847854614258</c:v>
                </c:pt>
                <c:pt idx="1709">
                  <c:v>3.9472992420196533</c:v>
                </c:pt>
                <c:pt idx="1710">
                  <c:v>3.8237197399139404</c:v>
                </c:pt>
                <c:pt idx="1711">
                  <c:v>3.8427174091339111</c:v>
                </c:pt>
                <c:pt idx="1712">
                  <c:v>3.9256012439727783</c:v>
                </c:pt>
                <c:pt idx="1713">
                  <c:v>3.5722074508666992</c:v>
                </c:pt>
                <c:pt idx="1714">
                  <c:v>3.9093656539916992</c:v>
                </c:pt>
                <c:pt idx="1715">
                  <c:v>3.6224915981292725</c:v>
                </c:pt>
                <c:pt idx="1716">
                  <c:v>3.0647096633911133</c:v>
                </c:pt>
                <c:pt idx="1717">
                  <c:v>3.649867057800293</c:v>
                </c:pt>
                <c:pt idx="1718">
                  <c:v>3.5856454372406006</c:v>
                </c:pt>
                <c:pt idx="1719">
                  <c:v>3.3586316108703613</c:v>
                </c:pt>
                <c:pt idx="1720">
                  <c:v>3.2417290210723877</c:v>
                </c:pt>
                <c:pt idx="1721">
                  <c:v>3.4112098217010498</c:v>
                </c:pt>
                <c:pt idx="1722">
                  <c:v>3.8058679103851318</c:v>
                </c:pt>
                <c:pt idx="1723">
                  <c:v>3.0413460731506348</c:v>
                </c:pt>
                <c:pt idx="1724">
                  <c:v>3.939525842666626</c:v>
                </c:pt>
                <c:pt idx="1725">
                  <c:v>3.2962605953216553</c:v>
                </c:pt>
                <c:pt idx="1726">
                  <c:v>3.4994871616363525</c:v>
                </c:pt>
                <c:pt idx="1727">
                  <c:v>3.1461935043334961</c:v>
                </c:pt>
                <c:pt idx="1728">
                  <c:v>3.1424345970153809</c:v>
                </c:pt>
                <c:pt idx="1729">
                  <c:v>3.460674524307251</c:v>
                </c:pt>
                <c:pt idx="1730">
                  <c:v>3.5181429386138916</c:v>
                </c:pt>
                <c:pt idx="1731">
                  <c:v>3.7434277534484863</c:v>
                </c:pt>
                <c:pt idx="1732">
                  <c:v>3.959831714630127</c:v>
                </c:pt>
                <c:pt idx="1733">
                  <c:v>3.5117561817169189</c:v>
                </c:pt>
                <c:pt idx="1734">
                  <c:v>3.9333159923553467</c:v>
                </c:pt>
                <c:pt idx="1735">
                  <c:v>3.9834098815917969</c:v>
                </c:pt>
                <c:pt idx="1736">
                  <c:v>3.9139187335968018</c:v>
                </c:pt>
                <c:pt idx="1737">
                  <c:v>3.2056863307952881</c:v>
                </c:pt>
                <c:pt idx="1738">
                  <c:v>3.879521369934082</c:v>
                </c:pt>
                <c:pt idx="1739">
                  <c:v>3.747520923614502</c:v>
                </c:pt>
                <c:pt idx="1740">
                  <c:v>3.6350278854370117</c:v>
                </c:pt>
                <c:pt idx="1741">
                  <c:v>3.2750544548034668</c:v>
                </c:pt>
                <c:pt idx="1742">
                  <c:v>3.9524857997894287</c:v>
                </c:pt>
                <c:pt idx="1743">
                  <c:v>3.538400411605835</c:v>
                </c:pt>
                <c:pt idx="1744">
                  <c:v>3.3022112846374512</c:v>
                </c:pt>
                <c:pt idx="1745">
                  <c:v>3.6584553718566895</c:v>
                </c:pt>
                <c:pt idx="1746">
                  <c:v>3.9875240325927734</c:v>
                </c:pt>
                <c:pt idx="1747">
                  <c:v>3.6004130840301514</c:v>
                </c:pt>
                <c:pt idx="1748">
                  <c:v>3.7815911769866943</c:v>
                </c:pt>
                <c:pt idx="1749">
                  <c:v>3.5248677730560303</c:v>
                </c:pt>
                <c:pt idx="1750">
                  <c:v>3.3494744300842285</c:v>
                </c:pt>
                <c:pt idx="1751">
                  <c:v>3.0310721397399902</c:v>
                </c:pt>
                <c:pt idx="1752">
                  <c:v>3.0016107559204102</c:v>
                </c:pt>
                <c:pt idx="1753">
                  <c:v>3.6750333309173584</c:v>
                </c:pt>
                <c:pt idx="1754">
                  <c:v>3.0798914432525635</c:v>
                </c:pt>
                <c:pt idx="1755">
                  <c:v>3.6947932243347168</c:v>
                </c:pt>
                <c:pt idx="1756">
                  <c:v>3.0066795349121094</c:v>
                </c:pt>
                <c:pt idx="1757">
                  <c:v>3.7276463508605957</c:v>
                </c:pt>
                <c:pt idx="1758">
                  <c:v>3.2164623737335205</c:v>
                </c:pt>
                <c:pt idx="1759">
                  <c:v>3.4207663536071777</c:v>
                </c:pt>
                <c:pt idx="1760">
                  <c:v>3.935316801071167</c:v>
                </c:pt>
                <c:pt idx="1761">
                  <c:v>3.2013444900512695</c:v>
                </c:pt>
                <c:pt idx="1762">
                  <c:v>3.5785989761352539</c:v>
                </c:pt>
                <c:pt idx="1763">
                  <c:v>3.1184349060058594</c:v>
                </c:pt>
                <c:pt idx="1764">
                  <c:v>3.4691517353057861</c:v>
                </c:pt>
                <c:pt idx="1765">
                  <c:v>3.827155590057373</c:v>
                </c:pt>
                <c:pt idx="1766">
                  <c:v>3.953294038772583</c:v>
                </c:pt>
                <c:pt idx="1767">
                  <c:v>3.3404979705810547</c:v>
                </c:pt>
                <c:pt idx="1768">
                  <c:v>3.3325080871582031</c:v>
                </c:pt>
                <c:pt idx="1769">
                  <c:v>3.373150110244751</c:v>
                </c:pt>
                <c:pt idx="1770">
                  <c:v>3.4169008731842041</c:v>
                </c:pt>
                <c:pt idx="1771">
                  <c:v>3.7063808441162109</c:v>
                </c:pt>
                <c:pt idx="1772">
                  <c:v>3.8291811943054199</c:v>
                </c:pt>
                <c:pt idx="1773">
                  <c:v>3.0094184875488281</c:v>
                </c:pt>
                <c:pt idx="1774">
                  <c:v>3.7356369495391846</c:v>
                </c:pt>
                <c:pt idx="1775">
                  <c:v>3.7797427177429199</c:v>
                </c:pt>
                <c:pt idx="1776">
                  <c:v>3.155703067779541</c:v>
                </c:pt>
                <c:pt idx="1777">
                  <c:v>3.947263240814209</c:v>
                </c:pt>
                <c:pt idx="1778">
                  <c:v>3.469149112701416</c:v>
                </c:pt>
                <c:pt idx="1779">
                  <c:v>3.3405194282531738</c:v>
                </c:pt>
                <c:pt idx="1780">
                  <c:v>3.4766645431518555</c:v>
                </c:pt>
                <c:pt idx="1781">
                  <c:v>3.9709699153900146</c:v>
                </c:pt>
                <c:pt idx="1782">
                  <c:v>3.2613470554351807</c:v>
                </c:pt>
                <c:pt idx="1783">
                  <c:v>3.995847225189209</c:v>
                </c:pt>
                <c:pt idx="1784">
                  <c:v>3.3792786598205566</c:v>
                </c:pt>
                <c:pt idx="1785">
                  <c:v>3.7632737159729004</c:v>
                </c:pt>
                <c:pt idx="1786">
                  <c:v>3.6054022312164307</c:v>
                </c:pt>
                <c:pt idx="1787">
                  <c:v>3.9703269004821777</c:v>
                </c:pt>
                <c:pt idx="1788">
                  <c:v>3.4362578392028809</c:v>
                </c:pt>
                <c:pt idx="1789">
                  <c:v>3.8878607749938965</c:v>
                </c:pt>
                <c:pt idx="1790">
                  <c:v>3.4763801097869873</c:v>
                </c:pt>
                <c:pt idx="1791">
                  <c:v>3.0142791271209717</c:v>
                </c:pt>
                <c:pt idx="1792">
                  <c:v>3.0148351192474365</c:v>
                </c:pt>
                <c:pt idx="1793">
                  <c:v>3.9534010887145996</c:v>
                </c:pt>
                <c:pt idx="1794">
                  <c:v>3.0287134647369385</c:v>
                </c:pt>
                <c:pt idx="1795">
                  <c:v>3.7421779632568359</c:v>
                </c:pt>
                <c:pt idx="1796">
                  <c:v>3.8882012367248535</c:v>
                </c:pt>
                <c:pt idx="1797">
                  <c:v>3.3607869148254395</c:v>
                </c:pt>
                <c:pt idx="1798">
                  <c:v>3.5485067367553711</c:v>
                </c:pt>
                <c:pt idx="1799">
                  <c:v>3.0419228076934814</c:v>
                </c:pt>
                <c:pt idx="1800">
                  <c:v>3.1094770431518555</c:v>
                </c:pt>
                <c:pt idx="1801">
                  <c:v>3.1417298316955566</c:v>
                </c:pt>
                <c:pt idx="1802">
                  <c:v>3.4425902366638184</c:v>
                </c:pt>
                <c:pt idx="1803">
                  <c:v>3.9345841407775879</c:v>
                </c:pt>
                <c:pt idx="1804">
                  <c:v>3.8895998001098633</c:v>
                </c:pt>
                <c:pt idx="1805">
                  <c:v>3.2329010963439941</c:v>
                </c:pt>
                <c:pt idx="1806">
                  <c:v>3.2672522068023682</c:v>
                </c:pt>
                <c:pt idx="1807">
                  <c:v>3.7113161087036133</c:v>
                </c:pt>
                <c:pt idx="1808">
                  <c:v>3.5944387912750244</c:v>
                </c:pt>
                <c:pt idx="1809">
                  <c:v>3.9274208545684814</c:v>
                </c:pt>
                <c:pt idx="1810">
                  <c:v>3.4652988910675049</c:v>
                </c:pt>
                <c:pt idx="1811">
                  <c:v>3.7000789642333984</c:v>
                </c:pt>
                <c:pt idx="1812">
                  <c:v>3.1545858383178711</c:v>
                </c:pt>
                <c:pt idx="1813">
                  <c:v>3.3120133876800537</c:v>
                </c:pt>
                <c:pt idx="1814">
                  <c:v>3.9886794090270996</c:v>
                </c:pt>
                <c:pt idx="1815">
                  <c:v>3.9757983684539795</c:v>
                </c:pt>
                <c:pt idx="1816">
                  <c:v>3.4674050807952881</c:v>
                </c:pt>
                <c:pt idx="1817">
                  <c:v>3.8615975379943848</c:v>
                </c:pt>
                <c:pt idx="1818">
                  <c:v>3.6509277820587158</c:v>
                </c:pt>
                <c:pt idx="1819">
                  <c:v>3.0460772514343262</c:v>
                </c:pt>
                <c:pt idx="1820">
                  <c:v>3.9895884990692139</c:v>
                </c:pt>
                <c:pt idx="1821">
                  <c:v>3.3647565841674805</c:v>
                </c:pt>
                <c:pt idx="1822">
                  <c:v>3.0307183265686035</c:v>
                </c:pt>
                <c:pt idx="1823">
                  <c:v>3.0199246406555176</c:v>
                </c:pt>
                <c:pt idx="1824">
                  <c:v>3.2253599166870117</c:v>
                </c:pt>
                <c:pt idx="1825">
                  <c:v>3.0856106281280518</c:v>
                </c:pt>
                <c:pt idx="1826">
                  <c:v>3.616398811340332</c:v>
                </c:pt>
                <c:pt idx="1827">
                  <c:v>3.0544006824493408</c:v>
                </c:pt>
                <c:pt idx="1828">
                  <c:v>3.9913725852966309</c:v>
                </c:pt>
                <c:pt idx="1829">
                  <c:v>3.4227538108825684</c:v>
                </c:pt>
                <c:pt idx="1830">
                  <c:v>4.525723934173584</c:v>
                </c:pt>
                <c:pt idx="1831">
                  <c:v>4.7627439498901367</c:v>
                </c:pt>
                <c:pt idx="1832">
                  <c:v>4.7547750473022461</c:v>
                </c:pt>
                <c:pt idx="1833">
                  <c:v>4.5803360939025879</c:v>
                </c:pt>
                <c:pt idx="1834">
                  <c:v>4.0095386505126953</c:v>
                </c:pt>
                <c:pt idx="1835">
                  <c:v>4.5671572685241699</c:v>
                </c:pt>
                <c:pt idx="1836">
                  <c:v>4.5838046073913574</c:v>
                </c:pt>
                <c:pt idx="1837">
                  <c:v>4.1408967971801758</c:v>
                </c:pt>
                <c:pt idx="1838">
                  <c:v>4.8095955848693848</c:v>
                </c:pt>
                <c:pt idx="1839">
                  <c:v>4.1015257835388184</c:v>
                </c:pt>
                <c:pt idx="1840">
                  <c:v>4.885411262512207</c:v>
                </c:pt>
                <c:pt idx="1841">
                  <c:v>4.6802654266357422</c:v>
                </c:pt>
                <c:pt idx="1842">
                  <c:v>4.7712068557739258</c:v>
                </c:pt>
                <c:pt idx="1843">
                  <c:v>4.1126689910888672</c:v>
                </c:pt>
                <c:pt idx="1844">
                  <c:v>4.7705702781677246</c:v>
                </c:pt>
                <c:pt idx="1845">
                  <c:v>4.6615581512451172</c:v>
                </c:pt>
                <c:pt idx="1846">
                  <c:v>4.6036171913146973</c:v>
                </c:pt>
                <c:pt idx="1847">
                  <c:v>4.9031491279602051</c:v>
                </c:pt>
                <c:pt idx="1848">
                  <c:v>4.5901951789855957</c:v>
                </c:pt>
                <c:pt idx="1849">
                  <c:v>4.4723348617553711</c:v>
                </c:pt>
                <c:pt idx="1850">
                  <c:v>4.9149761199951172</c:v>
                </c:pt>
                <c:pt idx="1851">
                  <c:v>4.4620156288146973</c:v>
                </c:pt>
                <c:pt idx="1852">
                  <c:v>4.810697078704834</c:v>
                </c:pt>
                <c:pt idx="1853">
                  <c:v>4.2939033508300781</c:v>
                </c:pt>
                <c:pt idx="1854">
                  <c:v>4.2773327827453613</c:v>
                </c:pt>
                <c:pt idx="1855">
                  <c:v>4.8089523315429688</c:v>
                </c:pt>
                <c:pt idx="1856">
                  <c:v>4.0523948669433594</c:v>
                </c:pt>
                <c:pt idx="1857">
                  <c:v>4.3311238288879395</c:v>
                </c:pt>
                <c:pt idx="1858">
                  <c:v>4.0817093849182129</c:v>
                </c:pt>
                <c:pt idx="1859">
                  <c:v>4.329716682434082</c:v>
                </c:pt>
                <c:pt idx="1860">
                  <c:v>4.2627983093261719</c:v>
                </c:pt>
                <c:pt idx="1861">
                  <c:v>4.3674006462097168</c:v>
                </c:pt>
                <c:pt idx="1862">
                  <c:v>4.0576529502868652</c:v>
                </c:pt>
                <c:pt idx="1863">
                  <c:v>4.0819501876831055</c:v>
                </c:pt>
                <c:pt idx="1864">
                  <c:v>4.3325433731079102</c:v>
                </c:pt>
                <c:pt idx="1865">
                  <c:v>4.8463916778564453</c:v>
                </c:pt>
                <c:pt idx="1866">
                  <c:v>4.0785584449768066</c:v>
                </c:pt>
                <c:pt idx="1867">
                  <c:v>4.6057615280151367</c:v>
                </c:pt>
                <c:pt idx="1868">
                  <c:v>4.1261677742004395</c:v>
                </c:pt>
                <c:pt idx="1869">
                  <c:v>4.2105541229248047</c:v>
                </c:pt>
                <c:pt idx="1870">
                  <c:v>4.7268457412719727</c:v>
                </c:pt>
                <c:pt idx="1871">
                  <c:v>4.2677145004272461</c:v>
                </c:pt>
                <c:pt idx="1872">
                  <c:v>4.4677906036376953</c:v>
                </c:pt>
                <c:pt idx="1873">
                  <c:v>4.8418664932250977</c:v>
                </c:pt>
                <c:pt idx="1874">
                  <c:v>4.2297916412353516</c:v>
                </c:pt>
                <c:pt idx="1875">
                  <c:v>4.5456714630126953</c:v>
                </c:pt>
                <c:pt idx="1876">
                  <c:v>4.3618373870849609</c:v>
                </c:pt>
                <c:pt idx="1877">
                  <c:v>4.3294768333435059</c:v>
                </c:pt>
                <c:pt idx="1878">
                  <c:v>4.5050735473632813</c:v>
                </c:pt>
                <c:pt idx="1879">
                  <c:v>4.2171149253845215</c:v>
                </c:pt>
                <c:pt idx="1880">
                  <c:v>4.5802693367004395</c:v>
                </c:pt>
                <c:pt idx="1881">
                  <c:v>4.2861652374267578</c:v>
                </c:pt>
                <c:pt idx="1882">
                  <c:v>4.6307897567749023</c:v>
                </c:pt>
                <c:pt idx="1883">
                  <c:v>4.0887022018432617</c:v>
                </c:pt>
                <c:pt idx="1884">
                  <c:v>4.9959497451782227</c:v>
                </c:pt>
                <c:pt idx="1885">
                  <c:v>4.9448413848876953</c:v>
                </c:pt>
                <c:pt idx="1886">
                  <c:v>4.4367990493774414</c:v>
                </c:pt>
                <c:pt idx="1887">
                  <c:v>4.3372015953063965</c:v>
                </c:pt>
                <c:pt idx="1888">
                  <c:v>4.4256868362426758</c:v>
                </c:pt>
                <c:pt idx="1889">
                  <c:v>4.6241741180419922</c:v>
                </c:pt>
                <c:pt idx="1890">
                  <c:v>4.5819826126098633</c:v>
                </c:pt>
                <c:pt idx="1891">
                  <c:v>4.20196533203125</c:v>
                </c:pt>
                <c:pt idx="1892">
                  <c:v>4.3935103416442871</c:v>
                </c:pt>
                <c:pt idx="1893">
                  <c:v>4.9142346382141113</c:v>
                </c:pt>
                <c:pt idx="1894">
                  <c:v>4.5572538375854492</c:v>
                </c:pt>
                <c:pt idx="1895">
                  <c:v>4.6079559326171875</c:v>
                </c:pt>
                <c:pt idx="1896">
                  <c:v>4.1898317337036133</c:v>
                </c:pt>
                <c:pt idx="1897">
                  <c:v>4.0582156181335449</c:v>
                </c:pt>
                <c:pt idx="1898">
                  <c:v>4.9621753692626953</c:v>
                </c:pt>
                <c:pt idx="1899">
                  <c:v>4.7853326797485352</c:v>
                </c:pt>
                <c:pt idx="1900">
                  <c:v>4.974555492401123</c:v>
                </c:pt>
                <c:pt idx="1901">
                  <c:v>4.0542473793029785</c:v>
                </c:pt>
                <c:pt idx="1902">
                  <c:v>4.5726199150085449</c:v>
                </c:pt>
                <c:pt idx="1903">
                  <c:v>4.9404244422912598</c:v>
                </c:pt>
                <c:pt idx="1904">
                  <c:v>4.9227428436279297</c:v>
                </c:pt>
                <c:pt idx="1905">
                  <c:v>4.2732405662536621</c:v>
                </c:pt>
                <c:pt idx="1906">
                  <c:v>4.0765538215637207</c:v>
                </c:pt>
                <c:pt idx="1907">
                  <c:v>4.8893032073974609</c:v>
                </c:pt>
                <c:pt idx="1908">
                  <c:v>4.3708600997924805</c:v>
                </c:pt>
                <c:pt idx="1909">
                  <c:v>4.6947402954101563</c:v>
                </c:pt>
                <c:pt idx="1910">
                  <c:v>4.8521909713745117</c:v>
                </c:pt>
                <c:pt idx="1911">
                  <c:v>4.299036979675293</c:v>
                </c:pt>
                <c:pt idx="1912">
                  <c:v>4.7093844413757324</c:v>
                </c:pt>
                <c:pt idx="1913">
                  <c:v>4.8853073120117188</c:v>
                </c:pt>
                <c:pt idx="1914">
                  <c:v>4.8300037384033203</c:v>
                </c:pt>
                <c:pt idx="1915">
                  <c:v>4.7884116172790527</c:v>
                </c:pt>
                <c:pt idx="1916">
                  <c:v>4.7417373657226563</c:v>
                </c:pt>
                <c:pt idx="1917">
                  <c:v>4.9104714393615723</c:v>
                </c:pt>
                <c:pt idx="1918">
                  <c:v>4.3790731430053711</c:v>
                </c:pt>
                <c:pt idx="1919">
                  <c:v>4.9328889846801758</c:v>
                </c:pt>
                <c:pt idx="1920">
                  <c:v>4.2280244827270508</c:v>
                </c:pt>
                <c:pt idx="1921">
                  <c:v>4.710639476776123</c:v>
                </c:pt>
                <c:pt idx="1922">
                  <c:v>4.6685619354248047</c:v>
                </c:pt>
                <c:pt idx="1923">
                  <c:v>4.4386148452758789</c:v>
                </c:pt>
                <c:pt idx="1924">
                  <c:v>4.4224019050598145</c:v>
                </c:pt>
                <c:pt idx="1925">
                  <c:v>4.1074848175048828</c:v>
                </c:pt>
                <c:pt idx="1926">
                  <c:v>4.953026294708252</c:v>
                </c:pt>
                <c:pt idx="1927">
                  <c:v>4.4858884811401367</c:v>
                </c:pt>
                <c:pt idx="1928">
                  <c:v>4.1200618743896484</c:v>
                </c:pt>
                <c:pt idx="1929">
                  <c:v>4.6332411766052246</c:v>
                </c:pt>
                <c:pt idx="1930">
                  <c:v>4.3843708038330078</c:v>
                </c:pt>
                <c:pt idx="1931">
                  <c:v>4.0994834899902344</c:v>
                </c:pt>
                <c:pt idx="1932">
                  <c:v>4.7201690673828125</c:v>
                </c:pt>
                <c:pt idx="1933">
                  <c:v>4.8824644088745117</c:v>
                </c:pt>
                <c:pt idx="1934">
                  <c:v>4.7066254615783691</c:v>
                </c:pt>
                <c:pt idx="1935">
                  <c:v>4.556736946105957</c:v>
                </c:pt>
                <c:pt idx="1936">
                  <c:v>4.2340459823608398</c:v>
                </c:pt>
                <c:pt idx="1937">
                  <c:v>4.0175461769104004</c:v>
                </c:pt>
                <c:pt idx="1938">
                  <c:v>4.2139439582824707</c:v>
                </c:pt>
                <c:pt idx="1939">
                  <c:v>4.9069037437438965</c:v>
                </c:pt>
                <c:pt idx="1940">
                  <c:v>4.4468955993652344</c:v>
                </c:pt>
                <c:pt idx="1941">
                  <c:v>4.7949690818786621</c:v>
                </c:pt>
                <c:pt idx="1942">
                  <c:v>4.5181517601013184</c:v>
                </c:pt>
                <c:pt idx="1943">
                  <c:v>4.232882022857666</c:v>
                </c:pt>
                <c:pt idx="1944">
                  <c:v>4.2161011695861816</c:v>
                </c:pt>
                <c:pt idx="1945">
                  <c:v>4.3989076614379883</c:v>
                </c:pt>
                <c:pt idx="1946">
                  <c:v>4.9922080039978027</c:v>
                </c:pt>
                <c:pt idx="1947">
                  <c:v>4.6631436347961426</c:v>
                </c:pt>
                <c:pt idx="1948">
                  <c:v>4.4722499847412109</c:v>
                </c:pt>
                <c:pt idx="1949">
                  <c:v>4.5742626190185547</c:v>
                </c:pt>
                <c:pt idx="1950">
                  <c:v>4.1230344772338867</c:v>
                </c:pt>
                <c:pt idx="1951">
                  <c:v>4.7549700736999512</c:v>
                </c:pt>
                <c:pt idx="1952">
                  <c:v>4.9458961486816406</c:v>
                </c:pt>
                <c:pt idx="1953">
                  <c:v>4.4926586151123047</c:v>
                </c:pt>
                <c:pt idx="1954">
                  <c:v>4.7483186721801758</c:v>
                </c:pt>
                <c:pt idx="1955">
                  <c:v>4.4419426918029785</c:v>
                </c:pt>
                <c:pt idx="1956">
                  <c:v>4.6212496757507324</c:v>
                </c:pt>
                <c:pt idx="1957">
                  <c:v>4.2537350654602051</c:v>
                </c:pt>
                <c:pt idx="1958">
                  <c:v>4.9785604476928711</c:v>
                </c:pt>
                <c:pt idx="1959">
                  <c:v>4.2224111557006836</c:v>
                </c:pt>
                <c:pt idx="1960">
                  <c:v>4.7565679550170898</c:v>
                </c:pt>
                <c:pt idx="1961">
                  <c:v>4.2741451263427734</c:v>
                </c:pt>
                <c:pt idx="1962">
                  <c:v>4.9563145637512207</c:v>
                </c:pt>
                <c:pt idx="1963">
                  <c:v>4.7283620834350586</c:v>
                </c:pt>
                <c:pt idx="1964">
                  <c:v>4.4963827133178711</c:v>
                </c:pt>
                <c:pt idx="1965">
                  <c:v>4.3077073097229004</c:v>
                </c:pt>
                <c:pt idx="1966">
                  <c:v>4.2160553932189941</c:v>
                </c:pt>
                <c:pt idx="1967">
                  <c:v>4.9490261077880859</c:v>
                </c:pt>
                <c:pt idx="1968">
                  <c:v>4.9261956214904785</c:v>
                </c:pt>
                <c:pt idx="1969">
                  <c:v>4.7180819511413574</c:v>
                </c:pt>
                <c:pt idx="1970">
                  <c:v>4.7603273391723633</c:v>
                </c:pt>
                <c:pt idx="1971">
                  <c:v>4.0007433891296387</c:v>
                </c:pt>
                <c:pt idx="1972">
                  <c:v>4.4303007125854492</c:v>
                </c:pt>
                <c:pt idx="1973">
                  <c:v>4.2921628952026367</c:v>
                </c:pt>
                <c:pt idx="1974">
                  <c:v>4.8528871536254883</c:v>
                </c:pt>
                <c:pt idx="1975">
                  <c:v>4.3940482139587402</c:v>
                </c:pt>
                <c:pt idx="1976">
                  <c:v>4.3454418182373047</c:v>
                </c:pt>
                <c:pt idx="1977">
                  <c:v>4.3874845504760742</c:v>
                </c:pt>
                <c:pt idx="1978">
                  <c:v>4.4017291069030762</c:v>
                </c:pt>
                <c:pt idx="1979">
                  <c:v>4.3982882499694824</c:v>
                </c:pt>
                <c:pt idx="1980">
                  <c:v>4.864140510559082</c:v>
                </c:pt>
                <c:pt idx="1981">
                  <c:v>4.7498583793640137</c:v>
                </c:pt>
                <c:pt idx="1982">
                  <c:v>4.7605667114257813</c:v>
                </c:pt>
                <c:pt idx="1983">
                  <c:v>4.4993228912353516</c:v>
                </c:pt>
                <c:pt idx="1984">
                  <c:v>4.4618105888366699</c:v>
                </c:pt>
                <c:pt idx="1985">
                  <c:v>4.7446036338806152</c:v>
                </c:pt>
                <c:pt idx="1986">
                  <c:v>4.5627603530883789</c:v>
                </c:pt>
                <c:pt idx="1987">
                  <c:v>4.269195556640625</c:v>
                </c:pt>
                <c:pt idx="1988">
                  <c:v>4.6951093673706055</c:v>
                </c:pt>
                <c:pt idx="1989">
                  <c:v>4.46063232421875</c:v>
                </c:pt>
                <c:pt idx="1990">
                  <c:v>4.8801007270812988</c:v>
                </c:pt>
                <c:pt idx="1991">
                  <c:v>4.681755542755127</c:v>
                </c:pt>
                <c:pt idx="1992">
                  <c:v>4.5131740570068359</c:v>
                </c:pt>
                <c:pt idx="1993">
                  <c:v>4.2684898376464844</c:v>
                </c:pt>
                <c:pt idx="1994">
                  <c:v>4.2802319526672363</c:v>
                </c:pt>
                <c:pt idx="1995">
                  <c:v>4.1062803268432617</c:v>
                </c:pt>
                <c:pt idx="1996">
                  <c:v>4.0307626724243164</c:v>
                </c:pt>
                <c:pt idx="1997">
                  <c:v>4.1324019432067871</c:v>
                </c:pt>
                <c:pt idx="1998">
                  <c:v>4.3338403701782227</c:v>
                </c:pt>
                <c:pt idx="1999">
                  <c:v>4.689361572265625</c:v>
                </c:pt>
                <c:pt idx="2000">
                  <c:v>4.2303733825683594</c:v>
                </c:pt>
                <c:pt idx="2001">
                  <c:v>4.6534695625305176</c:v>
                </c:pt>
                <c:pt idx="2002">
                  <c:v>4.8383078575134277</c:v>
                </c:pt>
                <c:pt idx="2003">
                  <c:v>4.1636795997619629</c:v>
                </c:pt>
                <c:pt idx="2004">
                  <c:v>4.6634793281555176</c:v>
                </c:pt>
                <c:pt idx="2005">
                  <c:v>4.8736977577209473</c:v>
                </c:pt>
                <c:pt idx="2006">
                  <c:v>4.4893689155578613</c:v>
                </c:pt>
                <c:pt idx="2007">
                  <c:v>4.2754888534545898</c:v>
                </c:pt>
                <c:pt idx="2008">
                  <c:v>4.8354463577270508</c:v>
                </c:pt>
                <c:pt idx="2009">
                  <c:v>4.414891242980957</c:v>
                </c:pt>
                <c:pt idx="2010">
                  <c:v>4.2998089790344238</c:v>
                </c:pt>
                <c:pt idx="2011">
                  <c:v>4.5829758644104004</c:v>
                </c:pt>
                <c:pt idx="2012">
                  <c:v>4.4483590126037598</c:v>
                </c:pt>
                <c:pt idx="2013">
                  <c:v>4.4931883811950684</c:v>
                </c:pt>
                <c:pt idx="2014">
                  <c:v>4.2684402465820313</c:v>
                </c:pt>
                <c:pt idx="2015">
                  <c:v>4.2527194023132324</c:v>
                </c:pt>
                <c:pt idx="2016">
                  <c:v>4.3829073905944824</c:v>
                </c:pt>
                <c:pt idx="2017">
                  <c:v>4.874445915222168</c:v>
                </c:pt>
                <c:pt idx="2018">
                  <c:v>4.75</c:v>
                </c:pt>
                <c:pt idx="2019">
                  <c:v>4.8069515228271484</c:v>
                </c:pt>
                <c:pt idx="2020">
                  <c:v>4.2905998229980469</c:v>
                </c:pt>
                <c:pt idx="2021">
                  <c:v>4.99749755859375</c:v>
                </c:pt>
                <c:pt idx="2022">
                  <c:v>4.4119834899902344</c:v>
                </c:pt>
                <c:pt idx="2023">
                  <c:v>4.798250675201416</c:v>
                </c:pt>
                <c:pt idx="2024">
                  <c:v>4.7163105010986328</c:v>
                </c:pt>
                <c:pt idx="2025">
                  <c:v>4.387791633605957</c:v>
                </c:pt>
                <c:pt idx="2026">
                  <c:v>4.3878002166748047</c:v>
                </c:pt>
                <c:pt idx="2027">
                  <c:v>4.9443116188049316</c:v>
                </c:pt>
                <c:pt idx="2028">
                  <c:v>4.2652482986450195</c:v>
                </c:pt>
                <c:pt idx="2029">
                  <c:v>4.9022493362426758</c:v>
                </c:pt>
                <c:pt idx="2030">
                  <c:v>4.0042009353637695</c:v>
                </c:pt>
                <c:pt idx="2031">
                  <c:v>4.8989343643188477</c:v>
                </c:pt>
                <c:pt idx="2032">
                  <c:v>4.0777392387390137</c:v>
                </c:pt>
                <c:pt idx="2033">
                  <c:v>4.3974347114562988</c:v>
                </c:pt>
                <c:pt idx="2034">
                  <c:v>4.6960239410400391</c:v>
                </c:pt>
                <c:pt idx="2035">
                  <c:v>4.4179272651672363</c:v>
                </c:pt>
                <c:pt idx="2036">
                  <c:v>4.8259077072143555</c:v>
                </c:pt>
                <c:pt idx="2037">
                  <c:v>4.7913088798522949</c:v>
                </c:pt>
                <c:pt idx="2038">
                  <c:v>4.6882138252258301</c:v>
                </c:pt>
                <c:pt idx="2039">
                  <c:v>4.3228073120117188</c:v>
                </c:pt>
                <c:pt idx="2040">
                  <c:v>4.2786097526550293</c:v>
                </c:pt>
                <c:pt idx="2041">
                  <c:v>4.023859977722168</c:v>
                </c:pt>
                <c:pt idx="2042">
                  <c:v>4.7134385108947754</c:v>
                </c:pt>
                <c:pt idx="2043">
                  <c:v>4.0172009468078613</c:v>
                </c:pt>
                <c:pt idx="2044">
                  <c:v>4.1676416397094727</c:v>
                </c:pt>
                <c:pt idx="2045">
                  <c:v>4.6404004096984863</c:v>
                </c:pt>
                <c:pt idx="2046">
                  <c:v>4.4998931884765625</c:v>
                </c:pt>
                <c:pt idx="2047">
                  <c:v>4.9515886306762695</c:v>
                </c:pt>
                <c:pt idx="2048">
                  <c:v>4.2266030311584473</c:v>
                </c:pt>
                <c:pt idx="2049">
                  <c:v>4.9691119194030762</c:v>
                </c:pt>
                <c:pt idx="2050">
                  <c:v>4.6523308753967285</c:v>
                </c:pt>
                <c:pt idx="2051">
                  <c:v>4.8440413475036621</c:v>
                </c:pt>
                <c:pt idx="2052">
                  <c:v>4.4127197265625</c:v>
                </c:pt>
                <c:pt idx="2053">
                  <c:v>4.2833523750305176</c:v>
                </c:pt>
                <c:pt idx="2054">
                  <c:v>4.9602036476135254</c:v>
                </c:pt>
                <c:pt idx="2055">
                  <c:v>4.211510181427002</c:v>
                </c:pt>
                <c:pt idx="2056">
                  <c:v>4.6351051330566406</c:v>
                </c:pt>
                <c:pt idx="2057">
                  <c:v>4.8936066627502441</c:v>
                </c:pt>
                <c:pt idx="2058">
                  <c:v>4.8473381996154785</c:v>
                </c:pt>
                <c:pt idx="2059">
                  <c:v>4.5664935111999512</c:v>
                </c:pt>
                <c:pt idx="2060">
                  <c:v>4.9039397239685059</c:v>
                </c:pt>
                <c:pt idx="2061">
                  <c:v>4.4089879989624023</c:v>
                </c:pt>
                <c:pt idx="2062">
                  <c:v>4.9213438034057617</c:v>
                </c:pt>
                <c:pt idx="2063">
                  <c:v>4.092221736907959</c:v>
                </c:pt>
                <c:pt idx="2064">
                  <c:v>4.2581882476806641</c:v>
                </c:pt>
                <c:pt idx="2065">
                  <c:v>4.2317066192626953</c:v>
                </c:pt>
                <c:pt idx="2066">
                  <c:v>4.4054312705993652</c:v>
                </c:pt>
                <c:pt idx="2067">
                  <c:v>4.5444350242614746</c:v>
                </c:pt>
                <c:pt idx="2068">
                  <c:v>4.3809375762939453</c:v>
                </c:pt>
                <c:pt idx="2069">
                  <c:v>4.0575733184814453</c:v>
                </c:pt>
                <c:pt idx="2070">
                  <c:v>4.9555330276489258</c:v>
                </c:pt>
                <c:pt idx="2071">
                  <c:v>4.7654790878295898</c:v>
                </c:pt>
                <c:pt idx="2072">
                  <c:v>4.624570369720459</c:v>
                </c:pt>
                <c:pt idx="2073">
                  <c:v>4.2946233749389648</c:v>
                </c:pt>
                <c:pt idx="2074">
                  <c:v>4.3990378379821777</c:v>
                </c:pt>
                <c:pt idx="2075">
                  <c:v>4.3985567092895508</c:v>
                </c:pt>
                <c:pt idx="2076">
                  <c:v>4.1339106559753418</c:v>
                </c:pt>
                <c:pt idx="2077">
                  <c:v>4.3785243034362793</c:v>
                </c:pt>
                <c:pt idx="2078">
                  <c:v>4.7126364707946777</c:v>
                </c:pt>
                <c:pt idx="2079">
                  <c:v>4.4139394760131836</c:v>
                </c:pt>
                <c:pt idx="2080">
                  <c:v>4.7770543098449707</c:v>
                </c:pt>
                <c:pt idx="2081">
                  <c:v>4.7722911834716797</c:v>
                </c:pt>
                <c:pt idx="2082">
                  <c:v>4.3082752227783203</c:v>
                </c:pt>
                <c:pt idx="2083">
                  <c:v>4.8339323997497559</c:v>
                </c:pt>
                <c:pt idx="2084">
                  <c:v>4.9061856269836426</c:v>
                </c:pt>
                <c:pt idx="2085">
                  <c:v>4.391474723815918</c:v>
                </c:pt>
                <c:pt idx="2086">
                  <c:v>4.3144803047180176</c:v>
                </c:pt>
                <c:pt idx="2087">
                  <c:v>4.9944820404052734</c:v>
                </c:pt>
                <c:pt idx="2088">
                  <c:v>4.7457408905029297</c:v>
                </c:pt>
                <c:pt idx="2089">
                  <c:v>4.7211155891418457</c:v>
                </c:pt>
                <c:pt idx="2090">
                  <c:v>4.7510275840759277</c:v>
                </c:pt>
                <c:pt idx="2091">
                  <c:v>4.9538555145263672</c:v>
                </c:pt>
                <c:pt idx="2092">
                  <c:v>4.4442958831787109</c:v>
                </c:pt>
                <c:pt idx="2093">
                  <c:v>4.4655652046203613</c:v>
                </c:pt>
                <c:pt idx="2094">
                  <c:v>4.8103241920471191</c:v>
                </c:pt>
                <c:pt idx="2095">
                  <c:v>4.0659613609313965</c:v>
                </c:pt>
                <c:pt idx="2096">
                  <c:v>4.6505231857299805</c:v>
                </c:pt>
                <c:pt idx="2097">
                  <c:v>4.7880244255065918</c:v>
                </c:pt>
                <c:pt idx="2098">
                  <c:v>4.5318799018859863</c:v>
                </c:pt>
                <c:pt idx="2099">
                  <c:v>4.9508624076843262</c:v>
                </c:pt>
                <c:pt idx="2100">
                  <c:v>4.6884689331054688</c:v>
                </c:pt>
                <c:pt idx="2101">
                  <c:v>4.7745251655578613</c:v>
                </c:pt>
                <c:pt idx="2102">
                  <c:v>4.4206852912902832</c:v>
                </c:pt>
                <c:pt idx="2103">
                  <c:v>4.4471077919006348</c:v>
                </c:pt>
                <c:pt idx="2104">
                  <c:v>4.9980950355529785</c:v>
                </c:pt>
                <c:pt idx="2105">
                  <c:v>4.4923496246337891</c:v>
                </c:pt>
                <c:pt idx="2106">
                  <c:v>4.4893269538879395</c:v>
                </c:pt>
                <c:pt idx="2107">
                  <c:v>4.9388818740844727</c:v>
                </c:pt>
                <c:pt idx="2108">
                  <c:v>4.2615313529968262</c:v>
                </c:pt>
                <c:pt idx="2109">
                  <c:v>4.6554083824157715</c:v>
                </c:pt>
                <c:pt idx="2110">
                  <c:v>4.9227466583251953</c:v>
                </c:pt>
                <c:pt idx="2111">
                  <c:v>4.8188838958740234</c:v>
                </c:pt>
                <c:pt idx="2112">
                  <c:v>4.3681941032409668</c:v>
                </c:pt>
                <c:pt idx="2113">
                  <c:v>4.3781046867370605</c:v>
                </c:pt>
                <c:pt idx="2114">
                  <c:v>4.0023922920227051</c:v>
                </c:pt>
                <c:pt idx="2115">
                  <c:v>4.8701105117797852</c:v>
                </c:pt>
                <c:pt idx="2116">
                  <c:v>4.0606589317321777</c:v>
                </c:pt>
                <c:pt idx="2117">
                  <c:v>4.4107704162597656</c:v>
                </c:pt>
                <c:pt idx="2118">
                  <c:v>4.4223942756652832</c:v>
                </c:pt>
                <c:pt idx="2119">
                  <c:v>4.278200626373291</c:v>
                </c:pt>
                <c:pt idx="2120">
                  <c:v>4.8566956520080566</c:v>
                </c:pt>
                <c:pt idx="2121">
                  <c:v>4.3815217018127441</c:v>
                </c:pt>
                <c:pt idx="2122">
                  <c:v>4.9219470024108887</c:v>
                </c:pt>
                <c:pt idx="2123">
                  <c:v>4.3459091186523438</c:v>
                </c:pt>
                <c:pt idx="2124">
                  <c:v>4.6111006736755371</c:v>
                </c:pt>
                <c:pt idx="2125">
                  <c:v>4.1812314987182617</c:v>
                </c:pt>
                <c:pt idx="2126">
                  <c:v>4.4290070533752441</c:v>
                </c:pt>
                <c:pt idx="2127">
                  <c:v>4.309572696685791</c:v>
                </c:pt>
                <c:pt idx="2128">
                  <c:v>4.3230438232421875</c:v>
                </c:pt>
                <c:pt idx="2129">
                  <c:v>4.1304678916931152</c:v>
                </c:pt>
                <c:pt idx="2130">
                  <c:v>4.4275054931640625</c:v>
                </c:pt>
                <c:pt idx="2131">
                  <c:v>4.6530032157897949</c:v>
                </c:pt>
                <c:pt idx="2132">
                  <c:v>4.1820201873779297</c:v>
                </c:pt>
                <c:pt idx="2133">
                  <c:v>4.0173521041870117</c:v>
                </c:pt>
                <c:pt idx="2134">
                  <c:v>4.8105497360229492</c:v>
                </c:pt>
                <c:pt idx="2135">
                  <c:v>4.5443720817565918</c:v>
                </c:pt>
                <c:pt idx="2136">
                  <c:v>4.457423210144043</c:v>
                </c:pt>
                <c:pt idx="2137">
                  <c:v>4.2642312049865723</c:v>
                </c:pt>
                <c:pt idx="2138">
                  <c:v>4.5414953231811523</c:v>
                </c:pt>
                <c:pt idx="2139">
                  <c:v>4.8900527954101563</c:v>
                </c:pt>
                <c:pt idx="2140">
                  <c:v>4.6277766227722168</c:v>
                </c:pt>
                <c:pt idx="2141">
                  <c:v>5.0006814002990723</c:v>
                </c:pt>
                <c:pt idx="2142">
                  <c:v>5.5811910629272461</c:v>
                </c:pt>
                <c:pt idx="2143">
                  <c:v>5.3472118377685547</c:v>
                </c:pt>
                <c:pt idx="2144">
                  <c:v>5.9869017601013184</c:v>
                </c:pt>
                <c:pt idx="2145">
                  <c:v>5.1845402717590332</c:v>
                </c:pt>
                <c:pt idx="2146">
                  <c:v>5.1600399017333984</c:v>
                </c:pt>
                <c:pt idx="2147">
                  <c:v>5.7127466201782227</c:v>
                </c:pt>
                <c:pt idx="2148">
                  <c:v>5.7129387855529785</c:v>
                </c:pt>
                <c:pt idx="2149">
                  <c:v>5.6050796508789063</c:v>
                </c:pt>
                <c:pt idx="2150">
                  <c:v>5.6684384346008301</c:v>
                </c:pt>
                <c:pt idx="2151">
                  <c:v>5.8958187103271484</c:v>
                </c:pt>
                <c:pt idx="2152">
                  <c:v>5.7516045570373535</c:v>
                </c:pt>
                <c:pt idx="2153">
                  <c:v>5.2756586074829102</c:v>
                </c:pt>
                <c:pt idx="2154">
                  <c:v>5.0545186996459961</c:v>
                </c:pt>
                <c:pt idx="2155">
                  <c:v>5.9052667617797852</c:v>
                </c:pt>
                <c:pt idx="2156">
                  <c:v>5.4970536231994629</c:v>
                </c:pt>
                <c:pt idx="2157">
                  <c:v>5.5292348861694336</c:v>
                </c:pt>
                <c:pt idx="2158">
                  <c:v>5.2628931999206543</c:v>
                </c:pt>
                <c:pt idx="2159">
                  <c:v>5.6856603622436523</c:v>
                </c:pt>
                <c:pt idx="2160">
                  <c:v>5.3799748420715332</c:v>
                </c:pt>
                <c:pt idx="2161">
                  <c:v>5.1318645477294922</c:v>
                </c:pt>
                <c:pt idx="2162">
                  <c:v>5.158106803894043</c:v>
                </c:pt>
                <c:pt idx="2163">
                  <c:v>5.383328914642334</c:v>
                </c:pt>
                <c:pt idx="2164">
                  <c:v>5.9000797271728516</c:v>
                </c:pt>
                <c:pt idx="2165">
                  <c:v>5.046750545501709</c:v>
                </c:pt>
                <c:pt idx="2166">
                  <c:v>5.0773820877075195</c:v>
                </c:pt>
                <c:pt idx="2167">
                  <c:v>5.8889446258544922</c:v>
                </c:pt>
                <c:pt idx="2168">
                  <c:v>5.4850335121154785</c:v>
                </c:pt>
                <c:pt idx="2169">
                  <c:v>5.313715934753418</c:v>
                </c:pt>
                <c:pt idx="2170">
                  <c:v>5.6814851760864258</c:v>
                </c:pt>
                <c:pt idx="2171">
                  <c:v>5.286003589630127</c:v>
                </c:pt>
                <c:pt idx="2172">
                  <c:v>5.0279674530029297</c:v>
                </c:pt>
                <c:pt idx="2173">
                  <c:v>5.562645435333252</c:v>
                </c:pt>
                <c:pt idx="2174">
                  <c:v>5.8462004661560059</c:v>
                </c:pt>
                <c:pt idx="2175">
                  <c:v>5.7180233001708984</c:v>
                </c:pt>
                <c:pt idx="2176">
                  <c:v>5.4451651573181152</c:v>
                </c:pt>
                <c:pt idx="2177">
                  <c:v>5.1000494956970215</c:v>
                </c:pt>
                <c:pt idx="2178">
                  <c:v>5.3438620567321777</c:v>
                </c:pt>
                <c:pt idx="2179">
                  <c:v>5.1740479469299316</c:v>
                </c:pt>
                <c:pt idx="2180">
                  <c:v>5.8443632125854492</c:v>
                </c:pt>
                <c:pt idx="2181">
                  <c:v>5.9845151901245117</c:v>
                </c:pt>
                <c:pt idx="2182">
                  <c:v>5.284088134765625</c:v>
                </c:pt>
                <c:pt idx="2183">
                  <c:v>5.2417778968811035</c:v>
                </c:pt>
                <c:pt idx="2184">
                  <c:v>5.0371189117431641</c:v>
                </c:pt>
                <c:pt idx="2185">
                  <c:v>5.6420364379882813</c:v>
                </c:pt>
                <c:pt idx="2186">
                  <c:v>5.608675479888916</c:v>
                </c:pt>
                <c:pt idx="2187">
                  <c:v>5.8767232894897461</c:v>
                </c:pt>
                <c:pt idx="2188">
                  <c:v>5.068077564239502</c:v>
                </c:pt>
                <c:pt idx="2189">
                  <c:v>5.1352171897888184</c:v>
                </c:pt>
                <c:pt idx="2190">
                  <c:v>5.8692269325256348</c:v>
                </c:pt>
                <c:pt idx="2191">
                  <c:v>5.7473273277282715</c:v>
                </c:pt>
                <c:pt idx="2192">
                  <c:v>5.1742496490478516</c:v>
                </c:pt>
                <c:pt idx="2193">
                  <c:v>5.3819727897644043</c:v>
                </c:pt>
                <c:pt idx="2194">
                  <c:v>5.4651923179626465</c:v>
                </c:pt>
                <c:pt idx="2195">
                  <c:v>5.0792551040649414</c:v>
                </c:pt>
                <c:pt idx="2196">
                  <c:v>5.4327392578125</c:v>
                </c:pt>
                <c:pt idx="2197">
                  <c:v>5.0729455947875977</c:v>
                </c:pt>
                <c:pt idx="2198">
                  <c:v>5.121556282043457</c:v>
                </c:pt>
                <c:pt idx="2199">
                  <c:v>5.1565265655517578</c:v>
                </c:pt>
                <c:pt idx="2200">
                  <c:v>5.3359999656677246</c:v>
                </c:pt>
                <c:pt idx="2201">
                  <c:v>5.1061639785766602</c:v>
                </c:pt>
                <c:pt idx="2202">
                  <c:v>5.1171278953552246</c:v>
                </c:pt>
                <c:pt idx="2203">
                  <c:v>5.1827559471130371</c:v>
                </c:pt>
                <c:pt idx="2204">
                  <c:v>5.8135223388671875</c:v>
                </c:pt>
                <c:pt idx="2205">
                  <c:v>5.627899169921875</c:v>
                </c:pt>
                <c:pt idx="2206">
                  <c:v>5.5565533638000488</c:v>
                </c:pt>
                <c:pt idx="2207">
                  <c:v>5.8261532783508301</c:v>
                </c:pt>
                <c:pt idx="2208">
                  <c:v>5.2751264572143555</c:v>
                </c:pt>
                <c:pt idx="2209">
                  <c:v>5.9672784805297852</c:v>
                </c:pt>
                <c:pt idx="2210">
                  <c:v>5.5876946449279785</c:v>
                </c:pt>
                <c:pt idx="2211">
                  <c:v>5.1994857788085938</c:v>
                </c:pt>
                <c:pt idx="2212">
                  <c:v>5.4105772972106934</c:v>
                </c:pt>
                <c:pt idx="2213">
                  <c:v>5.5577349662780762</c:v>
                </c:pt>
                <c:pt idx="2214">
                  <c:v>5.3306851387023926</c:v>
                </c:pt>
                <c:pt idx="2215">
                  <c:v>5.9110898971557617</c:v>
                </c:pt>
                <c:pt idx="2216">
                  <c:v>5.2969846725463867</c:v>
                </c:pt>
                <c:pt idx="2217">
                  <c:v>5.7486686706542969</c:v>
                </c:pt>
                <c:pt idx="2218">
                  <c:v>5.6312465667724609</c:v>
                </c:pt>
                <c:pt idx="2219">
                  <c:v>5.0322237014770508</c:v>
                </c:pt>
                <c:pt idx="2220">
                  <c:v>5.9685583114624023</c:v>
                </c:pt>
                <c:pt idx="2221">
                  <c:v>5.6332306861877441</c:v>
                </c:pt>
                <c:pt idx="2222">
                  <c:v>5.1778197288513184</c:v>
                </c:pt>
                <c:pt idx="2223">
                  <c:v>5.717353343963623</c:v>
                </c:pt>
                <c:pt idx="2224">
                  <c:v>5.1189680099487305</c:v>
                </c:pt>
                <c:pt idx="2225">
                  <c:v>5.0574407577514648</c:v>
                </c:pt>
                <c:pt idx="2226">
                  <c:v>5.6049337387084961</c:v>
                </c:pt>
                <c:pt idx="2227">
                  <c:v>5.7025938034057617</c:v>
                </c:pt>
                <c:pt idx="2228">
                  <c:v>5.8950982093811035</c:v>
                </c:pt>
                <c:pt idx="2229">
                  <c:v>5.3215656280517578</c:v>
                </c:pt>
                <c:pt idx="2230">
                  <c:v>5.4139728546142578</c:v>
                </c:pt>
                <c:pt idx="2231">
                  <c:v>5.2316908836364746</c:v>
                </c:pt>
                <c:pt idx="2232">
                  <c:v>5.768254280090332</c:v>
                </c:pt>
                <c:pt idx="2233">
                  <c:v>5.5472393035888672</c:v>
                </c:pt>
                <c:pt idx="2234">
                  <c:v>5.7045302391052246</c:v>
                </c:pt>
                <c:pt idx="2235">
                  <c:v>5.8969602584838867</c:v>
                </c:pt>
                <c:pt idx="2236">
                  <c:v>5.0576953887939453</c:v>
                </c:pt>
                <c:pt idx="2237">
                  <c:v>5.1144180297851563</c:v>
                </c:pt>
                <c:pt idx="2238">
                  <c:v>5.6014003753662109</c:v>
                </c:pt>
                <c:pt idx="2239">
                  <c:v>5.4034309387207031</c:v>
                </c:pt>
                <c:pt idx="2240">
                  <c:v>5.9588770866394043</c:v>
                </c:pt>
                <c:pt idx="2241">
                  <c:v>5.1261429786682129</c:v>
                </c:pt>
                <c:pt idx="2242">
                  <c:v>5.3800630569458008</c:v>
                </c:pt>
                <c:pt idx="2243">
                  <c:v>5.8253264427185059</c:v>
                </c:pt>
                <c:pt idx="2244">
                  <c:v>5.8470096588134766</c:v>
                </c:pt>
                <c:pt idx="2245">
                  <c:v>5.8488879203796387</c:v>
                </c:pt>
                <c:pt idx="2246">
                  <c:v>5.9529299736022949</c:v>
                </c:pt>
                <c:pt idx="2247">
                  <c:v>5.7762460708618164</c:v>
                </c:pt>
                <c:pt idx="2248">
                  <c:v>5.9391255378723145</c:v>
                </c:pt>
                <c:pt idx="2249">
                  <c:v>5.0488972663879395</c:v>
                </c:pt>
                <c:pt idx="2250">
                  <c:v>5.9905281066894531</c:v>
                </c:pt>
                <c:pt idx="2251">
                  <c:v>5.2702078819274902</c:v>
                </c:pt>
                <c:pt idx="2252">
                  <c:v>5.8477635383605957</c:v>
                </c:pt>
                <c:pt idx="2253">
                  <c:v>5.6493725776672363</c:v>
                </c:pt>
                <c:pt idx="2254">
                  <c:v>5.7548723220825195</c:v>
                </c:pt>
                <c:pt idx="2255">
                  <c:v>5.0850057601928711</c:v>
                </c:pt>
                <c:pt idx="2256">
                  <c:v>5.9902811050415039</c:v>
                </c:pt>
                <c:pt idx="2257">
                  <c:v>5.7447309494018555</c:v>
                </c:pt>
                <c:pt idx="2258">
                  <c:v>5.5945448875427246</c:v>
                </c:pt>
                <c:pt idx="2259">
                  <c:v>5.0615520477294922</c:v>
                </c:pt>
                <c:pt idx="2260">
                  <c:v>5.8808455467224121</c:v>
                </c:pt>
                <c:pt idx="2261">
                  <c:v>5.1109209060668945</c:v>
                </c:pt>
                <c:pt idx="2262">
                  <c:v>5.1232366561889648</c:v>
                </c:pt>
                <c:pt idx="2263">
                  <c:v>5.6867566108703613</c:v>
                </c:pt>
                <c:pt idx="2264">
                  <c:v>5.1564245223999023</c:v>
                </c:pt>
                <c:pt idx="2265">
                  <c:v>5.5143318176269531</c:v>
                </c:pt>
                <c:pt idx="2266">
                  <c:v>5.3297467231750488</c:v>
                </c:pt>
                <c:pt idx="2267">
                  <c:v>5.3087649345397949</c:v>
                </c:pt>
                <c:pt idx="2268">
                  <c:v>5.6453232765197754</c:v>
                </c:pt>
                <c:pt idx="2269">
                  <c:v>5.0433869361877441</c:v>
                </c:pt>
                <c:pt idx="2270">
                  <c:v>5.051337718963623</c:v>
                </c:pt>
                <c:pt idx="2271">
                  <c:v>5.971900463104248</c:v>
                </c:pt>
                <c:pt idx="2272">
                  <c:v>5.6957430839538574</c:v>
                </c:pt>
                <c:pt idx="2273">
                  <c:v>5.5573611259460449</c:v>
                </c:pt>
                <c:pt idx="2274">
                  <c:v>5.7228899002075195</c:v>
                </c:pt>
                <c:pt idx="2275">
                  <c:v>5.9938883781433105</c:v>
                </c:pt>
                <c:pt idx="2276">
                  <c:v>5.2019906044006348</c:v>
                </c:pt>
                <c:pt idx="2277">
                  <c:v>5.1706361770629883</c:v>
                </c:pt>
                <c:pt idx="2278">
                  <c:v>5.6335396766662598</c:v>
                </c:pt>
                <c:pt idx="2279">
                  <c:v>5.2284445762634277</c:v>
                </c:pt>
                <c:pt idx="2280">
                  <c:v>5.1937351226806641</c:v>
                </c:pt>
                <c:pt idx="2281">
                  <c:v>5.6137986183166504</c:v>
                </c:pt>
                <c:pt idx="2282">
                  <c:v>5.6309223175048828</c:v>
                </c:pt>
                <c:pt idx="2283">
                  <c:v>5.3236985206604004</c:v>
                </c:pt>
                <c:pt idx="2284">
                  <c:v>5.0791077613830566</c:v>
                </c:pt>
                <c:pt idx="2285">
                  <c:v>5.0100350379943848</c:v>
                </c:pt>
                <c:pt idx="2286">
                  <c:v>5.7181110382080078</c:v>
                </c:pt>
                <c:pt idx="2287">
                  <c:v>5.0958113670349121</c:v>
                </c:pt>
                <c:pt idx="2288">
                  <c:v>5.4944682121276855</c:v>
                </c:pt>
                <c:pt idx="2289">
                  <c:v>5.8599328994750977</c:v>
                </c:pt>
                <c:pt idx="2290">
                  <c:v>5.2886343002319336</c:v>
                </c:pt>
                <c:pt idx="2291">
                  <c:v>5.3708252906799316</c:v>
                </c:pt>
                <c:pt idx="2292">
                  <c:v>5.2671637535095215</c:v>
                </c:pt>
                <c:pt idx="2293">
                  <c:v>5.8655710220336914</c:v>
                </c:pt>
                <c:pt idx="2294">
                  <c:v>5.8265213966369629</c:v>
                </c:pt>
                <c:pt idx="2295">
                  <c:v>5.9031572341918945</c:v>
                </c:pt>
                <c:pt idx="2296">
                  <c:v>5.9713916778564453</c:v>
                </c:pt>
                <c:pt idx="2297">
                  <c:v>5.3062553405761719</c:v>
                </c:pt>
                <c:pt idx="2298">
                  <c:v>5.5536580085754395</c:v>
                </c:pt>
                <c:pt idx="2299">
                  <c:v>5.6084318161010742</c:v>
                </c:pt>
                <c:pt idx="2300">
                  <c:v>5.6656641960144043</c:v>
                </c:pt>
                <c:pt idx="2301">
                  <c:v>5.3328590393066406</c:v>
                </c:pt>
                <c:pt idx="2302">
                  <c:v>5.2035775184631348</c:v>
                </c:pt>
                <c:pt idx="2303">
                  <c:v>5.1657242774963379</c:v>
                </c:pt>
                <c:pt idx="2304">
                  <c:v>5.9737820625305176</c:v>
                </c:pt>
                <c:pt idx="2305">
                  <c:v>5.1711649894714355</c:v>
                </c:pt>
                <c:pt idx="2306">
                  <c:v>5.7141509056091309</c:v>
                </c:pt>
                <c:pt idx="2307">
                  <c:v>5.3875603675842285</c:v>
                </c:pt>
                <c:pt idx="2308">
                  <c:v>5.2049188613891602</c:v>
                </c:pt>
                <c:pt idx="2309">
                  <c:v>5.5840978622436523</c:v>
                </c:pt>
                <c:pt idx="2310">
                  <c:v>5.0667266845703125</c:v>
                </c:pt>
                <c:pt idx="2311">
                  <c:v>5.2119789123535156</c:v>
                </c:pt>
                <c:pt idx="2312">
                  <c:v>5.0354833602905273</c:v>
                </c:pt>
                <c:pt idx="2313">
                  <c:v>5.4312787055969238</c:v>
                </c:pt>
                <c:pt idx="2314">
                  <c:v>5.7172713279724121</c:v>
                </c:pt>
                <c:pt idx="2315">
                  <c:v>5.1781015396118164</c:v>
                </c:pt>
                <c:pt idx="2316">
                  <c:v>5.4176154136657715</c:v>
                </c:pt>
                <c:pt idx="2317">
                  <c:v>5.4491047859191895</c:v>
                </c:pt>
                <c:pt idx="2318">
                  <c:v>5.2197437286376953</c:v>
                </c:pt>
                <c:pt idx="2319">
                  <c:v>5.5631961822509766</c:v>
                </c:pt>
                <c:pt idx="2320">
                  <c:v>5.5481758117675781</c:v>
                </c:pt>
                <c:pt idx="2321">
                  <c:v>5.1316871643066406</c:v>
                </c:pt>
                <c:pt idx="2322">
                  <c:v>5.5329418182373047</c:v>
                </c:pt>
                <c:pt idx="2323">
                  <c:v>5.371741771697998</c:v>
                </c:pt>
                <c:pt idx="2324">
                  <c:v>5.4040913581848145</c:v>
                </c:pt>
                <c:pt idx="2325">
                  <c:v>5.871431827545166</c:v>
                </c:pt>
                <c:pt idx="2326">
                  <c:v>5.8825564384460449</c:v>
                </c:pt>
                <c:pt idx="2327">
                  <c:v>5.0834860801696777</c:v>
                </c:pt>
                <c:pt idx="2328">
                  <c:v>5.1564087867736816</c:v>
                </c:pt>
                <c:pt idx="2329">
                  <c:v>5.9881882667541504</c:v>
                </c:pt>
                <c:pt idx="2330">
                  <c:v>5.0411319732666016</c:v>
                </c:pt>
                <c:pt idx="2331">
                  <c:v>5.7735934257507324</c:v>
                </c:pt>
                <c:pt idx="2332">
                  <c:v>5.6754913330078125</c:v>
                </c:pt>
                <c:pt idx="2333">
                  <c:v>5.9788098335266113</c:v>
                </c:pt>
                <c:pt idx="2334">
                  <c:v>5.2313656806945801</c:v>
                </c:pt>
                <c:pt idx="2335">
                  <c:v>5.8044342994689941</c:v>
                </c:pt>
                <c:pt idx="2336">
                  <c:v>5.4271674156188965</c:v>
                </c:pt>
                <c:pt idx="2337">
                  <c:v>5.431185245513916</c:v>
                </c:pt>
                <c:pt idx="2338">
                  <c:v>5.822749137878418</c:v>
                </c:pt>
                <c:pt idx="2339">
                  <c:v>5.9214801788330078</c:v>
                </c:pt>
                <c:pt idx="2340">
                  <c:v>5.9697728157043457</c:v>
                </c:pt>
                <c:pt idx="2341">
                  <c:v>5.0091762542724609</c:v>
                </c:pt>
                <c:pt idx="2342">
                  <c:v>5.5175814628601074</c:v>
                </c:pt>
                <c:pt idx="2343">
                  <c:v>5.6379923820495605</c:v>
                </c:pt>
                <c:pt idx="2344">
                  <c:v>5.8319869041442871</c:v>
                </c:pt>
                <c:pt idx="2345">
                  <c:v>5.3144073486328125</c:v>
                </c:pt>
                <c:pt idx="2346">
                  <c:v>5.8529820442199707</c:v>
                </c:pt>
                <c:pt idx="2347">
                  <c:v>5.056614875793457</c:v>
                </c:pt>
                <c:pt idx="2348">
                  <c:v>5.8665900230407715</c:v>
                </c:pt>
                <c:pt idx="2349">
                  <c:v>5.5222406387329102</c:v>
                </c:pt>
                <c:pt idx="2350">
                  <c:v>5.6426749229431152</c:v>
                </c:pt>
                <c:pt idx="2351">
                  <c:v>5.1468868255615234</c:v>
                </c:pt>
                <c:pt idx="2352">
                  <c:v>5.0370211601257324</c:v>
                </c:pt>
                <c:pt idx="2353">
                  <c:v>5.7166538238525391</c:v>
                </c:pt>
                <c:pt idx="2354">
                  <c:v>5.3475589752197266</c:v>
                </c:pt>
                <c:pt idx="2355">
                  <c:v>5.6072473526000977</c:v>
                </c:pt>
                <c:pt idx="2356">
                  <c:v>5.1156778335571289</c:v>
                </c:pt>
                <c:pt idx="2357">
                  <c:v>5.6717581748962402</c:v>
                </c:pt>
                <c:pt idx="2358">
                  <c:v>5.8044748306274414</c:v>
                </c:pt>
                <c:pt idx="2359">
                  <c:v>5.484856128692627</c:v>
                </c:pt>
                <c:pt idx="2360">
                  <c:v>5.4904694557189941</c:v>
                </c:pt>
                <c:pt idx="2361">
                  <c:v>5.5271577835083008</c:v>
                </c:pt>
                <c:pt idx="2362">
                  <c:v>5.0092654228210449</c:v>
                </c:pt>
                <c:pt idx="2363">
                  <c:v>5.4421720504760742</c:v>
                </c:pt>
                <c:pt idx="2364">
                  <c:v>5.2919278144836426</c:v>
                </c:pt>
                <c:pt idx="2365">
                  <c:v>5.9056606292724609</c:v>
                </c:pt>
                <c:pt idx="2366">
                  <c:v>5.0496501922607422</c:v>
                </c:pt>
                <c:pt idx="2367">
                  <c:v>5.2086696624755859</c:v>
                </c:pt>
                <c:pt idx="2368">
                  <c:v>5.1245260238647461</c:v>
                </c:pt>
                <c:pt idx="2369">
                  <c:v>5.5922393798828125</c:v>
                </c:pt>
                <c:pt idx="2370">
                  <c:v>5.3655567169189453</c:v>
                </c:pt>
                <c:pt idx="2371">
                  <c:v>5.3377523422241211</c:v>
                </c:pt>
                <c:pt idx="2372">
                  <c:v>5.2149715423583984</c:v>
                </c:pt>
                <c:pt idx="2373">
                  <c:v>5.4773139953613281</c:v>
                </c:pt>
                <c:pt idx="2374">
                  <c:v>5.7093067169189453</c:v>
                </c:pt>
                <c:pt idx="2375">
                  <c:v>5.2855520248413086</c:v>
                </c:pt>
                <c:pt idx="2376">
                  <c:v>5.3656511306762695</c:v>
                </c:pt>
                <c:pt idx="2377">
                  <c:v>5.2115788459777832</c:v>
                </c:pt>
                <c:pt idx="2378">
                  <c:v>5.4510250091552734</c:v>
                </c:pt>
                <c:pt idx="2379">
                  <c:v>5.9881629943847656</c:v>
                </c:pt>
                <c:pt idx="2380">
                  <c:v>6.790776252746582</c:v>
                </c:pt>
                <c:pt idx="2381">
                  <c:v>6.3003602027893066</c:v>
                </c:pt>
                <c:pt idx="2382">
                  <c:v>6.4124360084533691</c:v>
                </c:pt>
                <c:pt idx="2383">
                  <c:v>6.4015045166015625</c:v>
                </c:pt>
                <c:pt idx="2384">
                  <c:v>6.2606167793273926</c:v>
                </c:pt>
                <c:pt idx="2385">
                  <c:v>6.3358669281005859</c:v>
                </c:pt>
                <c:pt idx="2386">
                  <c:v>6.6633877754211426</c:v>
                </c:pt>
                <c:pt idx="2387">
                  <c:v>6.5205001831054688</c:v>
                </c:pt>
                <c:pt idx="2388">
                  <c:v>6.097315788269043</c:v>
                </c:pt>
                <c:pt idx="2389">
                  <c:v>6.069547176361084</c:v>
                </c:pt>
                <c:pt idx="2390">
                  <c:v>6.8058743476867676</c:v>
                </c:pt>
                <c:pt idx="2391">
                  <c:v>6.0369267463684082</c:v>
                </c:pt>
                <c:pt idx="2392">
                  <c:v>6.4486589431762695</c:v>
                </c:pt>
                <c:pt idx="2393">
                  <c:v>6.7892947196960449</c:v>
                </c:pt>
                <c:pt idx="2394">
                  <c:v>6.9491205215454102</c:v>
                </c:pt>
                <c:pt idx="2395">
                  <c:v>6.3906941413879395</c:v>
                </c:pt>
                <c:pt idx="2396">
                  <c:v>6.4785423278808594</c:v>
                </c:pt>
                <c:pt idx="2397">
                  <c:v>6.0492110252380371</c:v>
                </c:pt>
                <c:pt idx="2398">
                  <c:v>6.4667267799377441</c:v>
                </c:pt>
                <c:pt idx="2399">
                  <c:v>6.0404419898986816</c:v>
                </c:pt>
                <c:pt idx="2400">
                  <c:v>6.8287215232849121</c:v>
                </c:pt>
                <c:pt idx="2401">
                  <c:v>6.3105497360229492</c:v>
                </c:pt>
                <c:pt idx="2402">
                  <c:v>6.4243307113647461</c:v>
                </c:pt>
                <c:pt idx="2403">
                  <c:v>6.4571614265441895</c:v>
                </c:pt>
                <c:pt idx="2404">
                  <c:v>6.0104827880859375</c:v>
                </c:pt>
                <c:pt idx="2405">
                  <c:v>6.9510350227355957</c:v>
                </c:pt>
                <c:pt idx="2406">
                  <c:v>6.6440625190734863</c:v>
                </c:pt>
                <c:pt idx="2407">
                  <c:v>6.6720271110534668</c:v>
                </c:pt>
                <c:pt idx="2408">
                  <c:v>6.660367488861084</c:v>
                </c:pt>
                <c:pt idx="2409">
                  <c:v>6.4354910850524902</c:v>
                </c:pt>
                <c:pt idx="2410">
                  <c:v>6.2241621017456055</c:v>
                </c:pt>
                <c:pt idx="2411">
                  <c:v>6.322502613067627</c:v>
                </c:pt>
                <c:pt idx="2412">
                  <c:v>6.3171534538269043</c:v>
                </c:pt>
                <c:pt idx="2413">
                  <c:v>6.3781938552856445</c:v>
                </c:pt>
                <c:pt idx="2414">
                  <c:v>6.1282472610473633</c:v>
                </c:pt>
                <c:pt idx="2415">
                  <c:v>6.693000316619873</c:v>
                </c:pt>
                <c:pt idx="2416">
                  <c:v>6.0119199752807617</c:v>
                </c:pt>
                <c:pt idx="2417">
                  <c:v>6.3726377487182617</c:v>
                </c:pt>
                <c:pt idx="2418">
                  <c:v>6.1417665481567383</c:v>
                </c:pt>
                <c:pt idx="2419">
                  <c:v>6.252593994140625</c:v>
                </c:pt>
                <c:pt idx="2420">
                  <c:v>6.2521152496337891</c:v>
                </c:pt>
                <c:pt idx="2421">
                  <c:v>6.7671451568603516</c:v>
                </c:pt>
                <c:pt idx="2422">
                  <c:v>6.1956949234008789</c:v>
                </c:pt>
                <c:pt idx="2423">
                  <c:v>6.909116268157959</c:v>
                </c:pt>
                <c:pt idx="2424">
                  <c:v>6.061643123626709</c:v>
                </c:pt>
                <c:pt idx="2425">
                  <c:v>6.5108838081359863</c:v>
                </c:pt>
                <c:pt idx="2426">
                  <c:v>6.1230006217956543</c:v>
                </c:pt>
                <c:pt idx="2427">
                  <c:v>6.8439416885375977</c:v>
                </c:pt>
                <c:pt idx="2428">
                  <c:v>6.1185474395751953</c:v>
                </c:pt>
                <c:pt idx="2429">
                  <c:v>6.2434048652648926</c:v>
                </c:pt>
                <c:pt idx="2430">
                  <c:v>6.2642035484313965</c:v>
                </c:pt>
                <c:pt idx="2431">
                  <c:v>6.3579869270324707</c:v>
                </c:pt>
                <c:pt idx="2432">
                  <c:v>6.0907406806945801</c:v>
                </c:pt>
                <c:pt idx="2433">
                  <c:v>6.6121411323547363</c:v>
                </c:pt>
                <c:pt idx="2434">
                  <c:v>6.1500210762023926</c:v>
                </c:pt>
                <c:pt idx="2435">
                  <c:v>6.1884675025939941</c:v>
                </c:pt>
                <c:pt idx="2436">
                  <c:v>6.7207508087158203</c:v>
                </c:pt>
                <c:pt idx="2437">
                  <c:v>6.213127613067627</c:v>
                </c:pt>
                <c:pt idx="2438">
                  <c:v>6.9612202644348145</c:v>
                </c:pt>
                <c:pt idx="2439">
                  <c:v>6.3552179336547852</c:v>
                </c:pt>
                <c:pt idx="2440">
                  <c:v>6.187624454498291</c:v>
                </c:pt>
                <c:pt idx="2441">
                  <c:v>6.2402420043945313</c:v>
                </c:pt>
                <c:pt idx="2442">
                  <c:v>6.7610397338867188</c:v>
                </c:pt>
                <c:pt idx="2443">
                  <c:v>6.3076367378234863</c:v>
                </c:pt>
                <c:pt idx="2444">
                  <c:v>6.5264711380004883</c:v>
                </c:pt>
                <c:pt idx="2445">
                  <c:v>6.2593827247619629</c:v>
                </c:pt>
                <c:pt idx="2446">
                  <c:v>6.2779231071472168</c:v>
                </c:pt>
                <c:pt idx="2447">
                  <c:v>6.9099631309509277</c:v>
                </c:pt>
                <c:pt idx="2448">
                  <c:v>6.4158344268798828</c:v>
                </c:pt>
                <c:pt idx="2449">
                  <c:v>6.7249884605407715</c:v>
                </c:pt>
                <c:pt idx="2450">
                  <c:v>6.8749957084655762</c:v>
                </c:pt>
                <c:pt idx="2451">
                  <c:v>6.3389525413513184</c:v>
                </c:pt>
                <c:pt idx="2452">
                  <c:v>6.3766164779663086</c:v>
                </c:pt>
                <c:pt idx="2453">
                  <c:v>6.385106086730957</c:v>
                </c:pt>
                <c:pt idx="2454">
                  <c:v>6.7517786026000977</c:v>
                </c:pt>
                <c:pt idx="2455">
                  <c:v>6.9187016487121582</c:v>
                </c:pt>
                <c:pt idx="2456">
                  <c:v>6.2184963226318359</c:v>
                </c:pt>
                <c:pt idx="2457">
                  <c:v>6.2984762191772461</c:v>
                </c:pt>
                <c:pt idx="2458">
                  <c:v>6.6462979316711426</c:v>
                </c:pt>
                <c:pt idx="2459">
                  <c:v>6.7746186256408691</c:v>
                </c:pt>
                <c:pt idx="2460">
                  <c:v>6.0936422348022461</c:v>
                </c:pt>
                <c:pt idx="2461">
                  <c:v>6.3125181198120117</c:v>
                </c:pt>
                <c:pt idx="2462">
                  <c:v>6.229672908782959</c:v>
                </c:pt>
                <c:pt idx="2463">
                  <c:v>6.4138088226318359</c:v>
                </c:pt>
                <c:pt idx="2464">
                  <c:v>6.149205207824707</c:v>
                </c:pt>
                <c:pt idx="2465">
                  <c:v>6.4678506851196289</c:v>
                </c:pt>
                <c:pt idx="2466">
                  <c:v>6.1984386444091797</c:v>
                </c:pt>
                <c:pt idx="2467">
                  <c:v>6.0611739158630371</c:v>
                </c:pt>
                <c:pt idx="2468">
                  <c:v>6.4881067276000977</c:v>
                </c:pt>
                <c:pt idx="2469">
                  <c:v>6.4921131134033203</c:v>
                </c:pt>
                <c:pt idx="2470">
                  <c:v>6.9691886901855469</c:v>
                </c:pt>
                <c:pt idx="2471">
                  <c:v>6.9513773918151855</c:v>
                </c:pt>
                <c:pt idx="2472">
                  <c:v>6.2820324897766113</c:v>
                </c:pt>
                <c:pt idx="2473">
                  <c:v>6.7430028915405273</c:v>
                </c:pt>
                <c:pt idx="2474">
                  <c:v>6.674685001373291</c:v>
                </c:pt>
                <c:pt idx="2475">
                  <c:v>6.7105908393859863</c:v>
                </c:pt>
                <c:pt idx="2476">
                  <c:v>6.0402240753173828</c:v>
                </c:pt>
                <c:pt idx="2477">
                  <c:v>6.3897318840026855</c:v>
                </c:pt>
                <c:pt idx="2478">
                  <c:v>6.3916749954223633</c:v>
                </c:pt>
                <c:pt idx="2479">
                  <c:v>6.1569337844848633</c:v>
                </c:pt>
                <c:pt idx="2480">
                  <c:v>6.7259349822998047</c:v>
                </c:pt>
                <c:pt idx="2481">
                  <c:v>6.2912521362304688</c:v>
                </c:pt>
                <c:pt idx="2482">
                  <c:v>6.82232666015625</c:v>
                </c:pt>
                <c:pt idx="2483">
                  <c:v>6.4507198333740234</c:v>
                </c:pt>
                <c:pt idx="2484">
                  <c:v>6.0339536666870117</c:v>
                </c:pt>
                <c:pt idx="2485">
                  <c:v>6.7491393089294434</c:v>
                </c:pt>
                <c:pt idx="2486">
                  <c:v>6.3284702301025391</c:v>
                </c:pt>
                <c:pt idx="2487">
                  <c:v>6.1160898208618164</c:v>
                </c:pt>
                <c:pt idx="2488">
                  <c:v>6.3954520225524902</c:v>
                </c:pt>
                <c:pt idx="2489">
                  <c:v>6.5234484672546387</c:v>
                </c:pt>
                <c:pt idx="2490">
                  <c:v>6.3355035781860352</c:v>
                </c:pt>
                <c:pt idx="2491">
                  <c:v>6.5235381126403809</c:v>
                </c:pt>
                <c:pt idx="2492">
                  <c:v>6.6113638877868652</c:v>
                </c:pt>
                <c:pt idx="2493">
                  <c:v>6.5586762428283691</c:v>
                </c:pt>
                <c:pt idx="2494">
                  <c:v>6.4497799873352051</c:v>
                </c:pt>
                <c:pt idx="2495">
                  <c:v>6.8788189888000488</c:v>
                </c:pt>
                <c:pt idx="2496">
                  <c:v>6.8027400970458984</c:v>
                </c:pt>
                <c:pt idx="2497">
                  <c:v>6.4718546867370605</c:v>
                </c:pt>
                <c:pt idx="2498">
                  <c:v>6.6991496086120605</c:v>
                </c:pt>
                <c:pt idx="2499">
                  <c:v>6.1398954391479492</c:v>
                </c:pt>
                <c:pt idx="2500">
                  <c:v>6.1837558746337891</c:v>
                </c:pt>
                <c:pt idx="2501">
                  <c:v>6.9275226593017578</c:v>
                </c:pt>
                <c:pt idx="2502">
                  <c:v>6.0218310356140137</c:v>
                </c:pt>
                <c:pt idx="2503">
                  <c:v>6.3434848785400391</c:v>
                </c:pt>
                <c:pt idx="2504">
                  <c:v>6.8547482490539551</c:v>
                </c:pt>
                <c:pt idx="2505">
                  <c:v>6.8496160507202148</c:v>
                </c:pt>
                <c:pt idx="2506">
                  <c:v>6.7266230583190918</c:v>
                </c:pt>
                <c:pt idx="2507">
                  <c:v>6.9202694892883301</c:v>
                </c:pt>
                <c:pt idx="2508">
                  <c:v>6.1910576820373535</c:v>
                </c:pt>
                <c:pt idx="2509">
                  <c:v>6.4601926803588867</c:v>
                </c:pt>
                <c:pt idx="2510">
                  <c:v>6.1876883506774902</c:v>
                </c:pt>
                <c:pt idx="2511">
                  <c:v>6.7679715156555176</c:v>
                </c:pt>
                <c:pt idx="2512">
                  <c:v>6.937929630279541</c:v>
                </c:pt>
                <c:pt idx="2513">
                  <c:v>6.2045407295227051</c:v>
                </c:pt>
                <c:pt idx="2514">
                  <c:v>6.3005232810974121</c:v>
                </c:pt>
                <c:pt idx="2515">
                  <c:v>6.9400162696838379</c:v>
                </c:pt>
                <c:pt idx="2516">
                  <c:v>6.6263852119445801</c:v>
                </c:pt>
                <c:pt idx="2517">
                  <c:v>6.3426804542541504</c:v>
                </c:pt>
                <c:pt idx="2518">
                  <c:v>6.5756931304931641</c:v>
                </c:pt>
                <c:pt idx="2519">
                  <c:v>6.1630897521972656</c:v>
                </c:pt>
                <c:pt idx="2520">
                  <c:v>6.598320484161377</c:v>
                </c:pt>
                <c:pt idx="2521">
                  <c:v>6.7208795547485352</c:v>
                </c:pt>
                <c:pt idx="2522">
                  <c:v>6.3466830253601074</c:v>
                </c:pt>
                <c:pt idx="2523">
                  <c:v>6.5417323112487793</c:v>
                </c:pt>
                <c:pt idx="2524">
                  <c:v>6.0478615760803223</c:v>
                </c:pt>
                <c:pt idx="2525">
                  <c:v>6.7961544990539551</c:v>
                </c:pt>
                <c:pt idx="2526">
                  <c:v>6.9585623741149902</c:v>
                </c:pt>
                <c:pt idx="2527">
                  <c:v>6.8671402931213379</c:v>
                </c:pt>
                <c:pt idx="2528">
                  <c:v>6.7495155334472656</c:v>
                </c:pt>
                <c:pt idx="2529">
                  <c:v>6.7815308570861816</c:v>
                </c:pt>
                <c:pt idx="2530">
                  <c:v>6.6348910331726074</c:v>
                </c:pt>
                <c:pt idx="2531">
                  <c:v>6.8049039840698242</c:v>
                </c:pt>
                <c:pt idx="2532">
                  <c:v>6.8002300262451172</c:v>
                </c:pt>
                <c:pt idx="2533">
                  <c:v>6.7747454643249512</c:v>
                </c:pt>
                <c:pt idx="2534">
                  <c:v>6.233060359954834</c:v>
                </c:pt>
                <c:pt idx="2535">
                  <c:v>6.2531795501708984</c:v>
                </c:pt>
                <c:pt idx="2536">
                  <c:v>6.1905689239501953</c:v>
                </c:pt>
                <c:pt idx="2537">
                  <c:v>6.958951473236084</c:v>
                </c:pt>
                <c:pt idx="2538">
                  <c:v>6.3859434127807617</c:v>
                </c:pt>
                <c:pt idx="2539">
                  <c:v>6.8593082427978516</c:v>
                </c:pt>
                <c:pt idx="2540">
                  <c:v>6.0073661804199219</c:v>
                </c:pt>
                <c:pt idx="2541">
                  <c:v>6.7043943405151367</c:v>
                </c:pt>
                <c:pt idx="2542">
                  <c:v>6.1439943313598633</c:v>
                </c:pt>
                <c:pt idx="2543">
                  <c:v>6.5854268074035645</c:v>
                </c:pt>
                <c:pt idx="2544">
                  <c:v>6.616546630859375</c:v>
                </c:pt>
                <c:pt idx="2545">
                  <c:v>6.8756270408630371</c:v>
                </c:pt>
                <c:pt idx="2546">
                  <c:v>6.9316596984863281</c:v>
                </c:pt>
                <c:pt idx="2547">
                  <c:v>6.542595386505127</c:v>
                </c:pt>
                <c:pt idx="2548">
                  <c:v>6.3323259353637695</c:v>
                </c:pt>
                <c:pt idx="2549">
                  <c:v>6.6408572196960449</c:v>
                </c:pt>
                <c:pt idx="2550">
                  <c:v>6.1558895111083984</c:v>
                </c:pt>
                <c:pt idx="2551">
                  <c:v>6.0956096649169922</c:v>
                </c:pt>
                <c:pt idx="2552">
                  <c:v>6.8028440475463867</c:v>
                </c:pt>
                <c:pt idx="2553">
                  <c:v>6.0428133010864258</c:v>
                </c:pt>
                <c:pt idx="2554">
                  <c:v>6.1249704360961914</c:v>
                </c:pt>
                <c:pt idx="2555">
                  <c:v>6.624788761138916</c:v>
                </c:pt>
                <c:pt idx="2556">
                  <c:v>6.1012310981750488</c:v>
                </c:pt>
                <c:pt idx="2557">
                  <c:v>6.0674901008605957</c:v>
                </c:pt>
                <c:pt idx="2558">
                  <c:v>6.137664794921875</c:v>
                </c:pt>
                <c:pt idx="2559">
                  <c:v>6.154719352722168</c:v>
                </c:pt>
                <c:pt idx="2560">
                  <c:v>6.8212766647338867</c:v>
                </c:pt>
                <c:pt idx="2561">
                  <c:v>6.8479757308959961</c:v>
                </c:pt>
                <c:pt idx="2562">
                  <c:v>6.7985992431640625</c:v>
                </c:pt>
                <c:pt idx="2563">
                  <c:v>6.522794246673584</c:v>
                </c:pt>
                <c:pt idx="2564">
                  <c:v>6.4623680114746094</c:v>
                </c:pt>
                <c:pt idx="2565">
                  <c:v>6.5952835083007813</c:v>
                </c:pt>
                <c:pt idx="2566">
                  <c:v>6.3543996810913086</c:v>
                </c:pt>
                <c:pt idx="2567">
                  <c:v>6.3641867637634277</c:v>
                </c:pt>
                <c:pt idx="2568">
                  <c:v>6.9216346740722656</c:v>
                </c:pt>
                <c:pt idx="2569">
                  <c:v>6.7765817642211914</c:v>
                </c:pt>
                <c:pt idx="2570">
                  <c:v>6.9174013137817383</c:v>
                </c:pt>
                <c:pt idx="2571">
                  <c:v>6.1070561408996582</c:v>
                </c:pt>
                <c:pt idx="2572">
                  <c:v>6.7640738487243652</c:v>
                </c:pt>
                <c:pt idx="2573">
                  <c:v>6.9321365356445313</c:v>
                </c:pt>
                <c:pt idx="2574">
                  <c:v>6.2550539970397949</c:v>
                </c:pt>
                <c:pt idx="2575">
                  <c:v>6.5636367797851563</c:v>
                </c:pt>
                <c:pt idx="2576">
                  <c:v>6.6140031814575195</c:v>
                </c:pt>
                <c:pt idx="2577">
                  <c:v>6.2918639183044434</c:v>
                </c:pt>
                <c:pt idx="2578">
                  <c:v>7.5505332946777344</c:v>
                </c:pt>
                <c:pt idx="2579">
                  <c:v>7.6289114952087402</c:v>
                </c:pt>
                <c:pt idx="2580">
                  <c:v>7.9036417007446289</c:v>
                </c:pt>
                <c:pt idx="2581">
                  <c:v>7.2636604309082031</c:v>
                </c:pt>
                <c:pt idx="2582">
                  <c:v>7.7317094802856445</c:v>
                </c:pt>
                <c:pt idx="2583">
                  <c:v>7.9056034088134766</c:v>
                </c:pt>
                <c:pt idx="2584">
                  <c:v>7.3868045806884766</c:v>
                </c:pt>
                <c:pt idx="2585">
                  <c:v>7.2749695777893066</c:v>
                </c:pt>
                <c:pt idx="2586">
                  <c:v>7.2223258018493652</c:v>
                </c:pt>
                <c:pt idx="2587">
                  <c:v>7.2854433059692383</c:v>
                </c:pt>
                <c:pt idx="2588">
                  <c:v>7.3366012573242188</c:v>
                </c:pt>
                <c:pt idx="2589">
                  <c:v>7.8225808143615723</c:v>
                </c:pt>
                <c:pt idx="2590">
                  <c:v>7.941007137298584</c:v>
                </c:pt>
                <c:pt idx="2591">
                  <c:v>7.8518047332763672</c:v>
                </c:pt>
                <c:pt idx="2592">
                  <c:v>7.0348873138427734</c:v>
                </c:pt>
                <c:pt idx="2593">
                  <c:v>7.1295938491821289</c:v>
                </c:pt>
                <c:pt idx="2594">
                  <c:v>7.3689179420471191</c:v>
                </c:pt>
                <c:pt idx="2595">
                  <c:v>7.5153975486755371</c:v>
                </c:pt>
                <c:pt idx="2596">
                  <c:v>7.3151407241821289</c:v>
                </c:pt>
                <c:pt idx="2597">
                  <c:v>7.9913816452026367</c:v>
                </c:pt>
                <c:pt idx="2598">
                  <c:v>7.3903560638427734</c:v>
                </c:pt>
                <c:pt idx="2599">
                  <c:v>7.3382725715637207</c:v>
                </c:pt>
                <c:pt idx="2600">
                  <c:v>7.7458109855651855</c:v>
                </c:pt>
                <c:pt idx="2601">
                  <c:v>7.5839924812316895</c:v>
                </c:pt>
                <c:pt idx="2602">
                  <c:v>7.6233091354370117</c:v>
                </c:pt>
                <c:pt idx="2603">
                  <c:v>7.8547205924987793</c:v>
                </c:pt>
                <c:pt idx="2604">
                  <c:v>7.6182785034179688</c:v>
                </c:pt>
                <c:pt idx="2605">
                  <c:v>7.018486499786377</c:v>
                </c:pt>
                <c:pt idx="2606">
                  <c:v>7.2244882583618164</c:v>
                </c:pt>
                <c:pt idx="2607">
                  <c:v>7.7199878692626953</c:v>
                </c:pt>
                <c:pt idx="2608">
                  <c:v>7.3255553245544434</c:v>
                </c:pt>
                <c:pt idx="2609">
                  <c:v>7.231663703918457</c:v>
                </c:pt>
                <c:pt idx="2610">
                  <c:v>7.4788784980773926</c:v>
                </c:pt>
                <c:pt idx="2611">
                  <c:v>7.4604840278625488</c:v>
                </c:pt>
                <c:pt idx="2612">
                  <c:v>7.9965476989746094</c:v>
                </c:pt>
                <c:pt idx="2613">
                  <c:v>7.5126852989196777</c:v>
                </c:pt>
                <c:pt idx="2614">
                  <c:v>7.708655834197998</c:v>
                </c:pt>
                <c:pt idx="2615">
                  <c:v>7.9363479614257813</c:v>
                </c:pt>
                <c:pt idx="2616">
                  <c:v>7.337897777557373</c:v>
                </c:pt>
                <c:pt idx="2617">
                  <c:v>7.8994479179382324</c:v>
                </c:pt>
                <c:pt idx="2618">
                  <c:v>7.1027436256408691</c:v>
                </c:pt>
                <c:pt idx="2619">
                  <c:v>7.0207490921020508</c:v>
                </c:pt>
                <c:pt idx="2620">
                  <c:v>7.9919114112854004</c:v>
                </c:pt>
                <c:pt idx="2621">
                  <c:v>7.0977158546447754</c:v>
                </c:pt>
                <c:pt idx="2622">
                  <c:v>7.9029169082641602</c:v>
                </c:pt>
                <c:pt idx="2623">
                  <c:v>7.3856000900268555</c:v>
                </c:pt>
                <c:pt idx="2624">
                  <c:v>7.1503095626831055</c:v>
                </c:pt>
                <c:pt idx="2625">
                  <c:v>7.9572005271911621</c:v>
                </c:pt>
                <c:pt idx="2626">
                  <c:v>7.1187362670898438</c:v>
                </c:pt>
                <c:pt idx="2627">
                  <c:v>7.776486873626709</c:v>
                </c:pt>
                <c:pt idx="2628">
                  <c:v>7.4325146675109863</c:v>
                </c:pt>
                <c:pt idx="2629">
                  <c:v>7.4227156639099121</c:v>
                </c:pt>
                <c:pt idx="2630">
                  <c:v>7.1315732002258301</c:v>
                </c:pt>
                <c:pt idx="2631">
                  <c:v>7.2008004188537598</c:v>
                </c:pt>
                <c:pt idx="2632">
                  <c:v>7.4603180885314941</c:v>
                </c:pt>
                <c:pt idx="2633">
                  <c:v>7.6891493797302246</c:v>
                </c:pt>
                <c:pt idx="2634">
                  <c:v>7.7146496772766113</c:v>
                </c:pt>
                <c:pt idx="2635">
                  <c:v>7.3296561241149902</c:v>
                </c:pt>
                <c:pt idx="2636">
                  <c:v>7.7954754829406738</c:v>
                </c:pt>
                <c:pt idx="2637">
                  <c:v>7.0254006385803223</c:v>
                </c:pt>
                <c:pt idx="2638">
                  <c:v>7.1553249359130859</c:v>
                </c:pt>
                <c:pt idx="2639">
                  <c:v>7.0569419860839844</c:v>
                </c:pt>
                <c:pt idx="2640">
                  <c:v>7.2904634475708008</c:v>
                </c:pt>
                <c:pt idx="2641">
                  <c:v>7.6024594306945801</c:v>
                </c:pt>
                <c:pt idx="2642">
                  <c:v>7.9630265235900879</c:v>
                </c:pt>
                <c:pt idx="2643">
                  <c:v>7.3377480506896973</c:v>
                </c:pt>
                <c:pt idx="2644">
                  <c:v>7.7203512191772461</c:v>
                </c:pt>
                <c:pt idx="2645">
                  <c:v>7.9635396003723145</c:v>
                </c:pt>
                <c:pt idx="2646">
                  <c:v>7.275334358215332</c:v>
                </c:pt>
                <c:pt idx="2647">
                  <c:v>7.8684816360473633</c:v>
                </c:pt>
                <c:pt idx="2648">
                  <c:v>7.996955394744873</c:v>
                </c:pt>
                <c:pt idx="2649">
                  <c:v>7.5807347297668457</c:v>
                </c:pt>
                <c:pt idx="2650">
                  <c:v>7.1845293045043945</c:v>
                </c:pt>
                <c:pt idx="2651">
                  <c:v>7.4494647979736328</c:v>
                </c:pt>
                <c:pt idx="2652">
                  <c:v>7.6434993743896484</c:v>
                </c:pt>
                <c:pt idx="2653">
                  <c:v>7.7963428497314453</c:v>
                </c:pt>
                <c:pt idx="2654">
                  <c:v>7.1391067504882813</c:v>
                </c:pt>
                <c:pt idx="2655">
                  <c:v>7.1818790435791016</c:v>
                </c:pt>
                <c:pt idx="2656">
                  <c:v>7.6589617729187012</c:v>
                </c:pt>
                <c:pt idx="2657">
                  <c:v>7.2464332580566406</c:v>
                </c:pt>
                <c:pt idx="2658">
                  <c:v>7.1948065757751465</c:v>
                </c:pt>
                <c:pt idx="2659">
                  <c:v>7.5616474151611328</c:v>
                </c:pt>
                <c:pt idx="2660">
                  <c:v>7.3681621551513672</c:v>
                </c:pt>
                <c:pt idx="2661">
                  <c:v>7.3006725311279297</c:v>
                </c:pt>
                <c:pt idx="2662">
                  <c:v>7.9547233581542969</c:v>
                </c:pt>
                <c:pt idx="2663">
                  <c:v>7.2060928344726563</c:v>
                </c:pt>
                <c:pt idx="2664">
                  <c:v>7.6865663528442383</c:v>
                </c:pt>
                <c:pt idx="2665">
                  <c:v>7.9756598472595215</c:v>
                </c:pt>
                <c:pt idx="2666">
                  <c:v>7.545562744140625</c:v>
                </c:pt>
                <c:pt idx="2667">
                  <c:v>7.7861485481262207</c:v>
                </c:pt>
                <c:pt idx="2668">
                  <c:v>7.4627184867858887</c:v>
                </c:pt>
                <c:pt idx="2669">
                  <c:v>7.5996108055114746</c:v>
                </c:pt>
                <c:pt idx="2670">
                  <c:v>7.0486292839050293</c:v>
                </c:pt>
                <c:pt idx="2671">
                  <c:v>7.1279406547546387</c:v>
                </c:pt>
                <c:pt idx="2672">
                  <c:v>7.977358341217041</c:v>
                </c:pt>
                <c:pt idx="2673">
                  <c:v>7.583343505859375</c:v>
                </c:pt>
                <c:pt idx="2674">
                  <c:v>7.9768848419189453</c:v>
                </c:pt>
                <c:pt idx="2675">
                  <c:v>7.0662069320678711</c:v>
                </c:pt>
                <c:pt idx="2676">
                  <c:v>7.9564237594604492</c:v>
                </c:pt>
                <c:pt idx="2677">
                  <c:v>7.2708358764648438</c:v>
                </c:pt>
                <c:pt idx="2678">
                  <c:v>7.2238054275512695</c:v>
                </c:pt>
                <c:pt idx="2679">
                  <c:v>7.1249632835388184</c:v>
                </c:pt>
                <c:pt idx="2680">
                  <c:v>7.5335330963134766</c:v>
                </c:pt>
                <c:pt idx="2681">
                  <c:v>7.6291770935058594</c:v>
                </c:pt>
                <c:pt idx="2682">
                  <c:v>7.3610472679138184</c:v>
                </c:pt>
                <c:pt idx="2683">
                  <c:v>7.7858028411865234</c:v>
                </c:pt>
                <c:pt idx="2684">
                  <c:v>7.786341667175293</c:v>
                </c:pt>
                <c:pt idx="2685">
                  <c:v>7.8334197998046875</c:v>
                </c:pt>
                <c:pt idx="2686">
                  <c:v>7.4223370552062988</c:v>
                </c:pt>
                <c:pt idx="2687">
                  <c:v>7.6823348999023438</c:v>
                </c:pt>
                <c:pt idx="2688">
                  <c:v>7.4617996215820313</c:v>
                </c:pt>
                <c:pt idx="2689">
                  <c:v>7.5218415260314941</c:v>
                </c:pt>
                <c:pt idx="2690">
                  <c:v>7.3196516036987305</c:v>
                </c:pt>
                <c:pt idx="2691">
                  <c:v>7.9667215347290039</c:v>
                </c:pt>
                <c:pt idx="2692">
                  <c:v>7.7912020683288574</c:v>
                </c:pt>
                <c:pt idx="2693">
                  <c:v>7.1483502388000488</c:v>
                </c:pt>
                <c:pt idx="2694">
                  <c:v>7.305396556854248</c:v>
                </c:pt>
                <c:pt idx="2695">
                  <c:v>7.3754673004150391</c:v>
                </c:pt>
                <c:pt idx="2696">
                  <c:v>7.1553192138671875</c:v>
                </c:pt>
                <c:pt idx="2697">
                  <c:v>7.9565548896789551</c:v>
                </c:pt>
                <c:pt idx="2698">
                  <c:v>7.2989969253540039</c:v>
                </c:pt>
                <c:pt idx="2699">
                  <c:v>7.120551586151123</c:v>
                </c:pt>
                <c:pt idx="2700">
                  <c:v>7.3211345672607422</c:v>
                </c:pt>
                <c:pt idx="2701">
                  <c:v>7.3233346939086914</c:v>
                </c:pt>
                <c:pt idx="2702">
                  <c:v>7.0229625701904297</c:v>
                </c:pt>
                <c:pt idx="2703">
                  <c:v>7.5820050239562988</c:v>
                </c:pt>
                <c:pt idx="2704">
                  <c:v>7.2673802375793457</c:v>
                </c:pt>
                <c:pt idx="2705">
                  <c:v>7.376772403717041</c:v>
                </c:pt>
                <c:pt idx="2706">
                  <c:v>7.2265782356262207</c:v>
                </c:pt>
                <c:pt idx="2707">
                  <c:v>7.3289470672607422</c:v>
                </c:pt>
                <c:pt idx="2708">
                  <c:v>7.2811636924743652</c:v>
                </c:pt>
                <c:pt idx="2709">
                  <c:v>7.87689208984375</c:v>
                </c:pt>
                <c:pt idx="2710">
                  <c:v>7.0513105392456055</c:v>
                </c:pt>
                <c:pt idx="2711">
                  <c:v>7.4122028350830078</c:v>
                </c:pt>
                <c:pt idx="2712">
                  <c:v>7.5312595367431641</c:v>
                </c:pt>
                <c:pt idx="2713">
                  <c:v>7.7570629119873047</c:v>
                </c:pt>
                <c:pt idx="2714">
                  <c:v>7.7708272933959961</c:v>
                </c:pt>
                <c:pt idx="2715">
                  <c:v>7.3064141273498535</c:v>
                </c:pt>
                <c:pt idx="2716">
                  <c:v>7.3143320083618164</c:v>
                </c:pt>
                <c:pt idx="2717">
                  <c:v>7.199404239654541</c:v>
                </c:pt>
                <c:pt idx="2718">
                  <c:v>8.5130014419555664</c:v>
                </c:pt>
                <c:pt idx="2719">
                  <c:v>8.9288434982299805</c:v>
                </c:pt>
                <c:pt idx="2720">
                  <c:v>8.5641489028930664</c:v>
                </c:pt>
                <c:pt idx="2721">
                  <c:v>8.6530551910400391</c:v>
                </c:pt>
                <c:pt idx="2722">
                  <c:v>8.083770751953125</c:v>
                </c:pt>
                <c:pt idx="2723">
                  <c:v>8.8020572662353516</c:v>
                </c:pt>
                <c:pt idx="2724">
                  <c:v>8.7692394256591797</c:v>
                </c:pt>
                <c:pt idx="2725">
                  <c:v>8.0424461364746094</c:v>
                </c:pt>
                <c:pt idx="2726">
                  <c:v>8.3959531784057617</c:v>
                </c:pt>
                <c:pt idx="2727">
                  <c:v>8.5191125869750977</c:v>
                </c:pt>
                <c:pt idx="2728">
                  <c:v>8.0489950180053711</c:v>
                </c:pt>
                <c:pt idx="2729">
                  <c:v>8.1826934814453125</c:v>
                </c:pt>
                <c:pt idx="2730">
                  <c:v>8.5565586090087891</c:v>
                </c:pt>
                <c:pt idx="2731">
                  <c:v>8.5858879089355469</c:v>
                </c:pt>
                <c:pt idx="2732">
                  <c:v>8.5072622299194336</c:v>
                </c:pt>
                <c:pt idx="2733">
                  <c:v>8.2058620452880859</c:v>
                </c:pt>
                <c:pt idx="2734">
                  <c:v>8.1075639724731445</c:v>
                </c:pt>
                <c:pt idx="2735">
                  <c:v>8.656071662902832</c:v>
                </c:pt>
                <c:pt idx="2736">
                  <c:v>8.7459688186645508</c:v>
                </c:pt>
                <c:pt idx="2737">
                  <c:v>8.4377651214599609</c:v>
                </c:pt>
                <c:pt idx="2738">
                  <c:v>8.277679443359375</c:v>
                </c:pt>
                <c:pt idx="2739">
                  <c:v>8.7182655334472656</c:v>
                </c:pt>
                <c:pt idx="2740">
                  <c:v>8.7754430770874023</c:v>
                </c:pt>
                <c:pt idx="2741">
                  <c:v>8.1033172607421875</c:v>
                </c:pt>
                <c:pt idx="2742">
                  <c:v>8.2980747222900391</c:v>
                </c:pt>
                <c:pt idx="2743">
                  <c:v>8.5893421173095703</c:v>
                </c:pt>
                <c:pt idx="2744">
                  <c:v>8.8779134750366211</c:v>
                </c:pt>
                <c:pt idx="2745">
                  <c:v>8.1709403991699219</c:v>
                </c:pt>
                <c:pt idx="2746">
                  <c:v>8.762272834777832</c:v>
                </c:pt>
                <c:pt idx="2747">
                  <c:v>8.4001893997192383</c:v>
                </c:pt>
                <c:pt idx="2748">
                  <c:v>8.9358196258544922</c:v>
                </c:pt>
                <c:pt idx="2749">
                  <c:v>8.4755067825317383</c:v>
                </c:pt>
                <c:pt idx="2750">
                  <c:v>8.9011144638061523</c:v>
                </c:pt>
                <c:pt idx="2751">
                  <c:v>8.0324583053588867</c:v>
                </c:pt>
                <c:pt idx="2752">
                  <c:v>8.2526931762695313</c:v>
                </c:pt>
                <c:pt idx="2753">
                  <c:v>8.6229276657104492</c:v>
                </c:pt>
                <c:pt idx="2754">
                  <c:v>8.7740030288696289</c:v>
                </c:pt>
                <c:pt idx="2755">
                  <c:v>8.3962650299072266</c:v>
                </c:pt>
                <c:pt idx="2756">
                  <c:v>8.7144861221313477</c:v>
                </c:pt>
                <c:pt idx="2757">
                  <c:v>8.8071460723876953</c:v>
                </c:pt>
                <c:pt idx="2758">
                  <c:v>8.2480831146240234</c:v>
                </c:pt>
                <c:pt idx="2759">
                  <c:v>8.6030511856079102</c:v>
                </c:pt>
                <c:pt idx="2760">
                  <c:v>8.7493505477905273</c:v>
                </c:pt>
                <c:pt idx="2761">
                  <c:v>8.5200958251953125</c:v>
                </c:pt>
                <c:pt idx="2762">
                  <c:v>8.7419204711914063</c:v>
                </c:pt>
                <c:pt idx="2763">
                  <c:v>8.2811508178710938</c:v>
                </c:pt>
                <c:pt idx="2764">
                  <c:v>8.0813961029052734</c:v>
                </c:pt>
                <c:pt idx="2765">
                  <c:v>8.3552885055541992</c:v>
                </c:pt>
                <c:pt idx="2766">
                  <c:v>8.8401479721069336</c:v>
                </c:pt>
                <c:pt idx="2767">
                  <c:v>8.9955253601074219</c:v>
                </c:pt>
                <c:pt idx="2768">
                  <c:v>8.9276838302612305</c:v>
                </c:pt>
                <c:pt idx="2769">
                  <c:v>8.8520641326904297</c:v>
                </c:pt>
                <c:pt idx="2770">
                  <c:v>8.2578191757202148</c:v>
                </c:pt>
                <c:pt idx="2771">
                  <c:v>8.2553749084472656</c:v>
                </c:pt>
                <c:pt idx="2772">
                  <c:v>8.170201301574707</c:v>
                </c:pt>
                <c:pt idx="2773">
                  <c:v>8.8083047866821289</c:v>
                </c:pt>
                <c:pt idx="2774">
                  <c:v>8.7634687423706055</c:v>
                </c:pt>
                <c:pt idx="2775">
                  <c:v>8.9980831146240234</c:v>
                </c:pt>
                <c:pt idx="2776">
                  <c:v>8.0739641189575195</c:v>
                </c:pt>
                <c:pt idx="2777">
                  <c:v>8.4440984725952148</c:v>
                </c:pt>
                <c:pt idx="2778">
                  <c:v>8.0321245193481445</c:v>
                </c:pt>
                <c:pt idx="2779">
                  <c:v>8.9276371002197266</c:v>
                </c:pt>
                <c:pt idx="2780">
                  <c:v>8.6262245178222656</c:v>
                </c:pt>
                <c:pt idx="2781">
                  <c:v>8.5934209823608398</c:v>
                </c:pt>
                <c:pt idx="2782">
                  <c:v>8.0945644378662109</c:v>
                </c:pt>
                <c:pt idx="2783">
                  <c:v>8.9444408416748047</c:v>
                </c:pt>
                <c:pt idx="2784">
                  <c:v>8.6821079254150391</c:v>
                </c:pt>
                <c:pt idx="2785">
                  <c:v>8.8922767639160156</c:v>
                </c:pt>
                <c:pt idx="2786">
                  <c:v>8.7930498123168945</c:v>
                </c:pt>
                <c:pt idx="2787">
                  <c:v>8.8686456680297852</c:v>
                </c:pt>
                <c:pt idx="2788">
                  <c:v>8.2861871719360352</c:v>
                </c:pt>
                <c:pt idx="2789">
                  <c:v>8.7832841873168945</c:v>
                </c:pt>
                <c:pt idx="2790">
                  <c:v>8.2074184417724609</c:v>
                </c:pt>
                <c:pt idx="2791">
                  <c:v>8.5428762435913086</c:v>
                </c:pt>
                <c:pt idx="2792">
                  <c:v>8.6158838272094727</c:v>
                </c:pt>
                <c:pt idx="2793">
                  <c:v>8.090632438659668</c:v>
                </c:pt>
                <c:pt idx="2794">
                  <c:v>8.6757516860961914</c:v>
                </c:pt>
                <c:pt idx="2795">
                  <c:v>8.3751611709594727</c:v>
                </c:pt>
                <c:pt idx="2796">
                  <c:v>8.528193473815918</c:v>
                </c:pt>
                <c:pt idx="2797">
                  <c:v>8.0396232604980469</c:v>
                </c:pt>
                <c:pt idx="2798">
                  <c:v>8.694340705871582</c:v>
                </c:pt>
                <c:pt idx="2799">
                  <c:v>8.9343557357788086</c:v>
                </c:pt>
                <c:pt idx="2800">
                  <c:v>8.9864749908447266</c:v>
                </c:pt>
                <c:pt idx="2801">
                  <c:v>8.6816835403442383</c:v>
                </c:pt>
                <c:pt idx="2802">
                  <c:v>8.8742389678955078</c:v>
                </c:pt>
                <c:pt idx="2803">
                  <c:v>8.3333616256713867</c:v>
                </c:pt>
                <c:pt idx="2804">
                  <c:v>8.5788240432739258</c:v>
                </c:pt>
                <c:pt idx="2805">
                  <c:v>8.6255073547363281</c:v>
                </c:pt>
                <c:pt idx="2806">
                  <c:v>8.6695709228515625</c:v>
                </c:pt>
                <c:pt idx="2807">
                  <c:v>8.1998939514160156</c:v>
                </c:pt>
                <c:pt idx="2808">
                  <c:v>8.3321285247802734</c:v>
                </c:pt>
                <c:pt idx="2809">
                  <c:v>8.8115406036376953</c:v>
                </c:pt>
                <c:pt idx="2810">
                  <c:v>8.6322698593139648</c:v>
                </c:pt>
                <c:pt idx="2811">
                  <c:v>8.4552335739135742</c:v>
                </c:pt>
                <c:pt idx="2812">
                  <c:v>8.17877197265625</c:v>
                </c:pt>
                <c:pt idx="2813">
                  <c:v>8.2009620666503906</c:v>
                </c:pt>
                <c:pt idx="2814">
                  <c:v>8.8111734390258789</c:v>
                </c:pt>
                <c:pt idx="2815">
                  <c:v>8.6862688064575195</c:v>
                </c:pt>
                <c:pt idx="2816">
                  <c:v>8.331486701965332</c:v>
                </c:pt>
                <c:pt idx="2817">
                  <c:v>8.487213134765625</c:v>
                </c:pt>
                <c:pt idx="2818">
                  <c:v>8.9831666946411133</c:v>
                </c:pt>
                <c:pt idx="2819">
                  <c:v>8.380274772644043</c:v>
                </c:pt>
                <c:pt idx="2820">
                  <c:v>8.5164499282836914</c:v>
                </c:pt>
                <c:pt idx="2821">
                  <c:v>8.0242319107055664</c:v>
                </c:pt>
                <c:pt idx="2822">
                  <c:v>9.3720207214355469</c:v>
                </c:pt>
                <c:pt idx="2823">
                  <c:v>9.7333755493164063</c:v>
                </c:pt>
                <c:pt idx="2824">
                  <c:v>9.3354120254516602</c:v>
                </c:pt>
                <c:pt idx="2825">
                  <c:v>9.822967529296875</c:v>
                </c:pt>
                <c:pt idx="2826">
                  <c:v>9.7799959182739258</c:v>
                </c:pt>
                <c:pt idx="2827">
                  <c:v>9.8361978530883789</c:v>
                </c:pt>
                <c:pt idx="2828">
                  <c:v>9.9645071029663086</c:v>
                </c:pt>
                <c:pt idx="2829">
                  <c:v>9.7916250228881836</c:v>
                </c:pt>
                <c:pt idx="2830">
                  <c:v>9.9528274536132813</c:v>
                </c:pt>
                <c:pt idx="2831">
                  <c:v>9.4020528793334961</c:v>
                </c:pt>
                <c:pt idx="2832">
                  <c:v>9.9543695449829102</c:v>
                </c:pt>
                <c:pt idx="2833">
                  <c:v>9.8427610397338867</c:v>
                </c:pt>
                <c:pt idx="2834">
                  <c:v>9.5872611999511719</c:v>
                </c:pt>
                <c:pt idx="2835">
                  <c:v>9.1921205520629883</c:v>
                </c:pt>
                <c:pt idx="2836">
                  <c:v>9.1005573272705078</c:v>
                </c:pt>
                <c:pt idx="2837">
                  <c:v>9.9680728912353516</c:v>
                </c:pt>
                <c:pt idx="2838">
                  <c:v>9.7211141586303711</c:v>
                </c:pt>
                <c:pt idx="2839">
                  <c:v>9.7581272125244141</c:v>
                </c:pt>
                <c:pt idx="2840">
                  <c:v>9.3584957122802734</c:v>
                </c:pt>
                <c:pt idx="2841">
                  <c:v>9.3365325927734375</c:v>
                </c:pt>
                <c:pt idx="2842">
                  <c:v>9.9355144500732422</c:v>
                </c:pt>
                <c:pt idx="2843">
                  <c:v>9.2767629623413086</c:v>
                </c:pt>
                <c:pt idx="2844">
                  <c:v>9.9818382263183594</c:v>
                </c:pt>
                <c:pt idx="2845">
                  <c:v>9.3880901336669922</c:v>
                </c:pt>
                <c:pt idx="2846">
                  <c:v>9.2954778671264648</c:v>
                </c:pt>
                <c:pt idx="2847">
                  <c:v>9.2079553604125977</c:v>
                </c:pt>
                <c:pt idx="2848">
                  <c:v>9.3119773864746094</c:v>
                </c:pt>
                <c:pt idx="2849">
                  <c:v>9.6648588180541992</c:v>
                </c:pt>
                <c:pt idx="2850">
                  <c:v>9.1437225341796875</c:v>
                </c:pt>
                <c:pt idx="2851">
                  <c:v>9.352839469909668</c:v>
                </c:pt>
                <c:pt idx="2852">
                  <c:v>9.7540464401245117</c:v>
                </c:pt>
                <c:pt idx="2853">
                  <c:v>9.2711048126220703</c:v>
                </c:pt>
                <c:pt idx="2854">
                  <c:v>9.9997119903564453</c:v>
                </c:pt>
                <c:pt idx="2855">
                  <c:v>9.5064868927001953</c:v>
                </c:pt>
                <c:pt idx="2856">
                  <c:v>9.6870260238647461</c:v>
                </c:pt>
                <c:pt idx="2857">
                  <c:v>9.187190055847168</c:v>
                </c:pt>
                <c:pt idx="2858">
                  <c:v>9.7890129089355469</c:v>
                </c:pt>
                <c:pt idx="2859">
                  <c:v>9.412236213684082</c:v>
                </c:pt>
                <c:pt idx="2860">
                  <c:v>9.3491916656494141</c:v>
                </c:pt>
                <c:pt idx="2861">
                  <c:v>9.4154520034790039</c:v>
                </c:pt>
                <c:pt idx="2862">
                  <c:v>9.4779500961303711</c:v>
                </c:pt>
                <c:pt idx="2863">
                  <c:v>9.8914566040039063</c:v>
                </c:pt>
                <c:pt idx="2864">
                  <c:v>9.1524906158447266</c:v>
                </c:pt>
                <c:pt idx="2865">
                  <c:v>9.122593879699707</c:v>
                </c:pt>
                <c:pt idx="2866">
                  <c:v>9.4678955078125</c:v>
                </c:pt>
                <c:pt idx="2867">
                  <c:v>9.4023933410644531</c:v>
                </c:pt>
                <c:pt idx="2868">
                  <c:v>9.0788040161132813</c:v>
                </c:pt>
                <c:pt idx="2869">
                  <c:v>9.5500755310058594</c:v>
                </c:pt>
                <c:pt idx="2870">
                  <c:v>9.2215919494628906</c:v>
                </c:pt>
                <c:pt idx="2871">
                  <c:v>9.3938426971435547</c:v>
                </c:pt>
                <c:pt idx="2872">
                  <c:v>9.5794391632080078</c:v>
                </c:pt>
                <c:pt idx="2873">
                  <c:v>9.9342851638793945</c:v>
                </c:pt>
                <c:pt idx="2874">
                  <c:v>9.5008945465087891</c:v>
                </c:pt>
                <c:pt idx="2875">
                  <c:v>9.5503454208374023</c:v>
                </c:pt>
                <c:pt idx="2876">
                  <c:v>9.1064519882202148</c:v>
                </c:pt>
                <c:pt idx="2877">
                  <c:v>9.2053127288818359</c:v>
                </c:pt>
                <c:pt idx="2878">
                  <c:v>9.4968624114990234</c:v>
                </c:pt>
                <c:pt idx="2879">
                  <c:v>9.1375732421875</c:v>
                </c:pt>
                <c:pt idx="2880">
                  <c:v>9.4648733139038086</c:v>
                </c:pt>
                <c:pt idx="2881">
                  <c:v>9.8300142288208008</c:v>
                </c:pt>
                <c:pt idx="2882">
                  <c:v>9.2259883880615234</c:v>
                </c:pt>
                <c:pt idx="2883">
                  <c:v>9.4162311553955078</c:v>
                </c:pt>
                <c:pt idx="2884">
                  <c:v>9.8163528442382813</c:v>
                </c:pt>
                <c:pt idx="2885">
                  <c:v>9.3432807922363281</c:v>
                </c:pt>
                <c:pt idx="2886">
                  <c:v>9.9920148849487305</c:v>
                </c:pt>
                <c:pt idx="2887">
                  <c:v>9.4412317276000977</c:v>
                </c:pt>
                <c:pt idx="2888">
                  <c:v>9.981226921081543</c:v>
                </c:pt>
                <c:pt idx="2889">
                  <c:v>9.9912538528442383</c:v>
                </c:pt>
                <c:pt idx="2890">
                  <c:v>9.6429729461669922</c:v>
                </c:pt>
                <c:pt idx="2891">
                  <c:v>9.4457721710205078</c:v>
                </c:pt>
                <c:pt idx="2892">
                  <c:v>9.4199943542480469</c:v>
                </c:pt>
                <c:pt idx="2893">
                  <c:v>9.8589849472045898</c:v>
                </c:pt>
                <c:pt idx="2894">
                  <c:v>9.4884529113769531</c:v>
                </c:pt>
                <c:pt idx="2895">
                  <c:v>9.3483943939208984</c:v>
                </c:pt>
                <c:pt idx="2896">
                  <c:v>9.8683280944824219</c:v>
                </c:pt>
                <c:pt idx="2897">
                  <c:v>9.1181097030639648</c:v>
                </c:pt>
                <c:pt idx="2898">
                  <c:v>9.75299072265625</c:v>
                </c:pt>
                <c:pt idx="2899">
                  <c:v>9.5440988540649414</c:v>
                </c:pt>
                <c:pt idx="2900">
                  <c:v>9.4714088439941406</c:v>
                </c:pt>
                <c:pt idx="2901">
                  <c:v>9.7925558090209961</c:v>
                </c:pt>
                <c:pt idx="2902">
                  <c:v>9.8790931701660156</c:v>
                </c:pt>
                <c:pt idx="2903">
                  <c:v>9.4410247802734375</c:v>
                </c:pt>
                <c:pt idx="2904">
                  <c:v>9.5231914520263672</c:v>
                </c:pt>
                <c:pt idx="2905">
                  <c:v>10.042747497558594</c:v>
                </c:pt>
                <c:pt idx="2906">
                  <c:v>10.292387008666992</c:v>
                </c:pt>
                <c:pt idx="2907">
                  <c:v>10.882911682128906</c:v>
                </c:pt>
                <c:pt idx="2908">
                  <c:v>10.509785652160645</c:v>
                </c:pt>
                <c:pt idx="2909">
                  <c:v>10.433406829833984</c:v>
                </c:pt>
                <c:pt idx="2910">
                  <c:v>10.109888076782227</c:v>
                </c:pt>
                <c:pt idx="2911">
                  <c:v>10.305354118347168</c:v>
                </c:pt>
                <c:pt idx="2912">
                  <c:v>10.42682933807373</c:v>
                </c:pt>
                <c:pt idx="2913">
                  <c:v>10.350078582763672</c:v>
                </c:pt>
                <c:pt idx="2914">
                  <c:v>10.377387046813965</c:v>
                </c:pt>
                <c:pt idx="2915">
                  <c:v>10.761811256408691</c:v>
                </c:pt>
                <c:pt idx="2916">
                  <c:v>10.167803764343262</c:v>
                </c:pt>
                <c:pt idx="2917">
                  <c:v>10.707217216491699</c:v>
                </c:pt>
                <c:pt idx="2918">
                  <c:v>10.670839309692383</c:v>
                </c:pt>
                <c:pt idx="2919">
                  <c:v>10.967425346374512</c:v>
                </c:pt>
                <c:pt idx="2920">
                  <c:v>10.674957275390625</c:v>
                </c:pt>
                <c:pt idx="2921">
                  <c:v>10.155925750732422</c:v>
                </c:pt>
                <c:pt idx="2922">
                  <c:v>10.00395393371582</c:v>
                </c:pt>
                <c:pt idx="2923">
                  <c:v>10.850790023803711</c:v>
                </c:pt>
                <c:pt idx="2924">
                  <c:v>10.491499900817871</c:v>
                </c:pt>
                <c:pt idx="2925">
                  <c:v>10.978667259216309</c:v>
                </c:pt>
                <c:pt idx="2926">
                  <c:v>10.150239944458008</c:v>
                </c:pt>
                <c:pt idx="2927">
                  <c:v>10.919927597045898</c:v>
                </c:pt>
                <c:pt idx="2928">
                  <c:v>10.459118843078613</c:v>
                </c:pt>
                <c:pt idx="2929">
                  <c:v>10.373760223388672</c:v>
                </c:pt>
                <c:pt idx="2930">
                  <c:v>10.104765892028809</c:v>
                </c:pt>
                <c:pt idx="2931">
                  <c:v>10.659652709960938</c:v>
                </c:pt>
                <c:pt idx="2932">
                  <c:v>10.256734848022461</c:v>
                </c:pt>
                <c:pt idx="2933">
                  <c:v>10.508879661560059</c:v>
                </c:pt>
                <c:pt idx="2934">
                  <c:v>10.592381477355957</c:v>
                </c:pt>
                <c:pt idx="2935">
                  <c:v>10.285093307495117</c:v>
                </c:pt>
                <c:pt idx="2936">
                  <c:v>10.5604248046875</c:v>
                </c:pt>
                <c:pt idx="2937">
                  <c:v>10.537409782409668</c:v>
                </c:pt>
                <c:pt idx="2938">
                  <c:v>10.858303070068359</c:v>
                </c:pt>
                <c:pt idx="2939">
                  <c:v>10.327783584594727</c:v>
                </c:pt>
                <c:pt idx="2940">
                  <c:v>10.642210960388184</c:v>
                </c:pt>
                <c:pt idx="2941">
                  <c:v>10.887810707092285</c:v>
                </c:pt>
                <c:pt idx="2942">
                  <c:v>10.588596343994141</c:v>
                </c:pt>
                <c:pt idx="2943">
                  <c:v>10.494644165039063</c:v>
                </c:pt>
                <c:pt idx="2944">
                  <c:v>10.809402465820313</c:v>
                </c:pt>
                <c:pt idx="2945">
                  <c:v>10.093408584594727</c:v>
                </c:pt>
                <c:pt idx="2946">
                  <c:v>10.629980087280273</c:v>
                </c:pt>
                <c:pt idx="2947">
                  <c:v>10.568158149719238</c:v>
                </c:pt>
                <c:pt idx="2948">
                  <c:v>10.500199317932129</c:v>
                </c:pt>
                <c:pt idx="2949">
                  <c:v>10.611915588378906</c:v>
                </c:pt>
                <c:pt idx="2950">
                  <c:v>10.994175910949707</c:v>
                </c:pt>
                <c:pt idx="2951">
                  <c:v>10.576528549194336</c:v>
                </c:pt>
                <c:pt idx="2952">
                  <c:v>10.31212329864502</c:v>
                </c:pt>
                <c:pt idx="2953">
                  <c:v>10.816033363342285</c:v>
                </c:pt>
                <c:pt idx="2954">
                  <c:v>10.487287521362305</c:v>
                </c:pt>
                <c:pt idx="2955">
                  <c:v>10.277599334716797</c:v>
                </c:pt>
                <c:pt idx="2956">
                  <c:v>10.284280776977539</c:v>
                </c:pt>
                <c:pt idx="2957">
                  <c:v>10.562583923339844</c:v>
                </c:pt>
                <c:pt idx="2958">
                  <c:v>10.168563842773438</c:v>
                </c:pt>
                <c:pt idx="2959">
                  <c:v>10.662331581115723</c:v>
                </c:pt>
                <c:pt idx="2960">
                  <c:v>10.63817024230957</c:v>
                </c:pt>
                <c:pt idx="2961">
                  <c:v>10.576272010803223</c:v>
                </c:pt>
                <c:pt idx="2962">
                  <c:v>10.542414665222168</c:v>
                </c:pt>
                <c:pt idx="2963">
                  <c:v>10.629560470581055</c:v>
                </c:pt>
                <c:pt idx="2964">
                  <c:v>10.858331680297852</c:v>
                </c:pt>
                <c:pt idx="2965">
                  <c:v>10.261524200439453</c:v>
                </c:pt>
                <c:pt idx="2966">
                  <c:v>10.000905990600586</c:v>
                </c:pt>
                <c:pt idx="2967">
                  <c:v>10.832191467285156</c:v>
                </c:pt>
                <c:pt idx="2968">
                  <c:v>10.98033618927002</c:v>
                </c:pt>
                <c:pt idx="2969">
                  <c:v>10.364892959594727</c:v>
                </c:pt>
                <c:pt idx="2970">
                  <c:v>10.287463188171387</c:v>
                </c:pt>
                <c:pt idx="2971">
                  <c:v>10.75898265838623</c:v>
                </c:pt>
                <c:pt idx="2972">
                  <c:v>11.80577278137207</c:v>
                </c:pt>
                <c:pt idx="2973">
                  <c:v>11.832225799560547</c:v>
                </c:pt>
                <c:pt idx="2974">
                  <c:v>11.577140808105469</c:v>
                </c:pt>
                <c:pt idx="2975">
                  <c:v>11.105745315551758</c:v>
                </c:pt>
                <c:pt idx="2976">
                  <c:v>11.469573974609375</c:v>
                </c:pt>
                <c:pt idx="2977">
                  <c:v>11.852383613586426</c:v>
                </c:pt>
                <c:pt idx="2978">
                  <c:v>11.491652488708496</c:v>
                </c:pt>
                <c:pt idx="2979">
                  <c:v>11.913334846496582</c:v>
                </c:pt>
                <c:pt idx="2980">
                  <c:v>11.096263885498047</c:v>
                </c:pt>
                <c:pt idx="2981">
                  <c:v>11.961423873901367</c:v>
                </c:pt>
                <c:pt idx="2982">
                  <c:v>11.025938987731934</c:v>
                </c:pt>
                <c:pt idx="2983">
                  <c:v>11.542359352111816</c:v>
                </c:pt>
                <c:pt idx="2984">
                  <c:v>11.802252769470215</c:v>
                </c:pt>
                <c:pt idx="2985">
                  <c:v>11.017910957336426</c:v>
                </c:pt>
                <c:pt idx="2986">
                  <c:v>11.8267822265625</c:v>
                </c:pt>
                <c:pt idx="2987">
                  <c:v>11.907123565673828</c:v>
                </c:pt>
                <c:pt idx="2988">
                  <c:v>11.754044532775879</c:v>
                </c:pt>
                <c:pt idx="2989">
                  <c:v>11.29128360748291</c:v>
                </c:pt>
                <c:pt idx="2990">
                  <c:v>11.675506591796875</c:v>
                </c:pt>
                <c:pt idx="2991">
                  <c:v>11.253194808959961</c:v>
                </c:pt>
                <c:pt idx="2992">
                  <c:v>11.234052658081055</c:v>
                </c:pt>
                <c:pt idx="2993">
                  <c:v>11.036002159118652</c:v>
                </c:pt>
                <c:pt idx="2994">
                  <c:v>11.928306579589844</c:v>
                </c:pt>
                <c:pt idx="2995">
                  <c:v>11.319061279296875</c:v>
                </c:pt>
                <c:pt idx="2996">
                  <c:v>11.350991249084473</c:v>
                </c:pt>
                <c:pt idx="2997">
                  <c:v>11.27118968963623</c:v>
                </c:pt>
                <c:pt idx="2998">
                  <c:v>11.956329345703125</c:v>
                </c:pt>
                <c:pt idx="2999">
                  <c:v>11.504795074462891</c:v>
                </c:pt>
                <c:pt idx="3000">
                  <c:v>11.238323211669922</c:v>
                </c:pt>
                <c:pt idx="3001">
                  <c:v>11.743037223815918</c:v>
                </c:pt>
                <c:pt idx="3002">
                  <c:v>11.08146858215332</c:v>
                </c:pt>
                <c:pt idx="3003">
                  <c:v>11.844908714294434</c:v>
                </c:pt>
                <c:pt idx="3004">
                  <c:v>11.785045623779297</c:v>
                </c:pt>
                <c:pt idx="3005">
                  <c:v>11.317212104797363</c:v>
                </c:pt>
                <c:pt idx="3006">
                  <c:v>11.148500442504883</c:v>
                </c:pt>
                <c:pt idx="3007">
                  <c:v>11.863283157348633</c:v>
                </c:pt>
                <c:pt idx="3008">
                  <c:v>11.141752243041992</c:v>
                </c:pt>
                <c:pt idx="3009">
                  <c:v>11.164469718933105</c:v>
                </c:pt>
                <c:pt idx="3010">
                  <c:v>11.921205520629883</c:v>
                </c:pt>
                <c:pt idx="3011">
                  <c:v>11.117666244506836</c:v>
                </c:pt>
                <c:pt idx="3012">
                  <c:v>11.775318145751953</c:v>
                </c:pt>
                <c:pt idx="3013">
                  <c:v>11.657468795776367</c:v>
                </c:pt>
                <c:pt idx="3014">
                  <c:v>11.520484924316406</c:v>
                </c:pt>
                <c:pt idx="3015">
                  <c:v>11.060705184936523</c:v>
                </c:pt>
                <c:pt idx="3016">
                  <c:v>11.160220146179199</c:v>
                </c:pt>
                <c:pt idx="3017">
                  <c:v>11.750029563903809</c:v>
                </c:pt>
                <c:pt idx="3018">
                  <c:v>11.097127914428711</c:v>
                </c:pt>
                <c:pt idx="3019">
                  <c:v>11.099912643432617</c:v>
                </c:pt>
                <c:pt idx="3020">
                  <c:v>11.895597457885742</c:v>
                </c:pt>
                <c:pt idx="3021">
                  <c:v>11.819220542907715</c:v>
                </c:pt>
                <c:pt idx="3022">
                  <c:v>11.777281761169434</c:v>
                </c:pt>
                <c:pt idx="3023">
                  <c:v>11.748705863952637</c:v>
                </c:pt>
                <c:pt idx="3024">
                  <c:v>11.587630271911621</c:v>
                </c:pt>
                <c:pt idx="3025">
                  <c:v>11.084024429321289</c:v>
                </c:pt>
                <c:pt idx="3026">
                  <c:v>11.054595947265625</c:v>
                </c:pt>
                <c:pt idx="3027">
                  <c:v>12.751102447509766</c:v>
                </c:pt>
                <c:pt idx="3028">
                  <c:v>12.114006042480469</c:v>
                </c:pt>
                <c:pt idx="3029">
                  <c:v>12.693917274475098</c:v>
                </c:pt>
                <c:pt idx="3030">
                  <c:v>12.037525177001953</c:v>
                </c:pt>
                <c:pt idx="3031">
                  <c:v>12.462165832519531</c:v>
                </c:pt>
                <c:pt idx="3032">
                  <c:v>12.174347877502441</c:v>
                </c:pt>
                <c:pt idx="3033">
                  <c:v>12.532647132873535</c:v>
                </c:pt>
                <c:pt idx="3034">
                  <c:v>12.087267875671387</c:v>
                </c:pt>
                <c:pt idx="3035">
                  <c:v>12.974180221557617</c:v>
                </c:pt>
                <c:pt idx="3036">
                  <c:v>12.252535820007324</c:v>
                </c:pt>
                <c:pt idx="3037">
                  <c:v>12.072624206542969</c:v>
                </c:pt>
                <c:pt idx="3038">
                  <c:v>12.478026390075684</c:v>
                </c:pt>
                <c:pt idx="3039">
                  <c:v>12.988926887512207</c:v>
                </c:pt>
                <c:pt idx="3040">
                  <c:v>12.969303131103516</c:v>
                </c:pt>
                <c:pt idx="3041">
                  <c:v>12.792989730834961</c:v>
                </c:pt>
                <c:pt idx="3042">
                  <c:v>12.830625534057617</c:v>
                </c:pt>
                <c:pt idx="3043">
                  <c:v>12.445440292358398</c:v>
                </c:pt>
                <c:pt idx="3044">
                  <c:v>12.575247764587402</c:v>
                </c:pt>
                <c:pt idx="3045">
                  <c:v>12.459431648254395</c:v>
                </c:pt>
                <c:pt idx="3046">
                  <c:v>12.895631790161133</c:v>
                </c:pt>
                <c:pt idx="3047">
                  <c:v>12.099451065063477</c:v>
                </c:pt>
                <c:pt idx="3048">
                  <c:v>12.551862716674805</c:v>
                </c:pt>
                <c:pt idx="3049">
                  <c:v>12.323826789855957</c:v>
                </c:pt>
                <c:pt idx="3050">
                  <c:v>12.593659400939941</c:v>
                </c:pt>
                <c:pt idx="3051">
                  <c:v>12.521178245544434</c:v>
                </c:pt>
                <c:pt idx="3052">
                  <c:v>12.307392120361328</c:v>
                </c:pt>
                <c:pt idx="3053">
                  <c:v>12.193485260009766</c:v>
                </c:pt>
                <c:pt idx="3054">
                  <c:v>12.398673057556152</c:v>
                </c:pt>
                <c:pt idx="3055">
                  <c:v>12.308348655700684</c:v>
                </c:pt>
                <c:pt idx="3056">
                  <c:v>12.761438369750977</c:v>
                </c:pt>
                <c:pt idx="3057">
                  <c:v>12.405925750732422</c:v>
                </c:pt>
                <c:pt idx="3058">
                  <c:v>12.047560691833496</c:v>
                </c:pt>
                <c:pt idx="3059">
                  <c:v>12.600286483764648</c:v>
                </c:pt>
                <c:pt idx="3060">
                  <c:v>12.856412887573242</c:v>
                </c:pt>
                <c:pt idx="3061">
                  <c:v>12.978855133056641</c:v>
                </c:pt>
                <c:pt idx="3062">
                  <c:v>12.203067779541016</c:v>
                </c:pt>
                <c:pt idx="3063">
                  <c:v>12.069417953491211</c:v>
                </c:pt>
                <c:pt idx="3064">
                  <c:v>12.728084564208984</c:v>
                </c:pt>
                <c:pt idx="3065">
                  <c:v>12.18754768371582</c:v>
                </c:pt>
                <c:pt idx="3066">
                  <c:v>12.345160484313965</c:v>
                </c:pt>
                <c:pt idx="3067">
                  <c:v>12.777070045471191</c:v>
                </c:pt>
                <c:pt idx="3068">
                  <c:v>12.328857421875</c:v>
                </c:pt>
                <c:pt idx="3069">
                  <c:v>12.727325439453125</c:v>
                </c:pt>
                <c:pt idx="3070">
                  <c:v>12.210065841674805</c:v>
                </c:pt>
                <c:pt idx="3071">
                  <c:v>12.637940406799316</c:v>
                </c:pt>
                <c:pt idx="3072">
                  <c:v>12.29921817779541</c:v>
                </c:pt>
                <c:pt idx="3073">
                  <c:v>12.528680801391602</c:v>
                </c:pt>
                <c:pt idx="3074">
                  <c:v>12.056124687194824</c:v>
                </c:pt>
                <c:pt idx="3075">
                  <c:v>13.498244285583496</c:v>
                </c:pt>
                <c:pt idx="3076">
                  <c:v>13.853196144104004</c:v>
                </c:pt>
                <c:pt idx="3077">
                  <c:v>13.607170104980469</c:v>
                </c:pt>
                <c:pt idx="3078">
                  <c:v>13.663375854492188</c:v>
                </c:pt>
                <c:pt idx="3079">
                  <c:v>13.623016357421875</c:v>
                </c:pt>
                <c:pt idx="3080">
                  <c:v>13.49968433380127</c:v>
                </c:pt>
                <c:pt idx="3081">
                  <c:v>13.030343055725098</c:v>
                </c:pt>
                <c:pt idx="3082">
                  <c:v>13.452903747558594</c:v>
                </c:pt>
                <c:pt idx="3083">
                  <c:v>13.71070384979248</c:v>
                </c:pt>
                <c:pt idx="3084">
                  <c:v>13.796709060668945</c:v>
                </c:pt>
                <c:pt idx="3085">
                  <c:v>13.998781204223633</c:v>
                </c:pt>
                <c:pt idx="3086">
                  <c:v>13.434950828552246</c:v>
                </c:pt>
                <c:pt idx="3087">
                  <c:v>13.392273902893066</c:v>
                </c:pt>
                <c:pt idx="3088">
                  <c:v>13.438379287719727</c:v>
                </c:pt>
                <c:pt idx="3089">
                  <c:v>13.272051811218262</c:v>
                </c:pt>
                <c:pt idx="3090">
                  <c:v>13.908903121948242</c:v>
                </c:pt>
                <c:pt idx="3091">
                  <c:v>13.318032264709473</c:v>
                </c:pt>
                <c:pt idx="3092">
                  <c:v>13.093701362609863</c:v>
                </c:pt>
                <c:pt idx="3093">
                  <c:v>13.56650447845459</c:v>
                </c:pt>
                <c:pt idx="3094">
                  <c:v>13.250901222229004</c:v>
                </c:pt>
                <c:pt idx="3095">
                  <c:v>13.097870826721191</c:v>
                </c:pt>
                <c:pt idx="3096">
                  <c:v>13.778727531433105</c:v>
                </c:pt>
                <c:pt idx="3097">
                  <c:v>13.93940258026123</c:v>
                </c:pt>
                <c:pt idx="3098">
                  <c:v>13.529623985290527</c:v>
                </c:pt>
                <c:pt idx="3099">
                  <c:v>13.062735557556152</c:v>
                </c:pt>
                <c:pt idx="3100">
                  <c:v>13.92920970916748</c:v>
                </c:pt>
                <c:pt idx="3101">
                  <c:v>13.6798095703125</c:v>
                </c:pt>
                <c:pt idx="3102">
                  <c:v>13.198062896728516</c:v>
                </c:pt>
                <c:pt idx="3103">
                  <c:v>13.525431632995605</c:v>
                </c:pt>
                <c:pt idx="3104">
                  <c:v>13.484566688537598</c:v>
                </c:pt>
                <c:pt idx="3105">
                  <c:v>13.461368560791016</c:v>
                </c:pt>
                <c:pt idx="3106">
                  <c:v>13.653443336486816</c:v>
                </c:pt>
                <c:pt idx="3107">
                  <c:v>13.633325576782227</c:v>
                </c:pt>
                <c:pt idx="3108">
                  <c:v>13.784711837768555</c:v>
                </c:pt>
                <c:pt idx="3109">
                  <c:v>13.703681945800781</c:v>
                </c:pt>
                <c:pt idx="3110">
                  <c:v>13.084083557128906</c:v>
                </c:pt>
                <c:pt idx="3111">
                  <c:v>13.246738433837891</c:v>
                </c:pt>
                <c:pt idx="3112">
                  <c:v>13.601325035095215</c:v>
                </c:pt>
                <c:pt idx="3113">
                  <c:v>13.299789428710938</c:v>
                </c:pt>
                <c:pt idx="3114">
                  <c:v>13.013199806213379</c:v>
                </c:pt>
                <c:pt idx="3115">
                  <c:v>13.380645751953125</c:v>
                </c:pt>
                <c:pt idx="3116">
                  <c:v>13.022976875305176</c:v>
                </c:pt>
                <c:pt idx="3117">
                  <c:v>13.697109222412109</c:v>
                </c:pt>
                <c:pt idx="3118">
                  <c:v>13.604535102844238</c:v>
                </c:pt>
                <c:pt idx="3119">
                  <c:v>13.316393852233887</c:v>
                </c:pt>
                <c:pt idx="3120">
                  <c:v>13.845675468444824</c:v>
                </c:pt>
                <c:pt idx="3121">
                  <c:v>14.213264465332031</c:v>
                </c:pt>
                <c:pt idx="3122">
                  <c:v>14.619838714599609</c:v>
                </c:pt>
                <c:pt idx="3123">
                  <c:v>14.104873657226563</c:v>
                </c:pt>
                <c:pt idx="3124">
                  <c:v>14.05836296081543</c:v>
                </c:pt>
                <c:pt idx="3125">
                  <c:v>14.710103988647461</c:v>
                </c:pt>
                <c:pt idx="3126">
                  <c:v>14.159116744995117</c:v>
                </c:pt>
                <c:pt idx="3127">
                  <c:v>14.804069519042969</c:v>
                </c:pt>
                <c:pt idx="3128">
                  <c:v>14.886021614074707</c:v>
                </c:pt>
                <c:pt idx="3129">
                  <c:v>14.67863655090332</c:v>
                </c:pt>
                <c:pt idx="3130">
                  <c:v>14.072101593017578</c:v>
                </c:pt>
                <c:pt idx="3131">
                  <c:v>14.694109916687012</c:v>
                </c:pt>
                <c:pt idx="3132">
                  <c:v>14.789398193359375</c:v>
                </c:pt>
                <c:pt idx="3133">
                  <c:v>14.502964973449707</c:v>
                </c:pt>
                <c:pt idx="3134">
                  <c:v>14.23045539855957</c:v>
                </c:pt>
                <c:pt idx="3135">
                  <c:v>14.129168510437012</c:v>
                </c:pt>
                <c:pt idx="3136">
                  <c:v>14.538506507873535</c:v>
                </c:pt>
                <c:pt idx="3137">
                  <c:v>14.060723304748535</c:v>
                </c:pt>
                <c:pt idx="3138">
                  <c:v>14.213844299316406</c:v>
                </c:pt>
                <c:pt idx="3139">
                  <c:v>14.336452484130859</c:v>
                </c:pt>
                <c:pt idx="3140">
                  <c:v>14.580339431762695</c:v>
                </c:pt>
                <c:pt idx="3141">
                  <c:v>14.492720603942871</c:v>
                </c:pt>
                <c:pt idx="3142">
                  <c:v>14.21929931640625</c:v>
                </c:pt>
                <c:pt idx="3143">
                  <c:v>14.561065673828125</c:v>
                </c:pt>
                <c:pt idx="3144">
                  <c:v>14.227338790893555</c:v>
                </c:pt>
                <c:pt idx="3145">
                  <c:v>14.204448699951172</c:v>
                </c:pt>
                <c:pt idx="3146">
                  <c:v>14.72592830657959</c:v>
                </c:pt>
                <c:pt idx="3147">
                  <c:v>14.972177505493164</c:v>
                </c:pt>
                <c:pt idx="3148">
                  <c:v>14.929546356201172</c:v>
                </c:pt>
                <c:pt idx="3149">
                  <c:v>14.139145851135254</c:v>
                </c:pt>
                <c:pt idx="3150">
                  <c:v>14.533086776733398</c:v>
                </c:pt>
                <c:pt idx="3151">
                  <c:v>14.136035919189453</c:v>
                </c:pt>
                <c:pt idx="3152">
                  <c:v>14.177628517150879</c:v>
                </c:pt>
                <c:pt idx="3153">
                  <c:v>14.762857437133789</c:v>
                </c:pt>
                <c:pt idx="3154">
                  <c:v>14.716132164001465</c:v>
                </c:pt>
                <c:pt idx="3155">
                  <c:v>14.482075691223145</c:v>
                </c:pt>
                <c:pt idx="3156">
                  <c:v>14.280049324035645</c:v>
                </c:pt>
                <c:pt idx="3157">
                  <c:v>15.054425239562988</c:v>
                </c:pt>
                <c:pt idx="3158">
                  <c:v>15.712230682373047</c:v>
                </c:pt>
                <c:pt idx="3159">
                  <c:v>15.435121536254883</c:v>
                </c:pt>
                <c:pt idx="3160">
                  <c:v>15.646814346313477</c:v>
                </c:pt>
                <c:pt idx="3161">
                  <c:v>15.646075248718262</c:v>
                </c:pt>
                <c:pt idx="3162">
                  <c:v>15.362438201904297</c:v>
                </c:pt>
                <c:pt idx="3163">
                  <c:v>15.14531421661377</c:v>
                </c:pt>
                <c:pt idx="3164">
                  <c:v>15.558499336242676</c:v>
                </c:pt>
                <c:pt idx="3165">
                  <c:v>15.313179969787598</c:v>
                </c:pt>
                <c:pt idx="3166">
                  <c:v>15.281399726867676</c:v>
                </c:pt>
                <c:pt idx="3167">
                  <c:v>15.559638977050781</c:v>
                </c:pt>
                <c:pt idx="3168">
                  <c:v>15.197481155395508</c:v>
                </c:pt>
                <c:pt idx="3169">
                  <c:v>15.439252853393555</c:v>
                </c:pt>
                <c:pt idx="3170">
                  <c:v>15.302877426147461</c:v>
                </c:pt>
                <c:pt idx="3171">
                  <c:v>15.097342491149902</c:v>
                </c:pt>
                <c:pt idx="3172">
                  <c:v>15.317564010620117</c:v>
                </c:pt>
                <c:pt idx="3173">
                  <c:v>15.333406448364258</c:v>
                </c:pt>
                <c:pt idx="3174">
                  <c:v>15.751282691955566</c:v>
                </c:pt>
                <c:pt idx="3175">
                  <c:v>15.979320526123047</c:v>
                </c:pt>
                <c:pt idx="3176">
                  <c:v>15.650450706481934</c:v>
                </c:pt>
                <c:pt idx="3177">
                  <c:v>15.081686973571777</c:v>
                </c:pt>
                <c:pt idx="3178">
                  <c:v>15.253474235534668</c:v>
                </c:pt>
                <c:pt idx="3179">
                  <c:v>15.28867244720459</c:v>
                </c:pt>
                <c:pt idx="3180">
                  <c:v>15.917115211486816</c:v>
                </c:pt>
                <c:pt idx="3181">
                  <c:v>15.854752540588379</c:v>
                </c:pt>
                <c:pt idx="3182">
                  <c:v>15.383196830749512</c:v>
                </c:pt>
                <c:pt idx="3183">
                  <c:v>15.055244445800781</c:v>
                </c:pt>
                <c:pt idx="3184">
                  <c:v>15.22492790222168</c:v>
                </c:pt>
                <c:pt idx="3185">
                  <c:v>15.827392578125</c:v>
                </c:pt>
                <c:pt idx="3186">
                  <c:v>16.123998641967773</c:v>
                </c:pt>
                <c:pt idx="3187">
                  <c:v>16.489725112915039</c:v>
                </c:pt>
                <c:pt idx="3188">
                  <c:v>16.649337768554688</c:v>
                </c:pt>
                <c:pt idx="3189">
                  <c:v>16.203950881958008</c:v>
                </c:pt>
                <c:pt idx="3190">
                  <c:v>16.444326400756836</c:v>
                </c:pt>
                <c:pt idx="3191">
                  <c:v>16.714422225952148</c:v>
                </c:pt>
                <c:pt idx="3192">
                  <c:v>16.335695266723633</c:v>
                </c:pt>
                <c:pt idx="3193">
                  <c:v>16.406248092651367</c:v>
                </c:pt>
                <c:pt idx="3194">
                  <c:v>16.223773956298828</c:v>
                </c:pt>
                <c:pt idx="3195">
                  <c:v>16.108222961425781</c:v>
                </c:pt>
                <c:pt idx="3196">
                  <c:v>16.483512878417969</c:v>
                </c:pt>
                <c:pt idx="3197">
                  <c:v>16.992191314697266</c:v>
                </c:pt>
                <c:pt idx="3198">
                  <c:v>16.787216186523438</c:v>
                </c:pt>
                <c:pt idx="3199">
                  <c:v>16.184455871582031</c:v>
                </c:pt>
                <c:pt idx="3200">
                  <c:v>16.245742797851563</c:v>
                </c:pt>
                <c:pt idx="3201">
                  <c:v>16.512062072753906</c:v>
                </c:pt>
                <c:pt idx="3202">
                  <c:v>16.189464569091797</c:v>
                </c:pt>
                <c:pt idx="3203">
                  <c:v>16.518985748291016</c:v>
                </c:pt>
                <c:pt idx="3204">
                  <c:v>16.776830673217773</c:v>
                </c:pt>
                <c:pt idx="3205">
                  <c:v>16.09626579284668</c:v>
                </c:pt>
                <c:pt idx="3206">
                  <c:v>16.630659103393555</c:v>
                </c:pt>
                <c:pt idx="3207">
                  <c:v>16.577796936035156</c:v>
                </c:pt>
                <c:pt idx="3208">
                  <c:v>16.680471420288086</c:v>
                </c:pt>
                <c:pt idx="3209">
                  <c:v>16.37407112121582</c:v>
                </c:pt>
                <c:pt idx="3210">
                  <c:v>16.418914794921875</c:v>
                </c:pt>
                <c:pt idx="3211">
                  <c:v>17.489965438842773</c:v>
                </c:pt>
                <c:pt idx="3212">
                  <c:v>17.424947738647461</c:v>
                </c:pt>
                <c:pt idx="3213">
                  <c:v>17.747901916503906</c:v>
                </c:pt>
                <c:pt idx="3214">
                  <c:v>17.099515914916992</c:v>
                </c:pt>
                <c:pt idx="3215">
                  <c:v>17.18585205078125</c:v>
                </c:pt>
                <c:pt idx="3216">
                  <c:v>17.25596809387207</c:v>
                </c:pt>
                <c:pt idx="3217">
                  <c:v>17.09931755065918</c:v>
                </c:pt>
                <c:pt idx="3218">
                  <c:v>17.203336715698242</c:v>
                </c:pt>
                <c:pt idx="3219">
                  <c:v>17.373422622680664</c:v>
                </c:pt>
                <c:pt idx="3220">
                  <c:v>17.768630981445313</c:v>
                </c:pt>
                <c:pt idx="3221">
                  <c:v>17.853349685668945</c:v>
                </c:pt>
                <c:pt idx="3222">
                  <c:v>17.241645812988281</c:v>
                </c:pt>
                <c:pt idx="3223">
                  <c:v>17.240036010742188</c:v>
                </c:pt>
                <c:pt idx="3224">
                  <c:v>17.3548583984375</c:v>
                </c:pt>
                <c:pt idx="3225">
                  <c:v>17.405471801757813</c:v>
                </c:pt>
                <c:pt idx="3226">
                  <c:v>17.408176422119141</c:v>
                </c:pt>
                <c:pt idx="3227">
                  <c:v>17.063909530639648</c:v>
                </c:pt>
                <c:pt idx="3228">
                  <c:v>17.027103424072266</c:v>
                </c:pt>
                <c:pt idx="3229">
                  <c:v>17.081459045410156</c:v>
                </c:pt>
                <c:pt idx="3230">
                  <c:v>17.458515167236328</c:v>
                </c:pt>
                <c:pt idx="3231">
                  <c:v>17.667879104614258</c:v>
                </c:pt>
                <c:pt idx="3232">
                  <c:v>17.73444938659668</c:v>
                </c:pt>
                <c:pt idx="3233">
                  <c:v>18.24744987487793</c:v>
                </c:pt>
                <c:pt idx="3234">
                  <c:v>18.794567108154297</c:v>
                </c:pt>
                <c:pt idx="3235">
                  <c:v>18.003725051879883</c:v>
                </c:pt>
                <c:pt idx="3236">
                  <c:v>18.20408821105957</c:v>
                </c:pt>
                <c:pt idx="3237">
                  <c:v>18.596725463867188</c:v>
                </c:pt>
                <c:pt idx="3238">
                  <c:v>18.527961730957031</c:v>
                </c:pt>
                <c:pt idx="3239">
                  <c:v>18.334415435791016</c:v>
                </c:pt>
                <c:pt idx="3240">
                  <c:v>18.672695159912109</c:v>
                </c:pt>
                <c:pt idx="3241">
                  <c:v>18.548782348632813</c:v>
                </c:pt>
                <c:pt idx="3242">
                  <c:v>18.653974533081055</c:v>
                </c:pt>
                <c:pt idx="3243">
                  <c:v>18.887283325195313</c:v>
                </c:pt>
                <c:pt idx="3244">
                  <c:v>18.106063842773438</c:v>
                </c:pt>
                <c:pt idx="3245">
                  <c:v>18.109689712524414</c:v>
                </c:pt>
                <c:pt idx="3246">
                  <c:v>18.69000244140625</c:v>
                </c:pt>
                <c:pt idx="3247">
                  <c:v>18.280929565429688</c:v>
                </c:pt>
                <c:pt idx="3248">
                  <c:v>18.789709091186523</c:v>
                </c:pt>
                <c:pt idx="3249">
                  <c:v>18.045808792114258</c:v>
                </c:pt>
                <c:pt idx="3250">
                  <c:v>18.830415725708008</c:v>
                </c:pt>
                <c:pt idx="3251">
                  <c:v>19.907489776611328</c:v>
                </c:pt>
                <c:pt idx="3252">
                  <c:v>19.035696029663086</c:v>
                </c:pt>
                <c:pt idx="3253">
                  <c:v>19.183174133300781</c:v>
                </c:pt>
                <c:pt idx="3254">
                  <c:v>19.644889831542969</c:v>
                </c:pt>
                <c:pt idx="3255">
                  <c:v>19.006521224975586</c:v>
                </c:pt>
                <c:pt idx="3256">
                  <c:v>19.693086624145508</c:v>
                </c:pt>
                <c:pt idx="3257">
                  <c:v>19.300516128540039</c:v>
                </c:pt>
                <c:pt idx="3258">
                  <c:v>19.914701461791992</c:v>
                </c:pt>
                <c:pt idx="3259">
                  <c:v>19.926464080810547</c:v>
                </c:pt>
                <c:pt idx="3260">
                  <c:v>19.260318756103516</c:v>
                </c:pt>
                <c:pt idx="3261">
                  <c:v>19.452293395996094</c:v>
                </c:pt>
                <c:pt idx="3262">
                  <c:v>19.224912643432617</c:v>
                </c:pt>
                <c:pt idx="3263">
                  <c:v>19.037830352783203</c:v>
                </c:pt>
                <c:pt idx="3264">
                  <c:v>19.012491226196289</c:v>
                </c:pt>
                <c:pt idx="3265">
                  <c:v>19.857692718505859</c:v>
                </c:pt>
                <c:pt idx="3266">
                  <c:v>19.956039428710938</c:v>
                </c:pt>
                <c:pt idx="3267">
                  <c:v>19.891128540039063</c:v>
                </c:pt>
                <c:pt idx="3268">
                  <c:v>19.345474243164063</c:v>
                </c:pt>
                <c:pt idx="3269">
                  <c:v>20.843955993652344</c:v>
                </c:pt>
                <c:pt idx="3270">
                  <c:v>20.212669372558594</c:v>
                </c:pt>
                <c:pt idx="3271">
                  <c:v>20.279409408569336</c:v>
                </c:pt>
                <c:pt idx="3272">
                  <c:v>20.542877197265625</c:v>
                </c:pt>
                <c:pt idx="3273">
                  <c:v>20.297111511230469</c:v>
                </c:pt>
                <c:pt idx="3274">
                  <c:v>20.836681365966797</c:v>
                </c:pt>
                <c:pt idx="3275">
                  <c:v>20.122211456298828</c:v>
                </c:pt>
                <c:pt idx="3276">
                  <c:v>20.174217224121094</c:v>
                </c:pt>
                <c:pt idx="3277">
                  <c:v>20.284755706787109</c:v>
                </c:pt>
                <c:pt idx="3278">
                  <c:v>20.437639236450195</c:v>
                </c:pt>
                <c:pt idx="3279">
                  <c:v>20.772581100463867</c:v>
                </c:pt>
                <c:pt idx="3280">
                  <c:v>20.939512252807617</c:v>
                </c:pt>
                <c:pt idx="3281">
                  <c:v>20.28492546081543</c:v>
                </c:pt>
                <c:pt idx="3282">
                  <c:v>20.618402481079102</c:v>
                </c:pt>
                <c:pt idx="3283">
                  <c:v>20.546432495117188</c:v>
                </c:pt>
                <c:pt idx="3284">
                  <c:v>20.175895690917969</c:v>
                </c:pt>
                <c:pt idx="3285">
                  <c:v>20.504487991333008</c:v>
                </c:pt>
                <c:pt idx="3286">
                  <c:v>20.632682800292969</c:v>
                </c:pt>
                <c:pt idx="3287">
                  <c:v>21.466678619384766</c:v>
                </c:pt>
                <c:pt idx="3288">
                  <c:v>21.556819915771484</c:v>
                </c:pt>
                <c:pt idx="3289">
                  <c:v>21.383176803588867</c:v>
                </c:pt>
                <c:pt idx="3290">
                  <c:v>21.572153091430664</c:v>
                </c:pt>
                <c:pt idx="3291">
                  <c:v>21.165367126464844</c:v>
                </c:pt>
                <c:pt idx="3292">
                  <c:v>21.935401916503906</c:v>
                </c:pt>
                <c:pt idx="3293">
                  <c:v>21.057126998901367</c:v>
                </c:pt>
                <c:pt idx="3294">
                  <c:v>21.110368728637695</c:v>
                </c:pt>
                <c:pt idx="3295">
                  <c:v>21.945236206054688</c:v>
                </c:pt>
                <c:pt idx="3296">
                  <c:v>21.851728439331055</c:v>
                </c:pt>
                <c:pt idx="3297">
                  <c:v>21.313879013061523</c:v>
                </c:pt>
                <c:pt idx="3298">
                  <c:v>21.852426528930664</c:v>
                </c:pt>
                <c:pt idx="3299">
                  <c:v>21.904130935668945</c:v>
                </c:pt>
                <c:pt idx="3300">
                  <c:v>21.902130126953125</c:v>
                </c:pt>
                <c:pt idx="3301">
                  <c:v>21.516212463378906</c:v>
                </c:pt>
                <c:pt idx="3302">
                  <c:v>22.908946990966797</c:v>
                </c:pt>
                <c:pt idx="3303">
                  <c:v>22.922647476196289</c:v>
                </c:pt>
                <c:pt idx="3304">
                  <c:v>22.486713409423828</c:v>
                </c:pt>
                <c:pt idx="3305">
                  <c:v>22.248142242431641</c:v>
                </c:pt>
                <c:pt idx="3306">
                  <c:v>22.506853103637695</c:v>
                </c:pt>
                <c:pt idx="3307">
                  <c:v>22.202714920043945</c:v>
                </c:pt>
                <c:pt idx="3308">
                  <c:v>22.666263580322266</c:v>
                </c:pt>
                <c:pt idx="3309">
                  <c:v>22.512079238891602</c:v>
                </c:pt>
                <c:pt idx="3310">
                  <c:v>22.843128204345703</c:v>
                </c:pt>
                <c:pt idx="3311">
                  <c:v>22.630880355834961</c:v>
                </c:pt>
                <c:pt idx="3312">
                  <c:v>22.093360900878906</c:v>
                </c:pt>
                <c:pt idx="3313">
                  <c:v>23.602895736694336</c:v>
                </c:pt>
                <c:pt idx="3314">
                  <c:v>23.555694580078125</c:v>
                </c:pt>
                <c:pt idx="3315">
                  <c:v>23.391473770141602</c:v>
                </c:pt>
                <c:pt idx="3316">
                  <c:v>23.981595993041992</c:v>
                </c:pt>
                <c:pt idx="3317">
                  <c:v>23.31207275390625</c:v>
                </c:pt>
                <c:pt idx="3318">
                  <c:v>23.937217712402344</c:v>
                </c:pt>
                <c:pt idx="3319">
                  <c:v>23.034770965576172</c:v>
                </c:pt>
                <c:pt idx="3320">
                  <c:v>23.475795745849609</c:v>
                </c:pt>
                <c:pt idx="3321">
                  <c:v>23.009834289550781</c:v>
                </c:pt>
                <c:pt idx="3322">
                  <c:v>23.887908935546875</c:v>
                </c:pt>
                <c:pt idx="3323">
                  <c:v>23.393022537231445</c:v>
                </c:pt>
                <c:pt idx="3324">
                  <c:v>24.903614044189453</c:v>
                </c:pt>
                <c:pt idx="3325">
                  <c:v>24.276153564453125</c:v>
                </c:pt>
                <c:pt idx="3326">
                  <c:v>24.647363662719727</c:v>
                </c:pt>
                <c:pt idx="3327">
                  <c:v>24.073930740356445</c:v>
                </c:pt>
                <c:pt idx="3328">
                  <c:v>24.064489364624023</c:v>
                </c:pt>
                <c:pt idx="3329">
                  <c:v>24.946865081787109</c:v>
                </c:pt>
                <c:pt idx="3330">
                  <c:v>24.835992813110352</c:v>
                </c:pt>
                <c:pt idx="3331">
                  <c:v>24.912607192993164</c:v>
                </c:pt>
                <c:pt idx="3332">
                  <c:v>24.419256210327148</c:v>
                </c:pt>
                <c:pt idx="3333">
                  <c:v>25.193199157714844</c:v>
                </c:pt>
                <c:pt idx="3334">
                  <c:v>25.823869705200195</c:v>
                </c:pt>
                <c:pt idx="3335">
                  <c:v>25.032583236694336</c:v>
                </c:pt>
                <c:pt idx="3336">
                  <c:v>25.763996124267578</c:v>
                </c:pt>
                <c:pt idx="3337">
                  <c:v>25.807523727416992</c:v>
                </c:pt>
                <c:pt idx="3338">
                  <c:v>25.976474761962891</c:v>
                </c:pt>
                <c:pt idx="3339">
                  <c:v>25.292972564697266</c:v>
                </c:pt>
                <c:pt idx="3340">
                  <c:v>25.71119499206543</c:v>
                </c:pt>
                <c:pt idx="3341">
                  <c:v>25.676652908325195</c:v>
                </c:pt>
                <c:pt idx="3342">
                  <c:v>26.673671722412109</c:v>
                </c:pt>
                <c:pt idx="3343">
                  <c:v>26.815013885498047</c:v>
                </c:pt>
                <c:pt idx="3344">
                  <c:v>26.090065002441406</c:v>
                </c:pt>
                <c:pt idx="3345">
                  <c:v>26.078630447387695</c:v>
                </c:pt>
                <c:pt idx="3346">
                  <c:v>26.361383438110352</c:v>
                </c:pt>
                <c:pt idx="3347">
                  <c:v>26.642351150512695</c:v>
                </c:pt>
                <c:pt idx="3348">
                  <c:v>26.242813110351563</c:v>
                </c:pt>
                <c:pt idx="3349">
                  <c:v>26.168449401855469</c:v>
                </c:pt>
                <c:pt idx="3350">
                  <c:v>27.528347015380859</c:v>
                </c:pt>
                <c:pt idx="3351">
                  <c:v>27.66632080078125</c:v>
                </c:pt>
                <c:pt idx="3352">
                  <c:v>27.419729232788086</c:v>
                </c:pt>
                <c:pt idx="3353">
                  <c:v>27.042030334472656</c:v>
                </c:pt>
                <c:pt idx="3354">
                  <c:v>27.284364700317383</c:v>
                </c:pt>
                <c:pt idx="3355">
                  <c:v>27.220920562744141</c:v>
                </c:pt>
                <c:pt idx="3356">
                  <c:v>27.579010009765625</c:v>
                </c:pt>
                <c:pt idx="3357">
                  <c:v>27.633455276489258</c:v>
                </c:pt>
                <c:pt idx="3358">
                  <c:v>27.448625564575195</c:v>
                </c:pt>
                <c:pt idx="3359">
                  <c:v>28.579071044921875</c:v>
                </c:pt>
                <c:pt idx="3360">
                  <c:v>28.954437255859375</c:v>
                </c:pt>
                <c:pt idx="3361">
                  <c:v>28.439888000488281</c:v>
                </c:pt>
                <c:pt idx="3362">
                  <c:v>28.924289703369141</c:v>
                </c:pt>
                <c:pt idx="3363">
                  <c:v>28.393936157226563</c:v>
                </c:pt>
                <c:pt idx="3364">
                  <c:v>28.911092758178711</c:v>
                </c:pt>
                <c:pt idx="3365">
                  <c:v>28.375944137573242</c:v>
                </c:pt>
                <c:pt idx="3366">
                  <c:v>29.062063217163086</c:v>
                </c:pt>
                <c:pt idx="3367">
                  <c:v>29.955753326416016</c:v>
                </c:pt>
                <c:pt idx="3368">
                  <c:v>29.520416259765625</c:v>
                </c:pt>
                <c:pt idx="3369">
                  <c:v>29.348123550415039</c:v>
                </c:pt>
                <c:pt idx="3370">
                  <c:v>29.412004470825195</c:v>
                </c:pt>
                <c:pt idx="3371">
                  <c:v>29.944379806518555</c:v>
                </c:pt>
                <c:pt idx="3372">
                  <c:v>29.573657989501953</c:v>
                </c:pt>
                <c:pt idx="3373">
                  <c:v>29.300165176391602</c:v>
                </c:pt>
                <c:pt idx="3374">
                  <c:v>29.828956604003906</c:v>
                </c:pt>
                <c:pt idx="3375">
                  <c:v>29.520078659057617</c:v>
                </c:pt>
                <c:pt idx="3376">
                  <c:v>29.229209899902344</c:v>
                </c:pt>
                <c:pt idx="3377">
                  <c:v>29.590921401977539</c:v>
                </c:pt>
                <c:pt idx="3378">
                  <c:v>29.235513687133789</c:v>
                </c:pt>
                <c:pt idx="3379">
                  <c:v>29.579023361206055</c:v>
                </c:pt>
                <c:pt idx="3380">
                  <c:v>29.549589157104492</c:v>
                </c:pt>
                <c:pt idx="3381">
                  <c:v>29.779836654663086</c:v>
                </c:pt>
                <c:pt idx="3382">
                  <c:v>29.494102478027344</c:v>
                </c:pt>
                <c:pt idx="3383">
                  <c:v>29.052967071533203</c:v>
                </c:pt>
                <c:pt idx="3384">
                  <c:v>29.609348297119141</c:v>
                </c:pt>
                <c:pt idx="3385">
                  <c:v>29.306034088134766</c:v>
                </c:pt>
                <c:pt idx="3386">
                  <c:v>29.251308441162109</c:v>
                </c:pt>
                <c:pt idx="3387">
                  <c:v>29.921501159667969</c:v>
                </c:pt>
                <c:pt idx="3388">
                  <c:v>29.725164413452148</c:v>
                </c:pt>
                <c:pt idx="3389">
                  <c:v>29.946670532226563</c:v>
                </c:pt>
                <c:pt idx="3390">
                  <c:v>29.363834381103516</c:v>
                </c:pt>
                <c:pt idx="3391">
                  <c:v>29.527441024780273</c:v>
                </c:pt>
                <c:pt idx="3392">
                  <c:v>29.354114532470703</c:v>
                </c:pt>
                <c:pt idx="3393">
                  <c:v>29.815767288208008</c:v>
                </c:pt>
                <c:pt idx="3394">
                  <c:v>29.193233489990234</c:v>
                </c:pt>
                <c:pt idx="3395">
                  <c:v>29.571311950683594</c:v>
                </c:pt>
                <c:pt idx="3396">
                  <c:v>29.775260925292969</c:v>
                </c:pt>
                <c:pt idx="3397">
                  <c:v>29.40980339050293</c:v>
                </c:pt>
                <c:pt idx="3398">
                  <c:v>29.881330490112305</c:v>
                </c:pt>
                <c:pt idx="3399">
                  <c:v>29.063587188720703</c:v>
                </c:pt>
                <c:pt idx="3400">
                  <c:v>29.269577026367188</c:v>
                </c:pt>
                <c:pt idx="3401">
                  <c:v>29.389236450195313</c:v>
                </c:pt>
                <c:pt idx="3402">
                  <c:v>29.002647399902344</c:v>
                </c:pt>
                <c:pt idx="3403">
                  <c:v>29.458492279052734</c:v>
                </c:pt>
                <c:pt idx="3404">
                  <c:v>29.77171516418457</c:v>
                </c:pt>
                <c:pt idx="3405">
                  <c:v>29.723781585693359</c:v>
                </c:pt>
                <c:pt idx="3406">
                  <c:v>29.979820251464844</c:v>
                </c:pt>
                <c:pt idx="3407">
                  <c:v>29.186006546020508</c:v>
                </c:pt>
                <c:pt idx="3408">
                  <c:v>29.871479034423828</c:v>
                </c:pt>
                <c:pt idx="3409">
                  <c:v>29.63701057434082</c:v>
                </c:pt>
                <c:pt idx="3410">
                  <c:v>29.708450317382813</c:v>
                </c:pt>
                <c:pt idx="3411">
                  <c:v>29.506282806396484</c:v>
                </c:pt>
                <c:pt idx="3412">
                  <c:v>29.746707916259766</c:v>
                </c:pt>
                <c:pt idx="3413">
                  <c:v>29.591703414916992</c:v>
                </c:pt>
                <c:pt idx="3414">
                  <c:v>29.336616516113281</c:v>
                </c:pt>
                <c:pt idx="3415">
                  <c:v>29.836843490600586</c:v>
                </c:pt>
                <c:pt idx="3416">
                  <c:v>29.517221450805664</c:v>
                </c:pt>
                <c:pt idx="3417">
                  <c:v>29.151863098144531</c:v>
                </c:pt>
                <c:pt idx="3418">
                  <c:v>29.950580596923828</c:v>
                </c:pt>
                <c:pt idx="3419">
                  <c:v>29.29911994934082</c:v>
                </c:pt>
                <c:pt idx="3420">
                  <c:v>29.223190307617188</c:v>
                </c:pt>
                <c:pt idx="3421">
                  <c:v>29.709316253662109</c:v>
                </c:pt>
                <c:pt idx="3422">
                  <c:v>29.336790084838867</c:v>
                </c:pt>
                <c:pt idx="3423">
                  <c:v>29.542324066162109</c:v>
                </c:pt>
                <c:pt idx="3424">
                  <c:v>29.087051391601563</c:v>
                </c:pt>
                <c:pt idx="3425">
                  <c:v>29.652929306030273</c:v>
                </c:pt>
                <c:pt idx="3426">
                  <c:v>29.554180145263672</c:v>
                </c:pt>
                <c:pt idx="3427">
                  <c:v>29.114458084106445</c:v>
                </c:pt>
                <c:pt idx="3428">
                  <c:v>29.213117599487305</c:v>
                </c:pt>
                <c:pt idx="3429">
                  <c:v>29.645441055297852</c:v>
                </c:pt>
                <c:pt idx="3430">
                  <c:v>29.916009902954102</c:v>
                </c:pt>
                <c:pt idx="3431">
                  <c:v>29.136693954467773</c:v>
                </c:pt>
                <c:pt idx="3432">
                  <c:v>29.388454437255859</c:v>
                </c:pt>
                <c:pt idx="3433">
                  <c:v>29.968700408935547</c:v>
                </c:pt>
                <c:pt idx="3434">
                  <c:v>29.685417175292969</c:v>
                </c:pt>
                <c:pt idx="3435">
                  <c:v>29.723913192749023</c:v>
                </c:pt>
                <c:pt idx="3436">
                  <c:v>29.7764892578125</c:v>
                </c:pt>
                <c:pt idx="3437">
                  <c:v>29.730239868164063</c:v>
                </c:pt>
                <c:pt idx="3438">
                  <c:v>29.029273986816406</c:v>
                </c:pt>
                <c:pt idx="3439">
                  <c:v>29.485361099243164</c:v>
                </c:pt>
                <c:pt idx="3440">
                  <c:v>29.00346565246582</c:v>
                </c:pt>
                <c:pt idx="3441">
                  <c:v>29.213836669921875</c:v>
                </c:pt>
                <c:pt idx="3442">
                  <c:v>29.808736801147461</c:v>
                </c:pt>
                <c:pt idx="3443">
                  <c:v>29.156023025512695</c:v>
                </c:pt>
                <c:pt idx="3444">
                  <c:v>29.090402603149414</c:v>
                </c:pt>
                <c:pt idx="3445">
                  <c:v>29.399381637573242</c:v>
                </c:pt>
                <c:pt idx="3446">
                  <c:v>29.158504486083984</c:v>
                </c:pt>
                <c:pt idx="3447">
                  <c:v>29.63616943359375</c:v>
                </c:pt>
                <c:pt idx="3448">
                  <c:v>29.261234283447266</c:v>
                </c:pt>
                <c:pt idx="3449">
                  <c:v>29.236984252929688</c:v>
                </c:pt>
                <c:pt idx="3450">
                  <c:v>29.491281509399414</c:v>
                </c:pt>
                <c:pt idx="3451">
                  <c:v>29.24334716796875</c:v>
                </c:pt>
              </c:numCache>
            </c:numRef>
          </c:xVal>
          <c:yVal>
            <c:numRef>
              <c:f>Sheet1!$B$3:$B$3454</c:f>
              <c:numCache>
                <c:formatCode>General</c:formatCode>
                <c:ptCount val="3452"/>
                <c:pt idx="0">
                  <c:v>0.81175193786621092</c:v>
                </c:pt>
                <c:pt idx="1">
                  <c:v>0.96697727441787718</c:v>
                </c:pt>
                <c:pt idx="2">
                  <c:v>0.91641697883605955</c:v>
                </c:pt>
                <c:pt idx="3">
                  <c:v>0.90640709400177</c:v>
                </c:pt>
                <c:pt idx="4">
                  <c:v>0.77150481045246122</c:v>
                </c:pt>
                <c:pt idx="5">
                  <c:v>0.90456596612930296</c:v>
                </c:pt>
                <c:pt idx="6">
                  <c:v>0.81648132801055906</c:v>
                </c:pt>
                <c:pt idx="7">
                  <c:v>0.69639300405979154</c:v>
                </c:pt>
                <c:pt idx="8">
                  <c:v>0.82085991501808164</c:v>
                </c:pt>
                <c:pt idx="9">
                  <c:v>0.63788410499691961</c:v>
                </c:pt>
                <c:pt idx="10">
                  <c:v>0.74510233700275419</c:v>
                </c:pt>
                <c:pt idx="11">
                  <c:v>0.91323462724685667</c:v>
                </c:pt>
                <c:pt idx="12">
                  <c:v>0.80058262348175047</c:v>
                </c:pt>
                <c:pt idx="13">
                  <c:v>0.80427243411540983</c:v>
                </c:pt>
                <c:pt idx="14">
                  <c:v>0.88890678286552427</c:v>
                </c:pt>
                <c:pt idx="15">
                  <c:v>0.6396001264452934</c:v>
                </c:pt>
                <c:pt idx="16">
                  <c:v>0.93473381400108335</c:v>
                </c:pt>
                <c:pt idx="17">
                  <c:v>0.71079664528369901</c:v>
                </c:pt>
                <c:pt idx="18">
                  <c:v>0.8102634012699127</c:v>
                </c:pt>
                <c:pt idx="19">
                  <c:v>0.82049681842327116</c:v>
                </c:pt>
                <c:pt idx="20">
                  <c:v>0.97137493491172788</c:v>
                </c:pt>
                <c:pt idx="21">
                  <c:v>0.63828554973006246</c:v>
                </c:pt>
                <c:pt idx="22">
                  <c:v>0.79245418906211851</c:v>
                </c:pt>
                <c:pt idx="23">
                  <c:v>0.79513499736785886</c:v>
                </c:pt>
                <c:pt idx="24">
                  <c:v>0.82029045224189756</c:v>
                </c:pt>
                <c:pt idx="25">
                  <c:v>0.72595960497856138</c:v>
                </c:pt>
                <c:pt idx="26">
                  <c:v>0.73716125488281248</c:v>
                </c:pt>
                <c:pt idx="27">
                  <c:v>0.79447332620620725</c:v>
                </c:pt>
                <c:pt idx="28">
                  <c:v>0.86648047566413877</c:v>
                </c:pt>
                <c:pt idx="29">
                  <c:v>0.90642515420913694</c:v>
                </c:pt>
                <c:pt idx="30">
                  <c:v>0.67354578375816343</c:v>
                </c:pt>
                <c:pt idx="31">
                  <c:v>0.72138195335865019</c:v>
                </c:pt>
                <c:pt idx="32">
                  <c:v>0.65032613128423689</c:v>
                </c:pt>
                <c:pt idx="33">
                  <c:v>0.84598920345306394</c:v>
                </c:pt>
                <c:pt idx="34">
                  <c:v>0.77186298966407774</c:v>
                </c:pt>
                <c:pt idx="35">
                  <c:v>0.73533847033977506</c:v>
                </c:pt>
                <c:pt idx="36">
                  <c:v>0.90739194154739378</c:v>
                </c:pt>
                <c:pt idx="37">
                  <c:v>0.93345320820808408</c:v>
                </c:pt>
                <c:pt idx="38">
                  <c:v>0.99189615845680235</c:v>
                </c:pt>
                <c:pt idx="39">
                  <c:v>0.60091566040646283</c:v>
                </c:pt>
                <c:pt idx="40">
                  <c:v>0.96874610185623167</c:v>
                </c:pt>
                <c:pt idx="41">
                  <c:v>0.90303820967674253</c:v>
                </c:pt>
                <c:pt idx="42">
                  <c:v>0.66093706935644148</c:v>
                </c:pt>
                <c:pt idx="43">
                  <c:v>0.87715250849723814</c:v>
                </c:pt>
                <c:pt idx="44">
                  <c:v>0.92712292671203611</c:v>
                </c:pt>
                <c:pt idx="45">
                  <c:v>0.60933798775076864</c:v>
                </c:pt>
                <c:pt idx="46">
                  <c:v>0.63172984346747396</c:v>
                </c:pt>
                <c:pt idx="47">
                  <c:v>0.66899452954530714</c:v>
                </c:pt>
                <c:pt idx="48">
                  <c:v>0.60939420424401758</c:v>
                </c:pt>
                <c:pt idx="49">
                  <c:v>0.91588765978813169</c:v>
                </c:pt>
                <c:pt idx="50">
                  <c:v>0.76910991072654722</c:v>
                </c:pt>
                <c:pt idx="51">
                  <c:v>0.97328833341598509</c:v>
                </c:pt>
                <c:pt idx="52">
                  <c:v>0.69674829989671705</c:v>
                </c:pt>
                <c:pt idx="53">
                  <c:v>0.7456346809864044</c:v>
                </c:pt>
                <c:pt idx="54">
                  <c:v>0.67151022553443906</c:v>
                </c:pt>
                <c:pt idx="55">
                  <c:v>0.90955022573471067</c:v>
                </c:pt>
                <c:pt idx="56">
                  <c:v>0.72155020236968992</c:v>
                </c:pt>
                <c:pt idx="57">
                  <c:v>0.63576211258769033</c:v>
                </c:pt>
                <c:pt idx="58">
                  <c:v>0.8032508850097656</c:v>
                </c:pt>
                <c:pt idx="59">
                  <c:v>0.99207437634468076</c:v>
                </c:pt>
                <c:pt idx="60">
                  <c:v>0.92744041085243223</c:v>
                </c:pt>
                <c:pt idx="61">
                  <c:v>0.88775936365127561</c:v>
                </c:pt>
                <c:pt idx="62">
                  <c:v>0.9469157814979553</c:v>
                </c:pt>
                <c:pt idx="63">
                  <c:v>0.62972183562815187</c:v>
                </c:pt>
                <c:pt idx="64">
                  <c:v>0.8041913717985153</c:v>
                </c:pt>
                <c:pt idx="65">
                  <c:v>0.82143788635730741</c:v>
                </c:pt>
                <c:pt idx="66">
                  <c:v>0.63861766308546064</c:v>
                </c:pt>
                <c:pt idx="67">
                  <c:v>0.9470199406147003</c:v>
                </c:pt>
                <c:pt idx="68">
                  <c:v>0.91450560688972471</c:v>
                </c:pt>
                <c:pt idx="69">
                  <c:v>0.87895036339759824</c:v>
                </c:pt>
                <c:pt idx="70">
                  <c:v>0.70462965071201322</c:v>
                </c:pt>
                <c:pt idx="71">
                  <c:v>0.83995597660541532</c:v>
                </c:pt>
                <c:pt idx="72">
                  <c:v>0.9224784731864929</c:v>
                </c:pt>
                <c:pt idx="73">
                  <c:v>0.9720009922981262</c:v>
                </c:pt>
                <c:pt idx="74">
                  <c:v>0.70225652158260343</c:v>
                </c:pt>
                <c:pt idx="75">
                  <c:v>0.78427535891532896</c:v>
                </c:pt>
                <c:pt idx="76">
                  <c:v>0.94226128458976743</c:v>
                </c:pt>
                <c:pt idx="77">
                  <c:v>0.75866512060165403</c:v>
                </c:pt>
                <c:pt idx="78">
                  <c:v>0.83361699283123014</c:v>
                </c:pt>
                <c:pt idx="79">
                  <c:v>0.72682700157165525</c:v>
                </c:pt>
                <c:pt idx="80">
                  <c:v>0.63613799065351484</c:v>
                </c:pt>
                <c:pt idx="81">
                  <c:v>0.9465718626976013</c:v>
                </c:pt>
                <c:pt idx="82">
                  <c:v>0.71632700264453886</c:v>
                </c:pt>
                <c:pt idx="83">
                  <c:v>0.97052369117736814</c:v>
                </c:pt>
                <c:pt idx="84">
                  <c:v>0.60586102670058606</c:v>
                </c:pt>
                <c:pt idx="85">
                  <c:v>0.92594794034957884</c:v>
                </c:pt>
                <c:pt idx="86">
                  <c:v>0.71129184067249296</c:v>
                </c:pt>
                <c:pt idx="87">
                  <c:v>0.71537357419729231</c:v>
                </c:pt>
                <c:pt idx="88">
                  <c:v>0.71048054695129392</c:v>
                </c:pt>
                <c:pt idx="89">
                  <c:v>0.74601823687553404</c:v>
                </c:pt>
                <c:pt idx="90">
                  <c:v>0.90863407254219053</c:v>
                </c:pt>
                <c:pt idx="91">
                  <c:v>0.65787419155240057</c:v>
                </c:pt>
                <c:pt idx="92">
                  <c:v>0.6192662291228771</c:v>
                </c:pt>
                <c:pt idx="93">
                  <c:v>0.65223103612661359</c:v>
                </c:pt>
                <c:pt idx="94">
                  <c:v>0.89547482728958128</c:v>
                </c:pt>
                <c:pt idx="95">
                  <c:v>0.60259310589171944</c:v>
                </c:pt>
                <c:pt idx="96">
                  <c:v>0.78876112997531889</c:v>
                </c:pt>
                <c:pt idx="97">
                  <c:v>0.91435006856918333</c:v>
                </c:pt>
                <c:pt idx="98">
                  <c:v>0.91053775548934934</c:v>
                </c:pt>
                <c:pt idx="99">
                  <c:v>0.63067451715469358</c:v>
                </c:pt>
                <c:pt idx="100">
                  <c:v>0.9736799359321594</c:v>
                </c:pt>
                <c:pt idx="101">
                  <c:v>0.89728859663009641</c:v>
                </c:pt>
                <c:pt idx="102">
                  <c:v>0.74195685088634489</c:v>
                </c:pt>
                <c:pt idx="103">
                  <c:v>0.85352549552917478</c:v>
                </c:pt>
                <c:pt idx="104">
                  <c:v>0.75182244777679441</c:v>
                </c:pt>
                <c:pt idx="105">
                  <c:v>0.96199116706848142</c:v>
                </c:pt>
                <c:pt idx="106">
                  <c:v>0.86489502191543577</c:v>
                </c:pt>
                <c:pt idx="107">
                  <c:v>0.75092107653617857</c:v>
                </c:pt>
                <c:pt idx="108">
                  <c:v>0.85249582529067991</c:v>
                </c:pt>
                <c:pt idx="109">
                  <c:v>0.88459393978118894</c:v>
                </c:pt>
                <c:pt idx="110">
                  <c:v>0.85783288478851316</c:v>
                </c:pt>
                <c:pt idx="111">
                  <c:v>0.73633969426155088</c:v>
                </c:pt>
                <c:pt idx="112">
                  <c:v>0.80568661391735075</c:v>
                </c:pt>
                <c:pt idx="113">
                  <c:v>0.76319552063941953</c:v>
                </c:pt>
                <c:pt idx="114">
                  <c:v>0.88604865074157713</c:v>
                </c:pt>
                <c:pt idx="115">
                  <c:v>0.66225698068737981</c:v>
                </c:pt>
                <c:pt idx="116">
                  <c:v>0.80983812212944029</c:v>
                </c:pt>
                <c:pt idx="117">
                  <c:v>0.88010421991348264</c:v>
                </c:pt>
                <c:pt idx="118">
                  <c:v>0.86337316632270811</c:v>
                </c:pt>
                <c:pt idx="119">
                  <c:v>0.75445993840694425</c:v>
                </c:pt>
                <c:pt idx="120">
                  <c:v>0.8231301963329315</c:v>
                </c:pt>
                <c:pt idx="121">
                  <c:v>0.78715003132820127</c:v>
                </c:pt>
                <c:pt idx="122">
                  <c:v>0.82820727527141569</c:v>
                </c:pt>
                <c:pt idx="123">
                  <c:v>0.88674858808517454</c:v>
                </c:pt>
                <c:pt idx="124">
                  <c:v>0.61801820844411848</c:v>
                </c:pt>
                <c:pt idx="125">
                  <c:v>0.75358687937259672</c:v>
                </c:pt>
                <c:pt idx="126">
                  <c:v>0.76377328336238859</c:v>
                </c:pt>
                <c:pt idx="127">
                  <c:v>0.89972782731056211</c:v>
                </c:pt>
                <c:pt idx="128">
                  <c:v>0.98209760189056394</c:v>
                </c:pt>
                <c:pt idx="129">
                  <c:v>0.72770015001296995</c:v>
                </c:pt>
                <c:pt idx="130">
                  <c:v>0.87706140279769895</c:v>
                </c:pt>
                <c:pt idx="131">
                  <c:v>0.70534337908029554</c:v>
                </c:pt>
                <c:pt idx="132">
                  <c:v>0.74599426090717313</c:v>
                </c:pt>
                <c:pt idx="133">
                  <c:v>0.9456563353538513</c:v>
                </c:pt>
                <c:pt idx="134">
                  <c:v>0.81133844554424284</c:v>
                </c:pt>
                <c:pt idx="135">
                  <c:v>0.68200569450855253</c:v>
                </c:pt>
                <c:pt idx="136">
                  <c:v>0.69607080370187757</c:v>
                </c:pt>
                <c:pt idx="137">
                  <c:v>0.97762326002120969</c:v>
                </c:pt>
                <c:pt idx="138">
                  <c:v>0.85542825460433958</c:v>
                </c:pt>
                <c:pt idx="139">
                  <c:v>0.69906636178493498</c:v>
                </c:pt>
                <c:pt idx="140">
                  <c:v>0.77388544976711271</c:v>
                </c:pt>
                <c:pt idx="141">
                  <c:v>0.62481622621417043</c:v>
                </c:pt>
                <c:pt idx="142">
                  <c:v>0.68247005194425581</c:v>
                </c:pt>
                <c:pt idx="143">
                  <c:v>0.80635493099689481</c:v>
                </c:pt>
                <c:pt idx="144">
                  <c:v>0.65547239631414411</c:v>
                </c:pt>
                <c:pt idx="145">
                  <c:v>0.74140862226486204</c:v>
                </c:pt>
                <c:pt idx="146">
                  <c:v>0.72681619822978971</c:v>
                </c:pt>
                <c:pt idx="147">
                  <c:v>0.7050855293869972</c:v>
                </c:pt>
                <c:pt idx="148">
                  <c:v>0.95881009697914121</c:v>
                </c:pt>
                <c:pt idx="149">
                  <c:v>0.74084336161613462</c:v>
                </c:pt>
                <c:pt idx="150">
                  <c:v>0.84092543125152586</c:v>
                </c:pt>
                <c:pt idx="151">
                  <c:v>0.77988970875740049</c:v>
                </c:pt>
                <c:pt idx="152">
                  <c:v>0.82163900732994077</c:v>
                </c:pt>
                <c:pt idx="153">
                  <c:v>0.67493963837623594</c:v>
                </c:pt>
                <c:pt idx="154">
                  <c:v>0.92878619432449339</c:v>
                </c:pt>
                <c:pt idx="155">
                  <c:v>0.86035147905349729</c:v>
                </c:pt>
                <c:pt idx="156">
                  <c:v>0.72602104246616361</c:v>
                </c:pt>
                <c:pt idx="157">
                  <c:v>0.81388153731822965</c:v>
                </c:pt>
                <c:pt idx="158">
                  <c:v>0.60849567167460916</c:v>
                </c:pt>
                <c:pt idx="159">
                  <c:v>0.66492049247026441</c:v>
                </c:pt>
                <c:pt idx="160">
                  <c:v>0.85697058439254759</c:v>
                </c:pt>
                <c:pt idx="161">
                  <c:v>0.91778636574745176</c:v>
                </c:pt>
                <c:pt idx="162">
                  <c:v>0.7813814043998718</c:v>
                </c:pt>
                <c:pt idx="163">
                  <c:v>0.99898222684860227</c:v>
                </c:pt>
                <c:pt idx="164">
                  <c:v>0.63742351382970808</c:v>
                </c:pt>
                <c:pt idx="165">
                  <c:v>0.89582971334457395</c:v>
                </c:pt>
                <c:pt idx="166">
                  <c:v>0.83046346008777616</c:v>
                </c:pt>
                <c:pt idx="167">
                  <c:v>0.81034796535968778</c:v>
                </c:pt>
                <c:pt idx="168">
                  <c:v>0.65233650654554365</c:v>
                </c:pt>
                <c:pt idx="169">
                  <c:v>0.67015675306320188</c:v>
                </c:pt>
                <c:pt idx="170">
                  <c:v>0.92028162479400633</c:v>
                </c:pt>
                <c:pt idx="171">
                  <c:v>0.81353285014629362</c:v>
                </c:pt>
                <c:pt idx="172">
                  <c:v>0.6769589692354202</c:v>
                </c:pt>
                <c:pt idx="173">
                  <c:v>0.69213864058256147</c:v>
                </c:pt>
                <c:pt idx="174">
                  <c:v>0.60537796784192321</c:v>
                </c:pt>
                <c:pt idx="175">
                  <c:v>0.6697524696588516</c:v>
                </c:pt>
                <c:pt idx="176">
                  <c:v>0.87146226167678831</c:v>
                </c:pt>
                <c:pt idx="177">
                  <c:v>0.7092930883169174</c:v>
                </c:pt>
                <c:pt idx="178">
                  <c:v>0.62698582410812376</c:v>
                </c:pt>
                <c:pt idx="179">
                  <c:v>0.93362984657287595</c:v>
                </c:pt>
                <c:pt idx="180">
                  <c:v>0.69771008044481275</c:v>
                </c:pt>
                <c:pt idx="181">
                  <c:v>0.84324814975261686</c:v>
                </c:pt>
                <c:pt idx="182">
                  <c:v>0.90975455045700071</c:v>
                </c:pt>
                <c:pt idx="183">
                  <c:v>0.82998321056365965</c:v>
                </c:pt>
                <c:pt idx="184">
                  <c:v>0.86874533295631406</c:v>
                </c:pt>
                <c:pt idx="185">
                  <c:v>0.78616475164890287</c:v>
                </c:pt>
                <c:pt idx="186">
                  <c:v>0.85270822644233701</c:v>
                </c:pt>
                <c:pt idx="187">
                  <c:v>0.72070216238498686</c:v>
                </c:pt>
                <c:pt idx="188">
                  <c:v>0.67557184994220731</c:v>
                </c:pt>
                <c:pt idx="189">
                  <c:v>0.81347036957740781</c:v>
                </c:pt>
                <c:pt idx="190">
                  <c:v>0.9359166085720062</c:v>
                </c:pt>
                <c:pt idx="191">
                  <c:v>0.60593944545835254</c:v>
                </c:pt>
                <c:pt idx="192">
                  <c:v>0.96707663536071775</c:v>
                </c:pt>
                <c:pt idx="193">
                  <c:v>0.80373138785362241</c:v>
                </c:pt>
                <c:pt idx="194">
                  <c:v>0.94597668051719663</c:v>
                </c:pt>
                <c:pt idx="195">
                  <c:v>0.85714075565338133</c:v>
                </c:pt>
                <c:pt idx="196">
                  <c:v>0.73920123875141142</c:v>
                </c:pt>
                <c:pt idx="197">
                  <c:v>0.77924025654792783</c:v>
                </c:pt>
                <c:pt idx="198">
                  <c:v>0.68187582343816755</c:v>
                </c:pt>
                <c:pt idx="199">
                  <c:v>0.85261765718460081</c:v>
                </c:pt>
                <c:pt idx="200">
                  <c:v>0.87086409926414488</c:v>
                </c:pt>
                <c:pt idx="201">
                  <c:v>0.76073954105377195</c:v>
                </c:pt>
                <c:pt idx="202">
                  <c:v>0.69986312687397001</c:v>
                </c:pt>
                <c:pt idx="203">
                  <c:v>0.73830466568469999</c:v>
                </c:pt>
                <c:pt idx="204">
                  <c:v>0.73334514200687406</c:v>
                </c:pt>
                <c:pt idx="205">
                  <c:v>0.88517550230026243</c:v>
                </c:pt>
                <c:pt idx="206">
                  <c:v>0.85625941157341001</c:v>
                </c:pt>
                <c:pt idx="207">
                  <c:v>0.72545487284660337</c:v>
                </c:pt>
                <c:pt idx="208">
                  <c:v>0.82578164935111997</c:v>
                </c:pt>
                <c:pt idx="209">
                  <c:v>0.61897010020911691</c:v>
                </c:pt>
                <c:pt idx="210">
                  <c:v>0.71144783347845075</c:v>
                </c:pt>
                <c:pt idx="211">
                  <c:v>0.75939190983772276</c:v>
                </c:pt>
                <c:pt idx="212">
                  <c:v>0.74092421531677244</c:v>
                </c:pt>
                <c:pt idx="213">
                  <c:v>0.83921506106853483</c:v>
                </c:pt>
                <c:pt idx="214">
                  <c:v>0.79348058104515073</c:v>
                </c:pt>
                <c:pt idx="215">
                  <c:v>0.70697124153375623</c:v>
                </c:pt>
                <c:pt idx="216">
                  <c:v>0.65683957785367963</c:v>
                </c:pt>
                <c:pt idx="217">
                  <c:v>0.66974437832832334</c:v>
                </c:pt>
                <c:pt idx="218">
                  <c:v>0.74949052035808561</c:v>
                </c:pt>
                <c:pt idx="219">
                  <c:v>0.82975262999534605</c:v>
                </c:pt>
                <c:pt idx="220">
                  <c:v>0.66332422047853468</c:v>
                </c:pt>
                <c:pt idx="221">
                  <c:v>0.88189679980278013</c:v>
                </c:pt>
                <c:pt idx="222">
                  <c:v>0.6071292584761977</c:v>
                </c:pt>
                <c:pt idx="223">
                  <c:v>0.77049577832221983</c:v>
                </c:pt>
                <c:pt idx="224">
                  <c:v>0.9642875552177429</c:v>
                </c:pt>
                <c:pt idx="225">
                  <c:v>0.75326122939586637</c:v>
                </c:pt>
                <c:pt idx="226">
                  <c:v>0.78890997767448423</c:v>
                </c:pt>
                <c:pt idx="227">
                  <c:v>0.82535815834999082</c:v>
                </c:pt>
                <c:pt idx="228">
                  <c:v>0.76690085828304289</c:v>
                </c:pt>
                <c:pt idx="229">
                  <c:v>0.93506438136100767</c:v>
                </c:pt>
                <c:pt idx="230">
                  <c:v>0.85894969701766966</c:v>
                </c:pt>
                <c:pt idx="231">
                  <c:v>0.78144489824771879</c:v>
                </c:pt>
                <c:pt idx="232">
                  <c:v>0.79916242361068723</c:v>
                </c:pt>
                <c:pt idx="233">
                  <c:v>0.62566314861178396</c:v>
                </c:pt>
                <c:pt idx="234">
                  <c:v>0.64689247161149976</c:v>
                </c:pt>
                <c:pt idx="235">
                  <c:v>0.99685767889022825</c:v>
                </c:pt>
                <c:pt idx="236">
                  <c:v>0.78830510973930357</c:v>
                </c:pt>
                <c:pt idx="237">
                  <c:v>0.62113576419651506</c:v>
                </c:pt>
                <c:pt idx="238">
                  <c:v>0.85234991312026975</c:v>
                </c:pt>
                <c:pt idx="239">
                  <c:v>0.77962621152400968</c:v>
                </c:pt>
                <c:pt idx="240">
                  <c:v>0.75297260880470274</c:v>
                </c:pt>
                <c:pt idx="241">
                  <c:v>0.9921203017234802</c:v>
                </c:pt>
                <c:pt idx="242">
                  <c:v>0.99532965421676634</c:v>
                </c:pt>
                <c:pt idx="243">
                  <c:v>0.90018064379692075</c:v>
                </c:pt>
                <c:pt idx="244">
                  <c:v>0.74141401648521421</c:v>
                </c:pt>
                <c:pt idx="245">
                  <c:v>0.76042138636112211</c:v>
                </c:pt>
                <c:pt idx="246">
                  <c:v>0.87320280671119688</c:v>
                </c:pt>
                <c:pt idx="247">
                  <c:v>0.84534025788307188</c:v>
                </c:pt>
                <c:pt idx="248">
                  <c:v>0.93585301041603086</c:v>
                </c:pt>
                <c:pt idx="249">
                  <c:v>0.77455050349235532</c:v>
                </c:pt>
                <c:pt idx="250">
                  <c:v>0.71031872034072874</c:v>
                </c:pt>
                <c:pt idx="251">
                  <c:v>0.86811736822128294</c:v>
                </c:pt>
                <c:pt idx="252">
                  <c:v>0.99965254068374632</c:v>
                </c:pt>
                <c:pt idx="253">
                  <c:v>0.61892152056097982</c:v>
                </c:pt>
                <c:pt idx="254">
                  <c:v>0.76717314720153806</c:v>
                </c:pt>
                <c:pt idx="255">
                  <c:v>0.66346086412668226</c:v>
                </c:pt>
                <c:pt idx="256">
                  <c:v>0.62985734306275842</c:v>
                </c:pt>
                <c:pt idx="257">
                  <c:v>0.73002958893775938</c:v>
                </c:pt>
                <c:pt idx="258">
                  <c:v>0.79548407196998594</c:v>
                </c:pt>
                <c:pt idx="259">
                  <c:v>0.83045322299003599</c:v>
                </c:pt>
                <c:pt idx="260">
                  <c:v>0.83471057415008543</c:v>
                </c:pt>
                <c:pt idx="261">
                  <c:v>0.75390875935554502</c:v>
                </c:pt>
                <c:pt idx="262">
                  <c:v>0.90255249142646787</c:v>
                </c:pt>
                <c:pt idx="263">
                  <c:v>0.77219667136669157</c:v>
                </c:pt>
                <c:pt idx="264">
                  <c:v>0.91709814071655271</c:v>
                </c:pt>
                <c:pt idx="265">
                  <c:v>0.80887517929077146</c:v>
                </c:pt>
                <c:pt idx="266">
                  <c:v>0.75474675595760343</c:v>
                </c:pt>
                <c:pt idx="267">
                  <c:v>0.74246101677417753</c:v>
                </c:pt>
                <c:pt idx="268">
                  <c:v>0.72368337064981458</c:v>
                </c:pt>
                <c:pt idx="269">
                  <c:v>0.77135782539844511</c:v>
                </c:pt>
                <c:pt idx="270">
                  <c:v>0.78766170740127561</c:v>
                </c:pt>
                <c:pt idx="271">
                  <c:v>0.62059523016214369</c:v>
                </c:pt>
                <c:pt idx="272">
                  <c:v>0.74980155229568479</c:v>
                </c:pt>
                <c:pt idx="273">
                  <c:v>0.72581168115139005</c:v>
                </c:pt>
                <c:pt idx="274">
                  <c:v>0.85959402322769163</c:v>
                </c:pt>
                <c:pt idx="275">
                  <c:v>0.8689579129219055</c:v>
                </c:pt>
                <c:pt idx="276">
                  <c:v>0.83835889995098112</c:v>
                </c:pt>
                <c:pt idx="277">
                  <c:v>0.70275806486606596</c:v>
                </c:pt>
                <c:pt idx="278">
                  <c:v>0.66789691001176832</c:v>
                </c:pt>
                <c:pt idx="279">
                  <c:v>0.87803659439086912</c:v>
                </c:pt>
                <c:pt idx="280">
                  <c:v>0.8683402895927429</c:v>
                </c:pt>
                <c:pt idx="281">
                  <c:v>0.93906954526901243</c:v>
                </c:pt>
                <c:pt idx="282">
                  <c:v>0.65936790257692335</c:v>
                </c:pt>
                <c:pt idx="283">
                  <c:v>0.61289836596697567</c:v>
                </c:pt>
                <c:pt idx="284">
                  <c:v>0.90278667807579038</c:v>
                </c:pt>
                <c:pt idx="285">
                  <c:v>0.62265187911689279</c:v>
                </c:pt>
                <c:pt idx="286">
                  <c:v>0.7074944883584976</c:v>
                </c:pt>
                <c:pt idx="287">
                  <c:v>0.89399192333221433</c:v>
                </c:pt>
                <c:pt idx="288">
                  <c:v>0.90675166845321653</c:v>
                </c:pt>
                <c:pt idx="289">
                  <c:v>0.88135544061660764</c:v>
                </c:pt>
                <c:pt idx="290">
                  <c:v>0.71506997048854826</c:v>
                </c:pt>
                <c:pt idx="291">
                  <c:v>0.63471965715289114</c:v>
                </c:pt>
                <c:pt idx="292">
                  <c:v>0.96157611012458799</c:v>
                </c:pt>
                <c:pt idx="293">
                  <c:v>0.79171297550201414</c:v>
                </c:pt>
                <c:pt idx="294">
                  <c:v>0.95691094398498533</c:v>
                </c:pt>
                <c:pt idx="295">
                  <c:v>0.84411778151988981</c:v>
                </c:pt>
                <c:pt idx="296">
                  <c:v>0.72688571214675901</c:v>
                </c:pt>
                <c:pt idx="297">
                  <c:v>0.83358643054962156</c:v>
                </c:pt>
                <c:pt idx="298">
                  <c:v>0.60953371450304983</c:v>
                </c:pt>
                <c:pt idx="299">
                  <c:v>0.69199002385139463</c:v>
                </c:pt>
                <c:pt idx="300">
                  <c:v>0.81359820663928983</c:v>
                </c:pt>
                <c:pt idx="301">
                  <c:v>0.66647582352161405</c:v>
                </c:pt>
                <c:pt idx="302">
                  <c:v>0.73427105545997617</c:v>
                </c:pt>
                <c:pt idx="303">
                  <c:v>0.93084541559219358</c:v>
                </c:pt>
                <c:pt idx="304">
                  <c:v>0.98352805376052854</c:v>
                </c:pt>
                <c:pt idx="305">
                  <c:v>0.61848909072577951</c:v>
                </c:pt>
                <c:pt idx="306">
                  <c:v>0.67722840458154676</c:v>
                </c:pt>
                <c:pt idx="307">
                  <c:v>0.89465487599372862</c:v>
                </c:pt>
                <c:pt idx="308">
                  <c:v>0.82057232260704038</c:v>
                </c:pt>
                <c:pt idx="309">
                  <c:v>0.88891292214393614</c:v>
                </c:pt>
                <c:pt idx="310">
                  <c:v>0.71225928366184232</c:v>
                </c:pt>
                <c:pt idx="311">
                  <c:v>0.73089057803153989</c:v>
                </c:pt>
                <c:pt idx="312">
                  <c:v>0.60856707524508236</c:v>
                </c:pt>
                <c:pt idx="313">
                  <c:v>0.64454838111996648</c:v>
                </c:pt>
                <c:pt idx="314">
                  <c:v>0.75491592884063718</c:v>
                </c:pt>
                <c:pt idx="315">
                  <c:v>0.75857854485511778</c:v>
                </c:pt>
                <c:pt idx="316">
                  <c:v>0.98445574045181272</c:v>
                </c:pt>
                <c:pt idx="317">
                  <c:v>0.70414193570613859</c:v>
                </c:pt>
                <c:pt idx="318">
                  <c:v>0.69248390048742292</c:v>
                </c:pt>
                <c:pt idx="319">
                  <c:v>0.67175809144973753</c:v>
                </c:pt>
                <c:pt idx="320">
                  <c:v>0.77614844441413877</c:v>
                </c:pt>
                <c:pt idx="321">
                  <c:v>0.72802590429782865</c:v>
                </c:pt>
                <c:pt idx="322">
                  <c:v>0.84275653064250944</c:v>
                </c:pt>
                <c:pt idx="323">
                  <c:v>0.839241287112236</c:v>
                </c:pt>
                <c:pt idx="324">
                  <c:v>0.99809557795524595</c:v>
                </c:pt>
                <c:pt idx="325">
                  <c:v>0.81691480278968809</c:v>
                </c:pt>
                <c:pt idx="326">
                  <c:v>0.93300298452377317</c:v>
                </c:pt>
                <c:pt idx="327">
                  <c:v>0.72673418223857877</c:v>
                </c:pt>
                <c:pt idx="328">
                  <c:v>0.96409974098205564</c:v>
                </c:pt>
                <c:pt idx="329">
                  <c:v>0.7952494829893112</c:v>
                </c:pt>
                <c:pt idx="330">
                  <c:v>0.98110145926475523</c:v>
                </c:pt>
                <c:pt idx="331">
                  <c:v>0.97105464935302732</c:v>
                </c:pt>
                <c:pt idx="332">
                  <c:v>0.65034098029136655</c:v>
                </c:pt>
                <c:pt idx="333">
                  <c:v>0.77711177468299864</c:v>
                </c:pt>
                <c:pt idx="334">
                  <c:v>0.99040046930313108</c:v>
                </c:pt>
                <c:pt idx="335">
                  <c:v>0.72125891447067259</c:v>
                </c:pt>
                <c:pt idx="336">
                  <c:v>0.67992938905954359</c:v>
                </c:pt>
                <c:pt idx="337">
                  <c:v>0.80010218024253843</c:v>
                </c:pt>
                <c:pt idx="338">
                  <c:v>0.94222596883773801</c:v>
                </c:pt>
                <c:pt idx="339">
                  <c:v>0.85094920396804807</c:v>
                </c:pt>
                <c:pt idx="340">
                  <c:v>0.74635016024112699</c:v>
                </c:pt>
                <c:pt idx="341">
                  <c:v>0.74982011914253233</c:v>
                </c:pt>
                <c:pt idx="342">
                  <c:v>0.89454433917999265</c:v>
                </c:pt>
                <c:pt idx="343">
                  <c:v>0.70112462192773817</c:v>
                </c:pt>
                <c:pt idx="344">
                  <c:v>0.71068053543567655</c:v>
                </c:pt>
                <c:pt idx="345">
                  <c:v>0.79187329709529874</c:v>
                </c:pt>
                <c:pt idx="346">
                  <c:v>0.60339775392785666</c:v>
                </c:pt>
                <c:pt idx="347">
                  <c:v>0.60171687663532791</c:v>
                </c:pt>
                <c:pt idx="348">
                  <c:v>0.6129518751055002</c:v>
                </c:pt>
                <c:pt idx="349">
                  <c:v>0.85470495223999021</c:v>
                </c:pt>
                <c:pt idx="350">
                  <c:v>0.60182134029455481</c:v>
                </c:pt>
                <c:pt idx="351">
                  <c:v>0.63845433145761488</c:v>
                </c:pt>
                <c:pt idx="352">
                  <c:v>0.74469043910503385</c:v>
                </c:pt>
                <c:pt idx="353">
                  <c:v>0.94318375587463377</c:v>
                </c:pt>
                <c:pt idx="354">
                  <c:v>0.60475221034139393</c:v>
                </c:pt>
                <c:pt idx="355">
                  <c:v>0.88793108463287351</c:v>
                </c:pt>
                <c:pt idx="356">
                  <c:v>0.88717970848083494</c:v>
                </c:pt>
                <c:pt idx="357">
                  <c:v>0.90600678920745847</c:v>
                </c:pt>
                <c:pt idx="358">
                  <c:v>0.64725918918848035</c:v>
                </c:pt>
                <c:pt idx="359">
                  <c:v>0.97495210766792295</c:v>
                </c:pt>
                <c:pt idx="360">
                  <c:v>0.88554844856262205</c:v>
                </c:pt>
                <c:pt idx="361">
                  <c:v>0.98825175166130064</c:v>
                </c:pt>
                <c:pt idx="362">
                  <c:v>0.89844528436660764</c:v>
                </c:pt>
                <c:pt idx="363">
                  <c:v>0.7774235814809799</c:v>
                </c:pt>
                <c:pt idx="364">
                  <c:v>0.77264483869075773</c:v>
                </c:pt>
                <c:pt idx="365">
                  <c:v>0.9960924446582794</c:v>
                </c:pt>
                <c:pt idx="366">
                  <c:v>0.68437720686197279</c:v>
                </c:pt>
                <c:pt idx="367">
                  <c:v>0.63486456722021101</c:v>
                </c:pt>
                <c:pt idx="368">
                  <c:v>0.63075223229825494</c:v>
                </c:pt>
                <c:pt idx="369">
                  <c:v>0.86156324148178098</c:v>
                </c:pt>
                <c:pt idx="370">
                  <c:v>0.97915840744972227</c:v>
                </c:pt>
                <c:pt idx="371">
                  <c:v>0.69926502406597135</c:v>
                </c:pt>
                <c:pt idx="372">
                  <c:v>0.8800517678260803</c:v>
                </c:pt>
                <c:pt idx="373">
                  <c:v>0.87688965201377866</c:v>
                </c:pt>
                <c:pt idx="374">
                  <c:v>0.60475563248619435</c:v>
                </c:pt>
                <c:pt idx="375">
                  <c:v>0.85451099872589109</c:v>
                </c:pt>
                <c:pt idx="376">
                  <c:v>0.99544326066970823</c:v>
                </c:pt>
                <c:pt idx="377">
                  <c:v>0.65573721975088117</c:v>
                </c:pt>
                <c:pt idx="378">
                  <c:v>0.96874669790267942</c:v>
                </c:pt>
                <c:pt idx="379">
                  <c:v>0.75426142513751981</c:v>
                </c:pt>
                <c:pt idx="380">
                  <c:v>0.62581500075757501</c:v>
                </c:pt>
                <c:pt idx="381">
                  <c:v>0.87712100744247434</c:v>
                </c:pt>
                <c:pt idx="382">
                  <c:v>0.97458330392837522</c:v>
                </c:pt>
                <c:pt idx="383">
                  <c:v>0.7138133257627487</c:v>
                </c:pt>
                <c:pt idx="384">
                  <c:v>0.80345187187194822</c:v>
                </c:pt>
                <c:pt idx="385">
                  <c:v>0.97747147679328916</c:v>
                </c:pt>
                <c:pt idx="386">
                  <c:v>0.83420324921607969</c:v>
                </c:pt>
                <c:pt idx="387">
                  <c:v>0.81698006987571714</c:v>
                </c:pt>
                <c:pt idx="388">
                  <c:v>0.79707959890365598</c:v>
                </c:pt>
                <c:pt idx="389">
                  <c:v>0.68524561673402784</c:v>
                </c:pt>
                <c:pt idx="390">
                  <c:v>0.63901088982820509</c:v>
                </c:pt>
                <c:pt idx="391">
                  <c:v>0.79950881600379942</c:v>
                </c:pt>
                <c:pt idx="392">
                  <c:v>0.66327795237302778</c:v>
                </c:pt>
                <c:pt idx="393">
                  <c:v>0.60419724779203532</c:v>
                </c:pt>
                <c:pt idx="394">
                  <c:v>0.73030852377414701</c:v>
                </c:pt>
                <c:pt idx="395">
                  <c:v>0.63409007936716077</c:v>
                </c:pt>
                <c:pt idx="396">
                  <c:v>0.79221769273281095</c:v>
                </c:pt>
                <c:pt idx="397">
                  <c:v>0.96414486169815061</c:v>
                </c:pt>
                <c:pt idx="398">
                  <c:v>0.62169695310294626</c:v>
                </c:pt>
                <c:pt idx="399">
                  <c:v>0.76039639711380003</c:v>
                </c:pt>
                <c:pt idx="400">
                  <c:v>0.68555196225643156</c:v>
                </c:pt>
                <c:pt idx="401">
                  <c:v>0.92956287264823911</c:v>
                </c:pt>
                <c:pt idx="402">
                  <c:v>0.72630385160446165</c:v>
                </c:pt>
                <c:pt idx="403">
                  <c:v>0.74598914980888364</c:v>
                </c:pt>
                <c:pt idx="404">
                  <c:v>0.76967280209064481</c:v>
                </c:pt>
                <c:pt idx="405">
                  <c:v>0.62782870829105375</c:v>
                </c:pt>
                <c:pt idx="406">
                  <c:v>0.81129432320594785</c:v>
                </c:pt>
                <c:pt idx="407">
                  <c:v>0.61420628465712068</c:v>
                </c:pt>
                <c:pt idx="408">
                  <c:v>0.63767934441566465</c:v>
                </c:pt>
                <c:pt idx="409">
                  <c:v>0.62749116346240041</c:v>
                </c:pt>
                <c:pt idx="410">
                  <c:v>0.87215358614921568</c:v>
                </c:pt>
                <c:pt idx="411">
                  <c:v>0.72555564939975736</c:v>
                </c:pt>
                <c:pt idx="412">
                  <c:v>0.63981185704469679</c:v>
                </c:pt>
                <c:pt idx="413">
                  <c:v>0.99117473363876341</c:v>
                </c:pt>
                <c:pt idx="414">
                  <c:v>0.62832351066172121</c:v>
                </c:pt>
                <c:pt idx="415">
                  <c:v>0.8742626368999481</c:v>
                </c:pt>
                <c:pt idx="416">
                  <c:v>0.88955683112144468</c:v>
                </c:pt>
                <c:pt idx="417">
                  <c:v>0.85065350532531736</c:v>
                </c:pt>
                <c:pt idx="418">
                  <c:v>0.79339703023433683</c:v>
                </c:pt>
                <c:pt idx="419">
                  <c:v>0.7541093587875366</c:v>
                </c:pt>
                <c:pt idx="420">
                  <c:v>0.83630055785179136</c:v>
                </c:pt>
                <c:pt idx="421">
                  <c:v>0.63396596014499662</c:v>
                </c:pt>
                <c:pt idx="422">
                  <c:v>0.92410958409309385</c:v>
                </c:pt>
                <c:pt idx="423">
                  <c:v>0.99786672592163084</c:v>
                </c:pt>
                <c:pt idx="424">
                  <c:v>0.99598268270492551</c:v>
                </c:pt>
                <c:pt idx="425">
                  <c:v>0.8826738655567169</c:v>
                </c:pt>
                <c:pt idx="426">
                  <c:v>0.78035402894020078</c:v>
                </c:pt>
                <c:pt idx="427">
                  <c:v>0.80621939003467558</c:v>
                </c:pt>
                <c:pt idx="428">
                  <c:v>0.69280873090028761</c:v>
                </c:pt>
                <c:pt idx="429">
                  <c:v>0.71924900859594343</c:v>
                </c:pt>
                <c:pt idx="430">
                  <c:v>0.75746977925300596</c:v>
                </c:pt>
                <c:pt idx="431">
                  <c:v>0.66744825094938276</c:v>
                </c:pt>
                <c:pt idx="432">
                  <c:v>0.66541827321052549</c:v>
                </c:pt>
                <c:pt idx="433">
                  <c:v>0.82350323200225828</c:v>
                </c:pt>
                <c:pt idx="434">
                  <c:v>0.84515017867088316</c:v>
                </c:pt>
                <c:pt idx="435">
                  <c:v>0.71125829070806501</c:v>
                </c:pt>
                <c:pt idx="436">
                  <c:v>0.67771916687488554</c:v>
                </c:pt>
                <c:pt idx="437">
                  <c:v>0.83523703217506406</c:v>
                </c:pt>
                <c:pt idx="438">
                  <c:v>0.61417933683842418</c:v>
                </c:pt>
                <c:pt idx="439">
                  <c:v>0.85728958845138548</c:v>
                </c:pt>
                <c:pt idx="440">
                  <c:v>0.80760054886341093</c:v>
                </c:pt>
                <c:pt idx="441">
                  <c:v>0.9098698556423187</c:v>
                </c:pt>
                <c:pt idx="442">
                  <c:v>0.89971227049827573</c:v>
                </c:pt>
                <c:pt idx="443">
                  <c:v>0.82261027991771696</c:v>
                </c:pt>
                <c:pt idx="444">
                  <c:v>0.62473593503236768</c:v>
                </c:pt>
                <c:pt idx="445">
                  <c:v>0.91098863482475279</c:v>
                </c:pt>
                <c:pt idx="446">
                  <c:v>0.903213894367218</c:v>
                </c:pt>
                <c:pt idx="447">
                  <c:v>0.793358838558197</c:v>
                </c:pt>
                <c:pt idx="448">
                  <c:v>0.91378751993179319</c:v>
                </c:pt>
                <c:pt idx="449">
                  <c:v>0.85321406126022337</c:v>
                </c:pt>
                <c:pt idx="450">
                  <c:v>0.93273279666900633</c:v>
                </c:pt>
                <c:pt idx="451">
                  <c:v>0.73202171027660368</c:v>
                </c:pt>
                <c:pt idx="452">
                  <c:v>0.99293053746223447</c:v>
                </c:pt>
                <c:pt idx="453">
                  <c:v>0.72861520051956175</c:v>
                </c:pt>
                <c:pt idx="454">
                  <c:v>0.62924731001257894</c:v>
                </c:pt>
                <c:pt idx="455">
                  <c:v>0.75916270017623899</c:v>
                </c:pt>
                <c:pt idx="456">
                  <c:v>0.9288190960884094</c:v>
                </c:pt>
                <c:pt idx="457">
                  <c:v>0.69441622346639631</c:v>
                </c:pt>
                <c:pt idx="458">
                  <c:v>0.66290276348590849</c:v>
                </c:pt>
                <c:pt idx="459">
                  <c:v>0.90952176451683042</c:v>
                </c:pt>
                <c:pt idx="460">
                  <c:v>0.7322277635335922</c:v>
                </c:pt>
                <c:pt idx="461">
                  <c:v>0.77122513055801389</c:v>
                </c:pt>
                <c:pt idx="462">
                  <c:v>0.82126853466033933</c:v>
                </c:pt>
                <c:pt idx="463">
                  <c:v>0.81783575415611265</c:v>
                </c:pt>
                <c:pt idx="464">
                  <c:v>0.67071169465780256</c:v>
                </c:pt>
                <c:pt idx="465">
                  <c:v>0.70593526065349577</c:v>
                </c:pt>
                <c:pt idx="466">
                  <c:v>0.63374711424112318</c:v>
                </c:pt>
                <c:pt idx="467">
                  <c:v>0.6144501971080899</c:v>
                </c:pt>
                <c:pt idx="468">
                  <c:v>0.93848121762275694</c:v>
                </c:pt>
                <c:pt idx="469">
                  <c:v>0.82432175278663633</c:v>
                </c:pt>
                <c:pt idx="470">
                  <c:v>0.81376800537109373</c:v>
                </c:pt>
                <c:pt idx="471">
                  <c:v>0.72662045657634733</c:v>
                </c:pt>
                <c:pt idx="472">
                  <c:v>0.87589589357376096</c:v>
                </c:pt>
                <c:pt idx="473">
                  <c:v>0.88203228116035459</c:v>
                </c:pt>
                <c:pt idx="474">
                  <c:v>0.81741497516632078</c:v>
                </c:pt>
                <c:pt idx="475">
                  <c:v>0.86208823919296262</c:v>
                </c:pt>
                <c:pt idx="476">
                  <c:v>0.99002805948257444</c:v>
                </c:pt>
                <c:pt idx="477">
                  <c:v>0.69899330139160154</c:v>
                </c:pt>
                <c:pt idx="478">
                  <c:v>0.88705102205276487</c:v>
                </c:pt>
                <c:pt idx="479">
                  <c:v>0.70135672241449354</c:v>
                </c:pt>
                <c:pt idx="480">
                  <c:v>0.86373901963233946</c:v>
                </c:pt>
                <c:pt idx="481">
                  <c:v>0.66498243659734724</c:v>
                </c:pt>
                <c:pt idx="482">
                  <c:v>0.73281452655792234</c:v>
                </c:pt>
                <c:pt idx="483">
                  <c:v>0.68282355219125745</c:v>
                </c:pt>
                <c:pt idx="484">
                  <c:v>0.86428416371345518</c:v>
                </c:pt>
                <c:pt idx="485">
                  <c:v>0.61092081516981123</c:v>
                </c:pt>
                <c:pt idx="486">
                  <c:v>0.93771687746047971</c:v>
                </c:pt>
                <c:pt idx="487">
                  <c:v>0.93864831924438474</c:v>
                </c:pt>
                <c:pt idx="488">
                  <c:v>0.80463457703590391</c:v>
                </c:pt>
                <c:pt idx="489">
                  <c:v>0.70516001284122465</c:v>
                </c:pt>
                <c:pt idx="490">
                  <c:v>0.98459584116935728</c:v>
                </c:pt>
                <c:pt idx="491">
                  <c:v>0.85891143083572385</c:v>
                </c:pt>
                <c:pt idx="492">
                  <c:v>0.61668359339237211</c:v>
                </c:pt>
                <c:pt idx="493">
                  <c:v>0.92715481519699094</c:v>
                </c:pt>
                <c:pt idx="494">
                  <c:v>0.78854191899299619</c:v>
                </c:pt>
                <c:pt idx="495">
                  <c:v>0.98116082549095152</c:v>
                </c:pt>
                <c:pt idx="496">
                  <c:v>0.91640404462814329</c:v>
                </c:pt>
                <c:pt idx="497">
                  <c:v>0.90014103651046751</c:v>
                </c:pt>
                <c:pt idx="498">
                  <c:v>0.61750482991337774</c:v>
                </c:pt>
                <c:pt idx="499">
                  <c:v>0.66689081341028211</c:v>
                </c:pt>
                <c:pt idx="500">
                  <c:v>0.63159888461232183</c:v>
                </c:pt>
                <c:pt idx="501">
                  <c:v>0.944656765460968</c:v>
                </c:pt>
                <c:pt idx="502">
                  <c:v>0.87714091539382932</c:v>
                </c:pt>
                <c:pt idx="503">
                  <c:v>0.7887436658143997</c:v>
                </c:pt>
                <c:pt idx="504">
                  <c:v>0.89491180181503294</c:v>
                </c:pt>
                <c:pt idx="505">
                  <c:v>0.65390761420130727</c:v>
                </c:pt>
                <c:pt idx="506">
                  <c:v>0.84796779453754423</c:v>
                </c:pt>
                <c:pt idx="507">
                  <c:v>0.92880100607872007</c:v>
                </c:pt>
                <c:pt idx="508">
                  <c:v>0.93596864342689512</c:v>
                </c:pt>
                <c:pt idx="509">
                  <c:v>0.87714487910270689</c:v>
                </c:pt>
                <c:pt idx="510">
                  <c:v>0.93281022310256956</c:v>
                </c:pt>
                <c:pt idx="511">
                  <c:v>0.71322251707315443</c:v>
                </c:pt>
                <c:pt idx="512">
                  <c:v>0.99261096715927122</c:v>
                </c:pt>
                <c:pt idx="513">
                  <c:v>0.87501460909843443</c:v>
                </c:pt>
                <c:pt idx="514">
                  <c:v>0.94250909090042112</c:v>
                </c:pt>
                <c:pt idx="515">
                  <c:v>0.83973529040813444</c:v>
                </c:pt>
                <c:pt idx="516">
                  <c:v>0.76976895928382871</c:v>
                </c:pt>
                <c:pt idx="517">
                  <c:v>0.90271452665328977</c:v>
                </c:pt>
                <c:pt idx="518">
                  <c:v>0.64210681840777395</c:v>
                </c:pt>
                <c:pt idx="519">
                  <c:v>0.68529935032129285</c:v>
                </c:pt>
                <c:pt idx="520">
                  <c:v>0.79683495163917539</c:v>
                </c:pt>
                <c:pt idx="521">
                  <c:v>0.96836680769920347</c:v>
                </c:pt>
                <c:pt idx="522">
                  <c:v>0.73020484149456022</c:v>
                </c:pt>
                <c:pt idx="523">
                  <c:v>0.80661374926567075</c:v>
                </c:pt>
                <c:pt idx="524">
                  <c:v>0.9212645351886749</c:v>
                </c:pt>
                <c:pt idx="525">
                  <c:v>0.68420582860708234</c:v>
                </c:pt>
                <c:pt idx="526">
                  <c:v>0.73967759907245634</c:v>
                </c:pt>
                <c:pt idx="527">
                  <c:v>0.90460181832313535</c:v>
                </c:pt>
                <c:pt idx="528">
                  <c:v>0.79700555503368375</c:v>
                </c:pt>
                <c:pt idx="529">
                  <c:v>0.64716587811708448</c:v>
                </c:pt>
                <c:pt idx="530">
                  <c:v>0.64472561925649641</c:v>
                </c:pt>
                <c:pt idx="531">
                  <c:v>0.97762969732284544</c:v>
                </c:pt>
                <c:pt idx="532">
                  <c:v>0.75413630008697508</c:v>
                </c:pt>
                <c:pt idx="533">
                  <c:v>0.75094596147537229</c:v>
                </c:pt>
                <c:pt idx="534">
                  <c:v>0.60365905393846331</c:v>
                </c:pt>
                <c:pt idx="535">
                  <c:v>0.70765971988439558</c:v>
                </c:pt>
                <c:pt idx="536">
                  <c:v>0.96966484785079954</c:v>
                </c:pt>
                <c:pt idx="537">
                  <c:v>0.92467749714851377</c:v>
                </c:pt>
                <c:pt idx="538">
                  <c:v>0.77138698697090147</c:v>
                </c:pt>
                <c:pt idx="539">
                  <c:v>0.72867614626884458</c:v>
                </c:pt>
                <c:pt idx="540">
                  <c:v>0.75961405634880064</c:v>
                </c:pt>
                <c:pt idx="541">
                  <c:v>0.98761776685714719</c:v>
                </c:pt>
                <c:pt idx="542">
                  <c:v>0.85621399283409116</c:v>
                </c:pt>
                <c:pt idx="543">
                  <c:v>0.64721394553780554</c:v>
                </c:pt>
                <c:pt idx="544">
                  <c:v>0.87303966879844663</c:v>
                </c:pt>
                <c:pt idx="545">
                  <c:v>0.76935789585113523</c:v>
                </c:pt>
                <c:pt idx="546">
                  <c:v>0.93927062153816221</c:v>
                </c:pt>
                <c:pt idx="547">
                  <c:v>0.87921959757804868</c:v>
                </c:pt>
                <c:pt idx="548">
                  <c:v>0.71217163503170011</c:v>
                </c:pt>
                <c:pt idx="549">
                  <c:v>0.76908594965934751</c:v>
                </c:pt>
                <c:pt idx="550">
                  <c:v>0.70379765927791593</c:v>
                </c:pt>
                <c:pt idx="551">
                  <c:v>0.82067674994468687</c:v>
                </c:pt>
                <c:pt idx="552">
                  <c:v>0.9277417719364166</c:v>
                </c:pt>
                <c:pt idx="553">
                  <c:v>0.6028842403553426</c:v>
                </c:pt>
                <c:pt idx="554">
                  <c:v>0.62841990068554876</c:v>
                </c:pt>
                <c:pt idx="555">
                  <c:v>0.7560905873775482</c:v>
                </c:pt>
                <c:pt idx="556">
                  <c:v>0.82642496228218076</c:v>
                </c:pt>
                <c:pt idx="557">
                  <c:v>0.76274592280387876</c:v>
                </c:pt>
                <c:pt idx="558">
                  <c:v>0.97462633848190305</c:v>
                </c:pt>
                <c:pt idx="559">
                  <c:v>0.90885079503059385</c:v>
                </c:pt>
                <c:pt idx="560">
                  <c:v>0.78223738670349119</c:v>
                </c:pt>
                <c:pt idx="561">
                  <c:v>0.91255811452865598</c:v>
                </c:pt>
                <c:pt idx="562">
                  <c:v>0.91333345174789426</c:v>
                </c:pt>
                <c:pt idx="563">
                  <c:v>0.62345110103487966</c:v>
                </c:pt>
                <c:pt idx="564">
                  <c:v>0.86417329907417295</c:v>
                </c:pt>
                <c:pt idx="565">
                  <c:v>0.66937255710363386</c:v>
                </c:pt>
                <c:pt idx="566">
                  <c:v>0.78835258483886717</c:v>
                </c:pt>
                <c:pt idx="567">
                  <c:v>0.71841279268264768</c:v>
                </c:pt>
                <c:pt idx="568">
                  <c:v>0.86359111070632932</c:v>
                </c:pt>
                <c:pt idx="569">
                  <c:v>0.89292473196983335</c:v>
                </c:pt>
                <c:pt idx="570">
                  <c:v>0.76807176172733305</c:v>
                </c:pt>
                <c:pt idx="571">
                  <c:v>0.94621661901473997</c:v>
                </c:pt>
                <c:pt idx="572">
                  <c:v>0.61069803163409231</c:v>
                </c:pt>
                <c:pt idx="573">
                  <c:v>0.98107961416244505</c:v>
                </c:pt>
                <c:pt idx="574">
                  <c:v>0.68278679847717283</c:v>
                </c:pt>
                <c:pt idx="575">
                  <c:v>0.99069041609764097</c:v>
                </c:pt>
                <c:pt idx="576">
                  <c:v>0.83055586218833921</c:v>
                </c:pt>
                <c:pt idx="577">
                  <c:v>0.66739320605993269</c:v>
                </c:pt>
                <c:pt idx="578">
                  <c:v>0.87368360757827757</c:v>
                </c:pt>
                <c:pt idx="579">
                  <c:v>0.67431554049253462</c:v>
                </c:pt>
                <c:pt idx="580">
                  <c:v>0.6038984455168247</c:v>
                </c:pt>
                <c:pt idx="581">
                  <c:v>0.62462137304246423</c:v>
                </c:pt>
                <c:pt idx="582">
                  <c:v>0.85873607397079466</c:v>
                </c:pt>
                <c:pt idx="583">
                  <c:v>0.66759791076183317</c:v>
                </c:pt>
                <c:pt idx="584">
                  <c:v>0.61181660220026968</c:v>
                </c:pt>
                <c:pt idx="585">
                  <c:v>0.79381602108478544</c:v>
                </c:pt>
                <c:pt idx="586">
                  <c:v>0.69457603842020033</c:v>
                </c:pt>
                <c:pt idx="587">
                  <c:v>0.97169805169105528</c:v>
                </c:pt>
                <c:pt idx="588">
                  <c:v>0.65801132321357725</c:v>
                </c:pt>
                <c:pt idx="589">
                  <c:v>0.87129095792770384</c:v>
                </c:pt>
                <c:pt idx="590">
                  <c:v>0.89949370026588438</c:v>
                </c:pt>
                <c:pt idx="591">
                  <c:v>0.87308848500251768</c:v>
                </c:pt>
                <c:pt idx="592">
                  <c:v>0.79142867624759672</c:v>
                </c:pt>
                <c:pt idx="593">
                  <c:v>0.75258571505546568</c:v>
                </c:pt>
                <c:pt idx="594">
                  <c:v>0.90553799867630003</c:v>
                </c:pt>
                <c:pt idx="595">
                  <c:v>0.92741943001747129</c:v>
                </c:pt>
                <c:pt idx="596">
                  <c:v>0.70371084511280058</c:v>
                </c:pt>
                <c:pt idx="597">
                  <c:v>0.60694213062524793</c:v>
                </c:pt>
                <c:pt idx="598">
                  <c:v>0.83983618617057798</c:v>
                </c:pt>
                <c:pt idx="599">
                  <c:v>0.65388973280787466</c:v>
                </c:pt>
                <c:pt idx="600">
                  <c:v>0.73949272036552427</c:v>
                </c:pt>
                <c:pt idx="601">
                  <c:v>0.90826425552368162</c:v>
                </c:pt>
                <c:pt idx="602">
                  <c:v>0.81557703614234922</c:v>
                </c:pt>
                <c:pt idx="603">
                  <c:v>0.65036203935742376</c:v>
                </c:pt>
                <c:pt idx="604">
                  <c:v>0.80372048020362852</c:v>
                </c:pt>
                <c:pt idx="605">
                  <c:v>0.89702836275100706</c:v>
                </c:pt>
                <c:pt idx="606">
                  <c:v>0.7400080621242523</c:v>
                </c:pt>
                <c:pt idx="607">
                  <c:v>0.88897449374198911</c:v>
                </c:pt>
                <c:pt idx="608">
                  <c:v>0.64332990199327467</c:v>
                </c:pt>
                <c:pt idx="609">
                  <c:v>0.64211795330047605</c:v>
                </c:pt>
                <c:pt idx="610">
                  <c:v>0.94466820955276487</c:v>
                </c:pt>
                <c:pt idx="611">
                  <c:v>0.8813092768192291</c:v>
                </c:pt>
                <c:pt idx="612">
                  <c:v>0.95725668072700498</c:v>
                </c:pt>
                <c:pt idx="613">
                  <c:v>0.97661728262901304</c:v>
                </c:pt>
                <c:pt idx="614">
                  <c:v>0.85087612867355344</c:v>
                </c:pt>
                <c:pt idx="615">
                  <c:v>0.85950780510902403</c:v>
                </c:pt>
                <c:pt idx="616">
                  <c:v>0.61944180205464361</c:v>
                </c:pt>
                <c:pt idx="617">
                  <c:v>0.7051100045442581</c:v>
                </c:pt>
                <c:pt idx="618">
                  <c:v>0.80360633730888364</c:v>
                </c:pt>
                <c:pt idx="619">
                  <c:v>0.98526633381843565</c:v>
                </c:pt>
                <c:pt idx="620">
                  <c:v>0.66117595359683035</c:v>
                </c:pt>
                <c:pt idx="621">
                  <c:v>0.64857633262872694</c:v>
                </c:pt>
                <c:pt idx="622">
                  <c:v>0.99938846230506895</c:v>
                </c:pt>
                <c:pt idx="623">
                  <c:v>0.60913199316710231</c:v>
                </c:pt>
                <c:pt idx="624">
                  <c:v>0.85444328784942625</c:v>
                </c:pt>
                <c:pt idx="625">
                  <c:v>0.88052002191543577</c:v>
                </c:pt>
                <c:pt idx="626">
                  <c:v>0.98139075040817259</c:v>
                </c:pt>
                <c:pt idx="627">
                  <c:v>0.78940405547618864</c:v>
                </c:pt>
                <c:pt idx="628">
                  <c:v>0.88305876255035398</c:v>
                </c:pt>
                <c:pt idx="629">
                  <c:v>0.98183727860450742</c:v>
                </c:pt>
                <c:pt idx="630">
                  <c:v>0.669437600672245</c:v>
                </c:pt>
                <c:pt idx="631">
                  <c:v>0.76603678464889524</c:v>
                </c:pt>
                <c:pt idx="632">
                  <c:v>0.9437954783439636</c:v>
                </c:pt>
                <c:pt idx="633">
                  <c:v>0.895329213142395</c:v>
                </c:pt>
                <c:pt idx="634">
                  <c:v>0.76771717369556425</c:v>
                </c:pt>
                <c:pt idx="635">
                  <c:v>0.69610654413700102</c:v>
                </c:pt>
                <c:pt idx="636">
                  <c:v>0.68443693816661832</c:v>
                </c:pt>
                <c:pt idx="637">
                  <c:v>0.9891351521015167</c:v>
                </c:pt>
                <c:pt idx="638">
                  <c:v>0.86882341504096983</c:v>
                </c:pt>
                <c:pt idx="639">
                  <c:v>0.73937941193580625</c:v>
                </c:pt>
                <c:pt idx="640">
                  <c:v>0.91235310435295103</c:v>
                </c:pt>
                <c:pt idx="641">
                  <c:v>0.64529512673616407</c:v>
                </c:pt>
                <c:pt idx="642">
                  <c:v>0.74793476462364195</c:v>
                </c:pt>
                <c:pt idx="643">
                  <c:v>0.8932731509208679</c:v>
                </c:pt>
                <c:pt idx="644">
                  <c:v>0.60556492665782569</c:v>
                </c:pt>
                <c:pt idx="645">
                  <c:v>0.74385920763015745</c:v>
                </c:pt>
                <c:pt idx="646">
                  <c:v>0.97705630064010618</c:v>
                </c:pt>
                <c:pt idx="647">
                  <c:v>0.84237051606178281</c:v>
                </c:pt>
                <c:pt idx="648">
                  <c:v>0.88055644035339353</c:v>
                </c:pt>
                <c:pt idx="649">
                  <c:v>0.97976613640785215</c:v>
                </c:pt>
                <c:pt idx="650">
                  <c:v>0.92837957143783567</c:v>
                </c:pt>
                <c:pt idx="651">
                  <c:v>0.99383110404014585</c:v>
                </c:pt>
                <c:pt idx="652">
                  <c:v>0.65985752865672109</c:v>
                </c:pt>
                <c:pt idx="653">
                  <c:v>0.64898581653833387</c:v>
                </c:pt>
                <c:pt idx="654">
                  <c:v>0.68782223612070081</c:v>
                </c:pt>
                <c:pt idx="655">
                  <c:v>0.78546724319458006</c:v>
                </c:pt>
                <c:pt idx="656">
                  <c:v>0.80134273171424864</c:v>
                </c:pt>
                <c:pt idx="657">
                  <c:v>0.78603046238422392</c:v>
                </c:pt>
                <c:pt idx="658">
                  <c:v>0.9920430541038513</c:v>
                </c:pt>
                <c:pt idx="659">
                  <c:v>0.66545642018318174</c:v>
                </c:pt>
                <c:pt idx="660">
                  <c:v>0.78420930206775663</c:v>
                </c:pt>
                <c:pt idx="661">
                  <c:v>0.61409356761723755</c:v>
                </c:pt>
                <c:pt idx="662">
                  <c:v>0.75098319947719572</c:v>
                </c:pt>
                <c:pt idx="663">
                  <c:v>0.6810417979955673</c:v>
                </c:pt>
                <c:pt idx="664">
                  <c:v>0.66043150275945661</c:v>
                </c:pt>
                <c:pt idx="665">
                  <c:v>0.82517843544483183</c:v>
                </c:pt>
                <c:pt idx="666">
                  <c:v>0.64771669581532476</c:v>
                </c:pt>
                <c:pt idx="667">
                  <c:v>0.89240819811820982</c:v>
                </c:pt>
                <c:pt idx="668">
                  <c:v>0.80831283926963804</c:v>
                </c:pt>
                <c:pt idx="669">
                  <c:v>0.98676002621650694</c:v>
                </c:pt>
                <c:pt idx="670">
                  <c:v>0.69876446425914762</c:v>
                </c:pt>
                <c:pt idx="671">
                  <c:v>0.79851493835449217</c:v>
                </c:pt>
                <c:pt idx="672">
                  <c:v>0.66577099114656446</c:v>
                </c:pt>
                <c:pt idx="673">
                  <c:v>0.93103063702583311</c:v>
                </c:pt>
                <c:pt idx="674">
                  <c:v>0.77229464650154112</c:v>
                </c:pt>
                <c:pt idx="675">
                  <c:v>0.78186746537685392</c:v>
                </c:pt>
                <c:pt idx="676">
                  <c:v>0.87332490682601926</c:v>
                </c:pt>
                <c:pt idx="677">
                  <c:v>0.65472851917147634</c:v>
                </c:pt>
                <c:pt idx="678">
                  <c:v>0.83154802620410917</c:v>
                </c:pt>
                <c:pt idx="679">
                  <c:v>0.71412839591503141</c:v>
                </c:pt>
                <c:pt idx="680">
                  <c:v>0.62506000921130178</c:v>
                </c:pt>
                <c:pt idx="681">
                  <c:v>0.81701963245868681</c:v>
                </c:pt>
                <c:pt idx="682">
                  <c:v>0.66671118736267088</c:v>
                </c:pt>
                <c:pt idx="683">
                  <c:v>0.95672345757484434</c:v>
                </c:pt>
                <c:pt idx="684">
                  <c:v>0.72264569848775861</c:v>
                </c:pt>
                <c:pt idx="685">
                  <c:v>0.770885294675827</c:v>
                </c:pt>
                <c:pt idx="686">
                  <c:v>0.82269050776958463</c:v>
                </c:pt>
                <c:pt idx="687">
                  <c:v>0.60246643600985406</c:v>
                </c:pt>
                <c:pt idx="688">
                  <c:v>0.99400380849838255</c:v>
                </c:pt>
                <c:pt idx="689">
                  <c:v>0.87172258496284483</c:v>
                </c:pt>
                <c:pt idx="690">
                  <c:v>0.73688422739505766</c:v>
                </c:pt>
                <c:pt idx="691">
                  <c:v>0.65006301403045652</c:v>
                </c:pt>
                <c:pt idx="692">
                  <c:v>0.91539678573608396</c:v>
                </c:pt>
                <c:pt idx="693">
                  <c:v>0.60031584149110129</c:v>
                </c:pt>
                <c:pt idx="694">
                  <c:v>0.83331995308399198</c:v>
                </c:pt>
                <c:pt idx="695">
                  <c:v>0.73805302977561948</c:v>
                </c:pt>
                <c:pt idx="696">
                  <c:v>0.89570084810256956</c:v>
                </c:pt>
                <c:pt idx="697">
                  <c:v>0.74474286139011381</c:v>
                </c:pt>
                <c:pt idx="698">
                  <c:v>0.70623862594366071</c:v>
                </c:pt>
                <c:pt idx="699">
                  <c:v>0.88929972648620603</c:v>
                </c:pt>
                <c:pt idx="700">
                  <c:v>0.64511892795562742</c:v>
                </c:pt>
                <c:pt idx="701">
                  <c:v>0.92759147882461546</c:v>
                </c:pt>
                <c:pt idx="702">
                  <c:v>0.68328686654567716</c:v>
                </c:pt>
                <c:pt idx="703">
                  <c:v>0.85913324952125547</c:v>
                </c:pt>
                <c:pt idx="704">
                  <c:v>0.7678677052259445</c:v>
                </c:pt>
                <c:pt idx="705">
                  <c:v>0.73759443163871763</c:v>
                </c:pt>
                <c:pt idx="706">
                  <c:v>0.75064242482185362</c:v>
                </c:pt>
                <c:pt idx="707">
                  <c:v>0.62304125204682348</c:v>
                </c:pt>
                <c:pt idx="708">
                  <c:v>0.68241831511259077</c:v>
                </c:pt>
                <c:pt idx="709">
                  <c:v>0.65924747139215467</c:v>
                </c:pt>
                <c:pt idx="710">
                  <c:v>0.7303209066390991</c:v>
                </c:pt>
                <c:pt idx="711">
                  <c:v>0.73625115156173704</c:v>
                </c:pt>
                <c:pt idx="712">
                  <c:v>0.60027199770556761</c:v>
                </c:pt>
                <c:pt idx="713">
                  <c:v>0.72372306734323499</c:v>
                </c:pt>
                <c:pt idx="714">
                  <c:v>0.79178709387779234</c:v>
                </c:pt>
                <c:pt idx="715">
                  <c:v>0.9452370762825012</c:v>
                </c:pt>
                <c:pt idx="716">
                  <c:v>0.9336997330188751</c:v>
                </c:pt>
                <c:pt idx="717">
                  <c:v>0.89732650518417356</c:v>
                </c:pt>
                <c:pt idx="718">
                  <c:v>0.74923246204853056</c:v>
                </c:pt>
                <c:pt idx="719">
                  <c:v>0.73343939185142515</c:v>
                </c:pt>
                <c:pt idx="720">
                  <c:v>0.96982512474060056</c:v>
                </c:pt>
                <c:pt idx="721">
                  <c:v>0.67744754850864408</c:v>
                </c:pt>
                <c:pt idx="722">
                  <c:v>0.60013326115731613</c:v>
                </c:pt>
                <c:pt idx="723">
                  <c:v>0.8189579904079437</c:v>
                </c:pt>
                <c:pt idx="724">
                  <c:v>0.69295076131820676</c:v>
                </c:pt>
                <c:pt idx="725">
                  <c:v>0.72643505632877348</c:v>
                </c:pt>
                <c:pt idx="726">
                  <c:v>0.88377121686935423</c:v>
                </c:pt>
                <c:pt idx="727">
                  <c:v>0.63133772686123846</c:v>
                </c:pt>
                <c:pt idx="728">
                  <c:v>0.83109754920005796</c:v>
                </c:pt>
                <c:pt idx="729">
                  <c:v>0.82464671730995176</c:v>
                </c:pt>
                <c:pt idx="730">
                  <c:v>0.61077807974070308</c:v>
                </c:pt>
                <c:pt idx="731">
                  <c:v>0.88535610437393186</c:v>
                </c:pt>
                <c:pt idx="732">
                  <c:v>0.69629470854997633</c:v>
                </c:pt>
                <c:pt idx="733">
                  <c:v>0.62687254175543783</c:v>
                </c:pt>
                <c:pt idx="734">
                  <c:v>0.98497802615165708</c:v>
                </c:pt>
                <c:pt idx="735">
                  <c:v>0.94555453062057493</c:v>
                </c:pt>
                <c:pt idx="736">
                  <c:v>0.65540077015757559</c:v>
                </c:pt>
                <c:pt idx="737">
                  <c:v>0.71511792242527006</c:v>
                </c:pt>
                <c:pt idx="738">
                  <c:v>0.72018708884716032</c:v>
                </c:pt>
                <c:pt idx="739">
                  <c:v>0.8762985825538635</c:v>
                </c:pt>
                <c:pt idx="740">
                  <c:v>0.70650883615016935</c:v>
                </c:pt>
                <c:pt idx="741">
                  <c:v>0.66180103495717046</c:v>
                </c:pt>
                <c:pt idx="742">
                  <c:v>0.62477082982659338</c:v>
                </c:pt>
                <c:pt idx="743">
                  <c:v>0.79405817985534666</c:v>
                </c:pt>
                <c:pt idx="744">
                  <c:v>0.88741335868835447</c:v>
                </c:pt>
                <c:pt idx="745">
                  <c:v>0.89391127824783323</c:v>
                </c:pt>
                <c:pt idx="746">
                  <c:v>0.61786748878657816</c:v>
                </c:pt>
                <c:pt idx="747">
                  <c:v>0.83659519851207731</c:v>
                </c:pt>
                <c:pt idx="748">
                  <c:v>0.79435101747512815</c:v>
                </c:pt>
                <c:pt idx="749">
                  <c:v>0.74688917994499204</c:v>
                </c:pt>
                <c:pt idx="750">
                  <c:v>0.65551402643322942</c:v>
                </c:pt>
                <c:pt idx="751">
                  <c:v>0.63873701393604276</c:v>
                </c:pt>
                <c:pt idx="752">
                  <c:v>0.7294395178556442</c:v>
                </c:pt>
                <c:pt idx="753">
                  <c:v>0.72792983651161192</c:v>
                </c:pt>
                <c:pt idx="754">
                  <c:v>0.9192569315433502</c:v>
                </c:pt>
                <c:pt idx="755">
                  <c:v>0.75176251530647276</c:v>
                </c:pt>
                <c:pt idx="756">
                  <c:v>0.68394317328929899</c:v>
                </c:pt>
                <c:pt idx="757">
                  <c:v>0.84747633934020994</c:v>
                </c:pt>
                <c:pt idx="758">
                  <c:v>0.86382741332054136</c:v>
                </c:pt>
                <c:pt idx="759">
                  <c:v>0.79598320126533506</c:v>
                </c:pt>
                <c:pt idx="760">
                  <c:v>0.61599257066845892</c:v>
                </c:pt>
                <c:pt idx="761">
                  <c:v>0.81078750491142271</c:v>
                </c:pt>
                <c:pt idx="762">
                  <c:v>0.64731129854917524</c:v>
                </c:pt>
                <c:pt idx="763">
                  <c:v>0.95259661078453062</c:v>
                </c:pt>
                <c:pt idx="764">
                  <c:v>0.92693582773208616</c:v>
                </c:pt>
                <c:pt idx="765">
                  <c:v>0.62552538178861139</c:v>
                </c:pt>
                <c:pt idx="766">
                  <c:v>0.69678518027067182</c:v>
                </c:pt>
                <c:pt idx="767">
                  <c:v>0.75395790338516233</c:v>
                </c:pt>
                <c:pt idx="768">
                  <c:v>0.99067173004150388</c:v>
                </c:pt>
                <c:pt idx="769">
                  <c:v>0.69755407273769376</c:v>
                </c:pt>
                <c:pt idx="770">
                  <c:v>0.97370607256889341</c:v>
                </c:pt>
                <c:pt idx="771">
                  <c:v>0.71009142547845838</c:v>
                </c:pt>
                <c:pt idx="772">
                  <c:v>0.91029245257377622</c:v>
                </c:pt>
                <c:pt idx="773">
                  <c:v>0.929313188791275</c:v>
                </c:pt>
                <c:pt idx="774">
                  <c:v>0.74486452937126157</c:v>
                </c:pt>
                <c:pt idx="775">
                  <c:v>0.88484922647476194</c:v>
                </c:pt>
                <c:pt idx="776">
                  <c:v>0.83358280956745145</c:v>
                </c:pt>
                <c:pt idx="777">
                  <c:v>0.69362252056598661</c:v>
                </c:pt>
                <c:pt idx="778">
                  <c:v>0.70752918571233747</c:v>
                </c:pt>
                <c:pt idx="779">
                  <c:v>0.87704012393951414</c:v>
                </c:pt>
                <c:pt idx="780">
                  <c:v>0.68749066293239591</c:v>
                </c:pt>
                <c:pt idx="781">
                  <c:v>0.64811920225620268</c:v>
                </c:pt>
                <c:pt idx="782">
                  <c:v>0.98481718301773069</c:v>
                </c:pt>
                <c:pt idx="783">
                  <c:v>0.94353926777839658</c:v>
                </c:pt>
                <c:pt idx="784">
                  <c:v>0.80130655169486997</c:v>
                </c:pt>
                <c:pt idx="785">
                  <c:v>0.79772464036941526</c:v>
                </c:pt>
                <c:pt idx="786">
                  <c:v>0.94998875856399534</c:v>
                </c:pt>
                <c:pt idx="787">
                  <c:v>0.63489088639616964</c:v>
                </c:pt>
                <c:pt idx="788">
                  <c:v>0.61671444252133367</c:v>
                </c:pt>
                <c:pt idx="789">
                  <c:v>0.93088549971580503</c:v>
                </c:pt>
                <c:pt idx="790">
                  <c:v>0.94589630365371702</c:v>
                </c:pt>
                <c:pt idx="791">
                  <c:v>0.84838376045227049</c:v>
                </c:pt>
                <c:pt idx="792">
                  <c:v>0.85986629724502561</c:v>
                </c:pt>
                <c:pt idx="793">
                  <c:v>0.91755360960960386</c:v>
                </c:pt>
                <c:pt idx="794">
                  <c:v>0.90143195390701292</c:v>
                </c:pt>
                <c:pt idx="795">
                  <c:v>0.67705189287662504</c:v>
                </c:pt>
                <c:pt idx="796">
                  <c:v>0.74848777651786802</c:v>
                </c:pt>
                <c:pt idx="797">
                  <c:v>0.61320703141391275</c:v>
                </c:pt>
                <c:pt idx="798">
                  <c:v>0.99036345481872556</c:v>
                </c:pt>
                <c:pt idx="799">
                  <c:v>0.95742846131324766</c:v>
                </c:pt>
                <c:pt idx="800">
                  <c:v>0.70686261951923368</c:v>
                </c:pt>
                <c:pt idx="801">
                  <c:v>0.62971464395523069</c:v>
                </c:pt>
                <c:pt idx="802">
                  <c:v>0.88795850276947019</c:v>
                </c:pt>
                <c:pt idx="803">
                  <c:v>0.79533912837505338</c:v>
                </c:pt>
                <c:pt idx="804">
                  <c:v>0.7205051392316818</c:v>
                </c:pt>
                <c:pt idx="805">
                  <c:v>0.62256755717098711</c:v>
                </c:pt>
                <c:pt idx="806">
                  <c:v>0.67036018371582029</c:v>
                </c:pt>
                <c:pt idx="807">
                  <c:v>0.98903883099555967</c:v>
                </c:pt>
                <c:pt idx="808">
                  <c:v>0.80641537010669706</c:v>
                </c:pt>
                <c:pt idx="809">
                  <c:v>0.68629873394966123</c:v>
                </c:pt>
                <c:pt idx="810">
                  <c:v>0.97407580018043516</c:v>
                </c:pt>
                <c:pt idx="811">
                  <c:v>0.60719117280095813</c:v>
                </c:pt>
                <c:pt idx="812">
                  <c:v>0.98136669993400572</c:v>
                </c:pt>
                <c:pt idx="813">
                  <c:v>0.65994164943695066</c:v>
                </c:pt>
                <c:pt idx="814">
                  <c:v>0.99655160903930662</c:v>
                </c:pt>
                <c:pt idx="815">
                  <c:v>0.81321925520896909</c:v>
                </c:pt>
                <c:pt idx="816">
                  <c:v>0.73904790580272672</c:v>
                </c:pt>
                <c:pt idx="817">
                  <c:v>0.81260377764701841</c:v>
                </c:pt>
                <c:pt idx="818">
                  <c:v>0.87809786796569822</c:v>
                </c:pt>
                <c:pt idx="819">
                  <c:v>0.81358796954154966</c:v>
                </c:pt>
                <c:pt idx="820">
                  <c:v>0.96366909742355344</c:v>
                </c:pt>
                <c:pt idx="821">
                  <c:v>0.64814657941460607</c:v>
                </c:pt>
                <c:pt idx="822">
                  <c:v>0.83404653370380399</c:v>
                </c:pt>
                <c:pt idx="823">
                  <c:v>0.70415986925363538</c:v>
                </c:pt>
                <c:pt idx="824">
                  <c:v>0.93346411585807798</c:v>
                </c:pt>
                <c:pt idx="825">
                  <c:v>0.90990642309188841</c:v>
                </c:pt>
                <c:pt idx="826">
                  <c:v>0.80729024708271024</c:v>
                </c:pt>
                <c:pt idx="827">
                  <c:v>0.99426153898239134</c:v>
                </c:pt>
                <c:pt idx="828">
                  <c:v>0.71917220056056974</c:v>
                </c:pt>
                <c:pt idx="829">
                  <c:v>0.77288897931575773</c:v>
                </c:pt>
                <c:pt idx="830">
                  <c:v>0.66920586526393888</c:v>
                </c:pt>
                <c:pt idx="831">
                  <c:v>0.73302130997180937</c:v>
                </c:pt>
                <c:pt idx="832">
                  <c:v>0.9097572326660156</c:v>
                </c:pt>
                <c:pt idx="833">
                  <c:v>0.70321821272373197</c:v>
                </c:pt>
                <c:pt idx="834">
                  <c:v>0.61649789325892923</c:v>
                </c:pt>
                <c:pt idx="835">
                  <c:v>0.89852232336997984</c:v>
                </c:pt>
                <c:pt idx="836">
                  <c:v>0.86608094573020933</c:v>
                </c:pt>
                <c:pt idx="837">
                  <c:v>0.85829789042472837</c:v>
                </c:pt>
                <c:pt idx="838">
                  <c:v>0.82640433907508848</c:v>
                </c:pt>
                <c:pt idx="839">
                  <c:v>0.79113232195377348</c:v>
                </c:pt>
                <c:pt idx="840">
                  <c:v>0.81137836575508115</c:v>
                </c:pt>
                <c:pt idx="841">
                  <c:v>0.8960720360279083</c:v>
                </c:pt>
                <c:pt idx="842">
                  <c:v>0.97147361040115354</c:v>
                </c:pt>
                <c:pt idx="843">
                  <c:v>0.72348685413599012</c:v>
                </c:pt>
                <c:pt idx="844">
                  <c:v>0.76228592395782468</c:v>
                </c:pt>
                <c:pt idx="845">
                  <c:v>0.98607397675514219</c:v>
                </c:pt>
                <c:pt idx="846">
                  <c:v>0.88073164820671079</c:v>
                </c:pt>
                <c:pt idx="847">
                  <c:v>0.73742768764495847</c:v>
                </c:pt>
                <c:pt idx="848">
                  <c:v>0.70901675373315809</c:v>
                </c:pt>
                <c:pt idx="849">
                  <c:v>0.95337406396865843</c:v>
                </c:pt>
                <c:pt idx="850">
                  <c:v>0.71268652975559232</c:v>
                </c:pt>
                <c:pt idx="851">
                  <c:v>0.77822949588298795</c:v>
                </c:pt>
                <c:pt idx="852">
                  <c:v>0.88558242321014402</c:v>
                </c:pt>
                <c:pt idx="853">
                  <c:v>0.81526594460010526</c:v>
                </c:pt>
                <c:pt idx="854">
                  <c:v>0.79700923562049864</c:v>
                </c:pt>
                <c:pt idx="855">
                  <c:v>0.80355847477912901</c:v>
                </c:pt>
                <c:pt idx="856">
                  <c:v>0.61027761865407226</c:v>
                </c:pt>
                <c:pt idx="857">
                  <c:v>0.9229599595069885</c:v>
                </c:pt>
                <c:pt idx="858">
                  <c:v>0.9108287453651428</c:v>
                </c:pt>
                <c:pt idx="859">
                  <c:v>0.68472531288862226</c:v>
                </c:pt>
                <c:pt idx="860">
                  <c:v>0.6331049710512161</c:v>
                </c:pt>
                <c:pt idx="861">
                  <c:v>0.96141568422317503</c:v>
                </c:pt>
                <c:pt idx="862">
                  <c:v>0.90176731944084165</c:v>
                </c:pt>
                <c:pt idx="863">
                  <c:v>0.76122776269912718</c:v>
                </c:pt>
                <c:pt idx="864">
                  <c:v>0.78086962401866911</c:v>
                </c:pt>
                <c:pt idx="865">
                  <c:v>0.6661741644144058</c:v>
                </c:pt>
                <c:pt idx="866">
                  <c:v>0.87427697181701658</c:v>
                </c:pt>
                <c:pt idx="867">
                  <c:v>0.74321073889732359</c:v>
                </c:pt>
                <c:pt idx="868">
                  <c:v>0.9010740280151367</c:v>
                </c:pt>
                <c:pt idx="869">
                  <c:v>0.89075703024864195</c:v>
                </c:pt>
                <c:pt idx="870">
                  <c:v>0.97261083722114561</c:v>
                </c:pt>
                <c:pt idx="871">
                  <c:v>0.6095200454816222</c:v>
                </c:pt>
                <c:pt idx="872">
                  <c:v>0.95320684313774107</c:v>
                </c:pt>
                <c:pt idx="873">
                  <c:v>0.7730527877807617</c:v>
                </c:pt>
                <c:pt idx="874">
                  <c:v>0.90075389146804807</c:v>
                </c:pt>
                <c:pt idx="875">
                  <c:v>0.61215522456914184</c:v>
                </c:pt>
                <c:pt idx="876">
                  <c:v>0.69758508950471876</c:v>
                </c:pt>
                <c:pt idx="877">
                  <c:v>0.93416396379470823</c:v>
                </c:pt>
                <c:pt idx="878">
                  <c:v>0.85583866238594053</c:v>
                </c:pt>
                <c:pt idx="879">
                  <c:v>0.60749450642615554</c:v>
                </c:pt>
                <c:pt idx="880">
                  <c:v>0.87120646834373472</c:v>
                </c:pt>
                <c:pt idx="881">
                  <c:v>0.64026403650641439</c:v>
                </c:pt>
                <c:pt idx="882">
                  <c:v>0.91233614683151243</c:v>
                </c:pt>
                <c:pt idx="883">
                  <c:v>0.84653057754039762</c:v>
                </c:pt>
                <c:pt idx="884">
                  <c:v>0.87096238732337949</c:v>
                </c:pt>
                <c:pt idx="885">
                  <c:v>0.61133750844746826</c:v>
                </c:pt>
                <c:pt idx="886">
                  <c:v>0.64286317527294157</c:v>
                </c:pt>
                <c:pt idx="887">
                  <c:v>0.87408397197723386</c:v>
                </c:pt>
                <c:pt idx="888">
                  <c:v>0.77346397042274473</c:v>
                </c:pt>
                <c:pt idx="889">
                  <c:v>0.92334744930267332</c:v>
                </c:pt>
                <c:pt idx="890">
                  <c:v>0.94252208471298216</c:v>
                </c:pt>
                <c:pt idx="891">
                  <c:v>0.88589075803756712</c:v>
                </c:pt>
                <c:pt idx="892">
                  <c:v>0.68845052123069761</c:v>
                </c:pt>
                <c:pt idx="893">
                  <c:v>0.73835299015045164</c:v>
                </c:pt>
                <c:pt idx="894">
                  <c:v>0.96437109112739561</c:v>
                </c:pt>
                <c:pt idx="895">
                  <c:v>0.66719194352626798</c:v>
                </c:pt>
                <c:pt idx="896">
                  <c:v>0.99358001947402952</c:v>
                </c:pt>
                <c:pt idx="897">
                  <c:v>0.69633126854896543</c:v>
                </c:pt>
                <c:pt idx="898">
                  <c:v>0.87347007393836973</c:v>
                </c:pt>
                <c:pt idx="899">
                  <c:v>0.94642812609672544</c:v>
                </c:pt>
                <c:pt idx="900">
                  <c:v>0.82169029712677</c:v>
                </c:pt>
                <c:pt idx="901">
                  <c:v>0.78308545649051664</c:v>
                </c:pt>
                <c:pt idx="902">
                  <c:v>0.83923818767070768</c:v>
                </c:pt>
                <c:pt idx="903">
                  <c:v>0.90909156799316404</c:v>
                </c:pt>
                <c:pt idx="904">
                  <c:v>0.8553894519805908</c:v>
                </c:pt>
                <c:pt idx="905">
                  <c:v>0.91775164604187009</c:v>
                </c:pt>
                <c:pt idx="906">
                  <c:v>0.7947621554136276</c:v>
                </c:pt>
                <c:pt idx="907">
                  <c:v>0.89678517580032346</c:v>
                </c:pt>
                <c:pt idx="908">
                  <c:v>0.89249298572540281</c:v>
                </c:pt>
                <c:pt idx="909">
                  <c:v>0.84563674628734586</c:v>
                </c:pt>
                <c:pt idx="910">
                  <c:v>0.76475579142570493</c:v>
                </c:pt>
                <c:pt idx="911">
                  <c:v>0.75614420175552366</c:v>
                </c:pt>
                <c:pt idx="912">
                  <c:v>0.84957747757434843</c:v>
                </c:pt>
                <c:pt idx="913">
                  <c:v>0.6053743510507047</c:v>
                </c:pt>
                <c:pt idx="914">
                  <c:v>0.93904010057449339</c:v>
                </c:pt>
                <c:pt idx="915">
                  <c:v>0.66055896356701849</c:v>
                </c:pt>
                <c:pt idx="916">
                  <c:v>0.80435838401317594</c:v>
                </c:pt>
                <c:pt idx="917">
                  <c:v>0.72319435924291608</c:v>
                </c:pt>
                <c:pt idx="918">
                  <c:v>0.94391781687736509</c:v>
                </c:pt>
                <c:pt idx="919">
                  <c:v>0.63134850785136221</c:v>
                </c:pt>
                <c:pt idx="920">
                  <c:v>0.73119640946388242</c:v>
                </c:pt>
                <c:pt idx="921">
                  <c:v>0.69314824640750883</c:v>
                </c:pt>
                <c:pt idx="922">
                  <c:v>0.82657223045825956</c:v>
                </c:pt>
                <c:pt idx="923">
                  <c:v>0.91153324246406553</c:v>
                </c:pt>
                <c:pt idx="924">
                  <c:v>0.80275190472602842</c:v>
                </c:pt>
                <c:pt idx="925">
                  <c:v>0.69286463260650633</c:v>
                </c:pt>
                <c:pt idx="926">
                  <c:v>0.84044756591320036</c:v>
                </c:pt>
                <c:pt idx="927">
                  <c:v>0.68940197527408598</c:v>
                </c:pt>
                <c:pt idx="928">
                  <c:v>0.76514766216278074</c:v>
                </c:pt>
                <c:pt idx="929">
                  <c:v>0.78492563068866728</c:v>
                </c:pt>
                <c:pt idx="930">
                  <c:v>0.82333911061286924</c:v>
                </c:pt>
                <c:pt idx="931">
                  <c:v>0.6368598401546478</c:v>
                </c:pt>
                <c:pt idx="932">
                  <c:v>0.67379923015832899</c:v>
                </c:pt>
                <c:pt idx="933">
                  <c:v>0.77006510496139524</c:v>
                </c:pt>
                <c:pt idx="934">
                  <c:v>0.8091681510210037</c:v>
                </c:pt>
                <c:pt idx="935">
                  <c:v>0.89081553220748899</c:v>
                </c:pt>
                <c:pt idx="936">
                  <c:v>0.75466403961181638</c:v>
                </c:pt>
                <c:pt idx="937">
                  <c:v>0.82014805674552915</c:v>
                </c:pt>
                <c:pt idx="938">
                  <c:v>0.76006062924861906</c:v>
                </c:pt>
                <c:pt idx="939">
                  <c:v>0.81115700900554655</c:v>
                </c:pt>
                <c:pt idx="940">
                  <c:v>0.82575092315673826</c:v>
                </c:pt>
                <c:pt idx="941">
                  <c:v>0.80066042244434354</c:v>
                </c:pt>
                <c:pt idx="942">
                  <c:v>0.61408977620303629</c:v>
                </c:pt>
                <c:pt idx="943">
                  <c:v>0.81856896579265592</c:v>
                </c:pt>
                <c:pt idx="944">
                  <c:v>0.93598548173904417</c:v>
                </c:pt>
                <c:pt idx="945">
                  <c:v>0.81750016510486601</c:v>
                </c:pt>
                <c:pt idx="946">
                  <c:v>0.88530085086822508</c:v>
                </c:pt>
                <c:pt idx="947">
                  <c:v>0.90955436825752256</c:v>
                </c:pt>
                <c:pt idx="948">
                  <c:v>0.73071164488792417</c:v>
                </c:pt>
                <c:pt idx="949">
                  <c:v>0.86655095815658567</c:v>
                </c:pt>
                <c:pt idx="950">
                  <c:v>0.66644091010093687</c:v>
                </c:pt>
                <c:pt idx="951">
                  <c:v>0.82425970435142515</c:v>
                </c:pt>
                <c:pt idx="952">
                  <c:v>0.92277646660804746</c:v>
                </c:pt>
                <c:pt idx="953">
                  <c:v>0.98136956095695493</c:v>
                </c:pt>
                <c:pt idx="954">
                  <c:v>0.68520815521478651</c:v>
                </c:pt>
                <c:pt idx="955">
                  <c:v>0.87147406339645384</c:v>
                </c:pt>
                <c:pt idx="956">
                  <c:v>0.70974476486444471</c:v>
                </c:pt>
                <c:pt idx="957">
                  <c:v>0.96438053846359251</c:v>
                </c:pt>
                <c:pt idx="958">
                  <c:v>0.75823812782764433</c:v>
                </c:pt>
                <c:pt idx="959">
                  <c:v>0.65186285823583601</c:v>
                </c:pt>
                <c:pt idx="960">
                  <c:v>0.85209349393844602</c:v>
                </c:pt>
                <c:pt idx="961">
                  <c:v>0.96810755729675291</c:v>
                </c:pt>
                <c:pt idx="962">
                  <c:v>0.94223005175590513</c:v>
                </c:pt>
                <c:pt idx="963">
                  <c:v>0.65623938888311384</c:v>
                </c:pt>
                <c:pt idx="964">
                  <c:v>0.89541295766830442</c:v>
                </c:pt>
                <c:pt idx="965">
                  <c:v>0.87852919697761533</c:v>
                </c:pt>
                <c:pt idx="966">
                  <c:v>0.78283215165138242</c:v>
                </c:pt>
                <c:pt idx="967">
                  <c:v>0.98583904504775999</c:v>
                </c:pt>
                <c:pt idx="968">
                  <c:v>0.6375188812613487</c:v>
                </c:pt>
                <c:pt idx="969">
                  <c:v>0.91269255280494688</c:v>
                </c:pt>
                <c:pt idx="970">
                  <c:v>0.86436823606491087</c:v>
                </c:pt>
                <c:pt idx="971">
                  <c:v>0.73494351506233213</c:v>
                </c:pt>
                <c:pt idx="972">
                  <c:v>0.88440934419631956</c:v>
                </c:pt>
                <c:pt idx="973">
                  <c:v>0.91195217370986936</c:v>
                </c:pt>
                <c:pt idx="974">
                  <c:v>0.99599412679672239</c:v>
                </c:pt>
                <c:pt idx="975">
                  <c:v>0.80544269680976865</c:v>
                </c:pt>
                <c:pt idx="976">
                  <c:v>0.70342288017272947</c:v>
                </c:pt>
                <c:pt idx="977">
                  <c:v>0.73494518399238584</c:v>
                </c:pt>
                <c:pt idx="978">
                  <c:v>0.92618090510368345</c:v>
                </c:pt>
                <c:pt idx="979">
                  <c:v>0.87127587795257566</c:v>
                </c:pt>
                <c:pt idx="980">
                  <c:v>0.62420460246503351</c:v>
                </c:pt>
                <c:pt idx="981">
                  <c:v>0.87424278855323789</c:v>
                </c:pt>
                <c:pt idx="982">
                  <c:v>0.69563304483890531</c:v>
                </c:pt>
                <c:pt idx="983">
                  <c:v>0.81944303810596464</c:v>
                </c:pt>
                <c:pt idx="984">
                  <c:v>0.67705741375684736</c:v>
                </c:pt>
                <c:pt idx="985">
                  <c:v>0.81860785782337187</c:v>
                </c:pt>
                <c:pt idx="986">
                  <c:v>0.82982314229011533</c:v>
                </c:pt>
                <c:pt idx="987">
                  <c:v>0.67712597399950025</c:v>
                </c:pt>
                <c:pt idx="988">
                  <c:v>0.85012075901031492</c:v>
                </c:pt>
                <c:pt idx="989">
                  <c:v>0.82259619832038877</c:v>
                </c:pt>
                <c:pt idx="990">
                  <c:v>0.8940913140773773</c:v>
                </c:pt>
                <c:pt idx="991">
                  <c:v>0.70164336860179899</c:v>
                </c:pt>
                <c:pt idx="992">
                  <c:v>0.81243759989738462</c:v>
                </c:pt>
                <c:pt idx="993">
                  <c:v>0.85100257992744444</c:v>
                </c:pt>
                <c:pt idx="994">
                  <c:v>0.97213629484176634</c:v>
                </c:pt>
                <c:pt idx="995">
                  <c:v>0.89908430576324461</c:v>
                </c:pt>
                <c:pt idx="996">
                  <c:v>0.95233491659164426</c:v>
                </c:pt>
                <c:pt idx="997">
                  <c:v>0.6906490162014961</c:v>
                </c:pt>
                <c:pt idx="998">
                  <c:v>0.95510560870170591</c:v>
                </c:pt>
                <c:pt idx="999">
                  <c:v>0.61692746207118032</c:v>
                </c:pt>
                <c:pt idx="1000">
                  <c:v>0.98212323188781736</c:v>
                </c:pt>
                <c:pt idx="1001">
                  <c:v>0.61228760741651056</c:v>
                </c:pt>
                <c:pt idx="1002">
                  <c:v>0.7982426196336746</c:v>
                </c:pt>
                <c:pt idx="1003">
                  <c:v>0.78324248492717741</c:v>
                </c:pt>
                <c:pt idx="1004">
                  <c:v>0.62811942063271997</c:v>
                </c:pt>
                <c:pt idx="1005">
                  <c:v>0.977471387386322</c:v>
                </c:pt>
                <c:pt idx="1006">
                  <c:v>0.67158631086349485</c:v>
                </c:pt>
                <c:pt idx="1007">
                  <c:v>0.97241971492767332</c:v>
                </c:pt>
                <c:pt idx="1008">
                  <c:v>0.64252753406763075</c:v>
                </c:pt>
                <c:pt idx="1009">
                  <c:v>0.65609329417347906</c:v>
                </c:pt>
                <c:pt idx="1010">
                  <c:v>0.73238403201103208</c:v>
                </c:pt>
                <c:pt idx="1011">
                  <c:v>0.62943186089396475</c:v>
                </c:pt>
                <c:pt idx="1012">
                  <c:v>0.75756431221961973</c:v>
                </c:pt>
                <c:pt idx="1013">
                  <c:v>0.9546975255012512</c:v>
                </c:pt>
                <c:pt idx="1014">
                  <c:v>0.74684739708900449</c:v>
                </c:pt>
                <c:pt idx="1015">
                  <c:v>0.89730850458145139</c:v>
                </c:pt>
                <c:pt idx="1016">
                  <c:v>0.83133201897144315</c:v>
                </c:pt>
                <c:pt idx="1017">
                  <c:v>0.7589432507753372</c:v>
                </c:pt>
                <c:pt idx="1018">
                  <c:v>0.64004919528961179</c:v>
                </c:pt>
                <c:pt idx="1019">
                  <c:v>0.65738368630409239</c:v>
                </c:pt>
                <c:pt idx="1020">
                  <c:v>0.60286619435064492</c:v>
                </c:pt>
                <c:pt idx="1021">
                  <c:v>0.90077987909317014</c:v>
                </c:pt>
                <c:pt idx="1022">
                  <c:v>0.93703029155731199</c:v>
                </c:pt>
                <c:pt idx="1023">
                  <c:v>0.99062497019767759</c:v>
                </c:pt>
                <c:pt idx="1024">
                  <c:v>0.60476900534704325</c:v>
                </c:pt>
                <c:pt idx="1025">
                  <c:v>0.76008689999580381</c:v>
                </c:pt>
                <c:pt idx="1026">
                  <c:v>0.73703908026218412</c:v>
                </c:pt>
                <c:pt idx="1027">
                  <c:v>0.65717586353421209</c:v>
                </c:pt>
                <c:pt idx="1028">
                  <c:v>0.93752620220184324</c:v>
                </c:pt>
                <c:pt idx="1029">
                  <c:v>0.91606915593147276</c:v>
                </c:pt>
                <c:pt idx="1030">
                  <c:v>0.95308980941772459</c:v>
                </c:pt>
                <c:pt idx="1031">
                  <c:v>0.72572683393955228</c:v>
                </c:pt>
                <c:pt idx="1032">
                  <c:v>0.74013430476188657</c:v>
                </c:pt>
                <c:pt idx="1033">
                  <c:v>0.74309039711952207</c:v>
                </c:pt>
                <c:pt idx="1034">
                  <c:v>0.71769650131464002</c:v>
                </c:pt>
                <c:pt idx="1035">
                  <c:v>0.67134933024644849</c:v>
                </c:pt>
                <c:pt idx="1036">
                  <c:v>0.92746550440788267</c:v>
                </c:pt>
                <c:pt idx="1037">
                  <c:v>0.92310026884078977</c:v>
                </c:pt>
                <c:pt idx="1038">
                  <c:v>0.92330155372619627</c:v>
                </c:pt>
                <c:pt idx="1039">
                  <c:v>0.82706730663776395</c:v>
                </c:pt>
                <c:pt idx="1040">
                  <c:v>0.69838360548019407</c:v>
                </c:pt>
                <c:pt idx="1041">
                  <c:v>0.77784699797630308</c:v>
                </c:pt>
                <c:pt idx="1042">
                  <c:v>0.92750234007835386</c:v>
                </c:pt>
                <c:pt idx="1043">
                  <c:v>0.83361095786094663</c:v>
                </c:pt>
                <c:pt idx="1044">
                  <c:v>0.63686272725462911</c:v>
                </c:pt>
                <c:pt idx="1045">
                  <c:v>0.89319882392883299</c:v>
                </c:pt>
                <c:pt idx="1046">
                  <c:v>0.79512823224067686</c:v>
                </c:pt>
                <c:pt idx="1047">
                  <c:v>0.85987017154693601</c:v>
                </c:pt>
                <c:pt idx="1048">
                  <c:v>0.96567109823226926</c:v>
                </c:pt>
                <c:pt idx="1049">
                  <c:v>0.69450848400592802</c:v>
                </c:pt>
                <c:pt idx="1050">
                  <c:v>0.72141247093677519</c:v>
                </c:pt>
                <c:pt idx="1051">
                  <c:v>0.83405615985393522</c:v>
                </c:pt>
                <c:pt idx="1052">
                  <c:v>0.76044141352176664</c:v>
                </c:pt>
                <c:pt idx="1053">
                  <c:v>0.83799028992652891</c:v>
                </c:pt>
                <c:pt idx="1054">
                  <c:v>0.6732929855585098</c:v>
                </c:pt>
                <c:pt idx="1055">
                  <c:v>0.82411251068115232</c:v>
                </c:pt>
                <c:pt idx="1056">
                  <c:v>0.7317000091075897</c:v>
                </c:pt>
                <c:pt idx="1057">
                  <c:v>0.67019124180078504</c:v>
                </c:pt>
                <c:pt idx="1058">
                  <c:v>0.7418330520391464</c:v>
                </c:pt>
                <c:pt idx="1059">
                  <c:v>0.73232649862766264</c:v>
                </c:pt>
                <c:pt idx="1060">
                  <c:v>0.90749565362930296</c:v>
                </c:pt>
                <c:pt idx="1061">
                  <c:v>0.70401072353124616</c:v>
                </c:pt>
                <c:pt idx="1062">
                  <c:v>0.84825945496559141</c:v>
                </c:pt>
                <c:pt idx="1063">
                  <c:v>0.95244855284690855</c:v>
                </c:pt>
                <c:pt idx="1064">
                  <c:v>0.61271163206547496</c:v>
                </c:pt>
                <c:pt idx="1065">
                  <c:v>0.63373430296778677</c:v>
                </c:pt>
                <c:pt idx="1066">
                  <c:v>0.72296742200851438</c:v>
                </c:pt>
                <c:pt idx="1067">
                  <c:v>0.74479491114616392</c:v>
                </c:pt>
                <c:pt idx="1068">
                  <c:v>0.93882424235343931</c:v>
                </c:pt>
                <c:pt idx="1069">
                  <c:v>0.6482545308768749</c:v>
                </c:pt>
                <c:pt idx="1070">
                  <c:v>0.96425077915191648</c:v>
                </c:pt>
                <c:pt idx="1071">
                  <c:v>0.71097584664821623</c:v>
                </c:pt>
                <c:pt idx="1072">
                  <c:v>0.93090206980705259</c:v>
                </c:pt>
                <c:pt idx="1073">
                  <c:v>0.99872795343399046</c:v>
                </c:pt>
                <c:pt idx="1074">
                  <c:v>0.95345602035522459</c:v>
                </c:pt>
                <c:pt idx="1075">
                  <c:v>0.72288172543048856</c:v>
                </c:pt>
                <c:pt idx="1076">
                  <c:v>0.73466688990592954</c:v>
                </c:pt>
                <c:pt idx="1077">
                  <c:v>0.66533866375684736</c:v>
                </c:pt>
                <c:pt idx="1078">
                  <c:v>0.83399324715137479</c:v>
                </c:pt>
                <c:pt idx="1079">
                  <c:v>0.88616780042648313</c:v>
                </c:pt>
                <c:pt idx="1080">
                  <c:v>0.80941957831382749</c:v>
                </c:pt>
                <c:pt idx="1081">
                  <c:v>0.81041825413703916</c:v>
                </c:pt>
                <c:pt idx="1082">
                  <c:v>0.66658220291137693</c:v>
                </c:pt>
                <c:pt idx="1083">
                  <c:v>0.63319719806313512</c:v>
                </c:pt>
                <c:pt idx="1084">
                  <c:v>0.85709980726242063</c:v>
                </c:pt>
                <c:pt idx="1085">
                  <c:v>0.87526882290840147</c:v>
                </c:pt>
                <c:pt idx="1086">
                  <c:v>0.82330972552299497</c:v>
                </c:pt>
                <c:pt idx="1087">
                  <c:v>0.78215607106685636</c:v>
                </c:pt>
                <c:pt idx="1088">
                  <c:v>0.62431293949484823</c:v>
                </c:pt>
                <c:pt idx="1089">
                  <c:v>0.81700759232044218</c:v>
                </c:pt>
                <c:pt idx="1090">
                  <c:v>0.82863392531871793</c:v>
                </c:pt>
                <c:pt idx="1091">
                  <c:v>0.83092564940452573</c:v>
                </c:pt>
                <c:pt idx="1092">
                  <c:v>0.94339576959609983</c:v>
                </c:pt>
                <c:pt idx="1093">
                  <c:v>0.95768741369247434</c:v>
                </c:pt>
                <c:pt idx="1094">
                  <c:v>0.84631035327911375</c:v>
                </c:pt>
                <c:pt idx="1095">
                  <c:v>0.85229525566101072</c:v>
                </c:pt>
                <c:pt idx="1096">
                  <c:v>0.77101930081844328</c:v>
                </c:pt>
                <c:pt idx="1097">
                  <c:v>0.99588281512260435</c:v>
                </c:pt>
                <c:pt idx="1098">
                  <c:v>0.72579666078090666</c:v>
                </c:pt>
                <c:pt idx="1099">
                  <c:v>0.77136982083320615</c:v>
                </c:pt>
                <c:pt idx="1100">
                  <c:v>0.98183647394180296</c:v>
                </c:pt>
                <c:pt idx="1101">
                  <c:v>0.74342282712459562</c:v>
                </c:pt>
                <c:pt idx="1102">
                  <c:v>0.85615137815475462</c:v>
                </c:pt>
                <c:pt idx="1103">
                  <c:v>0.93483901619911192</c:v>
                </c:pt>
                <c:pt idx="1104">
                  <c:v>0.9195715546607971</c:v>
                </c:pt>
                <c:pt idx="1105">
                  <c:v>0.61710416935384271</c:v>
                </c:pt>
                <c:pt idx="1106">
                  <c:v>0.65202867463231085</c:v>
                </c:pt>
                <c:pt idx="1107">
                  <c:v>0.99574435353279112</c:v>
                </c:pt>
                <c:pt idx="1108">
                  <c:v>0.99467549324035642</c:v>
                </c:pt>
                <c:pt idx="1109">
                  <c:v>0.6803113207221031</c:v>
                </c:pt>
                <c:pt idx="1110">
                  <c:v>0.89402017593383787</c:v>
                </c:pt>
                <c:pt idx="1111">
                  <c:v>0.8414913475513458</c:v>
                </c:pt>
                <c:pt idx="1112">
                  <c:v>0.91108683347702024</c:v>
                </c:pt>
                <c:pt idx="1113">
                  <c:v>0.67752510905265806</c:v>
                </c:pt>
                <c:pt idx="1114">
                  <c:v>0.78646943569183347</c:v>
                </c:pt>
                <c:pt idx="1115">
                  <c:v>0.64275423660874365</c:v>
                </c:pt>
                <c:pt idx="1116">
                  <c:v>0.86977467536926267</c:v>
                </c:pt>
                <c:pt idx="1117">
                  <c:v>0.69665603190660474</c:v>
                </c:pt>
                <c:pt idx="1118">
                  <c:v>0.898297643661499</c:v>
                </c:pt>
                <c:pt idx="1119">
                  <c:v>0.89542845487594602</c:v>
                </c:pt>
                <c:pt idx="1120">
                  <c:v>0.64304275661706922</c:v>
                </c:pt>
                <c:pt idx="1121">
                  <c:v>0.61968625187873838</c:v>
                </c:pt>
                <c:pt idx="1122">
                  <c:v>0.91661388278007505</c:v>
                </c:pt>
                <c:pt idx="1123">
                  <c:v>0.62560905180871484</c:v>
                </c:pt>
                <c:pt idx="1124">
                  <c:v>0.99508563280105589</c:v>
                </c:pt>
                <c:pt idx="1125">
                  <c:v>0.65693166330456731</c:v>
                </c:pt>
                <c:pt idx="1126">
                  <c:v>0.69879715740680692</c:v>
                </c:pt>
                <c:pt idx="1127">
                  <c:v>0.62735780738294122</c:v>
                </c:pt>
                <c:pt idx="1128">
                  <c:v>0.92939189672470091</c:v>
                </c:pt>
                <c:pt idx="1129">
                  <c:v>0.77444208264350889</c:v>
                </c:pt>
                <c:pt idx="1130">
                  <c:v>0.71679544299840925</c:v>
                </c:pt>
                <c:pt idx="1131">
                  <c:v>0.73065135478973386</c:v>
                </c:pt>
                <c:pt idx="1132">
                  <c:v>0.89847955703735349</c:v>
                </c:pt>
                <c:pt idx="1133">
                  <c:v>0.80947425067424772</c:v>
                </c:pt>
                <c:pt idx="1134">
                  <c:v>0.79141998887062071</c:v>
                </c:pt>
                <c:pt idx="1135">
                  <c:v>0.71249274015426634</c:v>
                </c:pt>
                <c:pt idx="1136">
                  <c:v>0.91109985709190366</c:v>
                </c:pt>
                <c:pt idx="1137">
                  <c:v>0.98521736860275266</c:v>
                </c:pt>
                <c:pt idx="1138">
                  <c:v>0.67705063372850416</c:v>
                </c:pt>
                <c:pt idx="1139">
                  <c:v>0.69944848716259</c:v>
                </c:pt>
                <c:pt idx="1140">
                  <c:v>0.72372447550296781</c:v>
                </c:pt>
                <c:pt idx="1141">
                  <c:v>0.65618132278323171</c:v>
                </c:pt>
                <c:pt idx="1142">
                  <c:v>0.81046848595142362</c:v>
                </c:pt>
                <c:pt idx="1143">
                  <c:v>0.88109019994735716</c:v>
                </c:pt>
                <c:pt idx="1144">
                  <c:v>0.70353368520736692</c:v>
                </c:pt>
                <c:pt idx="1145">
                  <c:v>0.72130818516016004</c:v>
                </c:pt>
                <c:pt idx="1146">
                  <c:v>0.64964988306164739</c:v>
                </c:pt>
                <c:pt idx="1147">
                  <c:v>0.81991427242755888</c:v>
                </c:pt>
                <c:pt idx="1148">
                  <c:v>0.68818680047988889</c:v>
                </c:pt>
                <c:pt idx="1149">
                  <c:v>0.71107444763183592</c:v>
                </c:pt>
                <c:pt idx="1150">
                  <c:v>0.92986158132553098</c:v>
                </c:pt>
                <c:pt idx="1151">
                  <c:v>0.64325469210743902</c:v>
                </c:pt>
                <c:pt idx="1152">
                  <c:v>0.91817609071731565</c:v>
                </c:pt>
                <c:pt idx="1153">
                  <c:v>0.62226253226399419</c:v>
                </c:pt>
                <c:pt idx="1154">
                  <c:v>0.92687097787857053</c:v>
                </c:pt>
                <c:pt idx="1155">
                  <c:v>0.9713010251522064</c:v>
                </c:pt>
                <c:pt idx="1156">
                  <c:v>0.69502011537551878</c:v>
                </c:pt>
                <c:pt idx="1157">
                  <c:v>0.77972029745578764</c:v>
                </c:pt>
                <c:pt idx="1158">
                  <c:v>0.79261464476585386</c:v>
                </c:pt>
                <c:pt idx="1159">
                  <c:v>0.78210984766483305</c:v>
                </c:pt>
                <c:pt idx="1160">
                  <c:v>0.82070522606372831</c:v>
                </c:pt>
                <c:pt idx="1161">
                  <c:v>0.98905295729637144</c:v>
                </c:pt>
                <c:pt idx="1162">
                  <c:v>0.88819420933723447</c:v>
                </c:pt>
                <c:pt idx="1163">
                  <c:v>0.63706661239266393</c:v>
                </c:pt>
                <c:pt idx="1164">
                  <c:v>0.82527346014976499</c:v>
                </c:pt>
                <c:pt idx="1165">
                  <c:v>0.88487226366996763</c:v>
                </c:pt>
                <c:pt idx="1166">
                  <c:v>0.73239517807960508</c:v>
                </c:pt>
                <c:pt idx="1167">
                  <c:v>0.64346204549074171</c:v>
                </c:pt>
                <c:pt idx="1168">
                  <c:v>0.64540085420012472</c:v>
                </c:pt>
                <c:pt idx="1169">
                  <c:v>0.9376401364803314</c:v>
                </c:pt>
                <c:pt idx="1170">
                  <c:v>0.80664477348327634</c:v>
                </c:pt>
                <c:pt idx="1171">
                  <c:v>0.64965913668274877</c:v>
                </c:pt>
                <c:pt idx="1172">
                  <c:v>0.98343337178230283</c:v>
                </c:pt>
                <c:pt idx="1173">
                  <c:v>0.66071867793798444</c:v>
                </c:pt>
                <c:pt idx="1174">
                  <c:v>0.67498838007450102</c:v>
                </c:pt>
                <c:pt idx="1175">
                  <c:v>0.96560016870498655</c:v>
                </c:pt>
                <c:pt idx="1176">
                  <c:v>0.91333857774734495</c:v>
                </c:pt>
                <c:pt idx="1177">
                  <c:v>0.66749846041202543</c:v>
                </c:pt>
                <c:pt idx="1178">
                  <c:v>0.73001981377601621</c:v>
                </c:pt>
                <c:pt idx="1179">
                  <c:v>0.69509458392858503</c:v>
                </c:pt>
                <c:pt idx="1180">
                  <c:v>0.80348325371742246</c:v>
                </c:pt>
                <c:pt idx="1181">
                  <c:v>0.65255515500903127</c:v>
                </c:pt>
                <c:pt idx="1182">
                  <c:v>0.73241723179817197</c:v>
                </c:pt>
                <c:pt idx="1183">
                  <c:v>0.92642608880996702</c:v>
                </c:pt>
                <c:pt idx="1184">
                  <c:v>0.62599768899381159</c:v>
                </c:pt>
                <c:pt idx="1185">
                  <c:v>0.82055967152118681</c:v>
                </c:pt>
                <c:pt idx="1186">
                  <c:v>0.96179825663566587</c:v>
                </c:pt>
                <c:pt idx="1187">
                  <c:v>0.74234197139739988</c:v>
                </c:pt>
                <c:pt idx="1188">
                  <c:v>0.82430686652660368</c:v>
                </c:pt>
                <c:pt idx="1189">
                  <c:v>0.8574827969074249</c:v>
                </c:pt>
                <c:pt idx="1190">
                  <c:v>0.63552363812923429</c:v>
                </c:pt>
                <c:pt idx="1191">
                  <c:v>0.72703573703765867</c:v>
                </c:pt>
                <c:pt idx="1192">
                  <c:v>0.96641925573348997</c:v>
                </c:pt>
                <c:pt idx="1193">
                  <c:v>0.86054984331130979</c:v>
                </c:pt>
                <c:pt idx="1194">
                  <c:v>0.9161048889160156</c:v>
                </c:pt>
                <c:pt idx="1195">
                  <c:v>0.89767763614654539</c:v>
                </c:pt>
                <c:pt idx="1196">
                  <c:v>0.93372643589973447</c:v>
                </c:pt>
                <c:pt idx="1197">
                  <c:v>0.71895557492971418</c:v>
                </c:pt>
                <c:pt idx="1198">
                  <c:v>0.65678456276655195</c:v>
                </c:pt>
                <c:pt idx="1199">
                  <c:v>0.95379534959793089</c:v>
                </c:pt>
                <c:pt idx="1200">
                  <c:v>0.98834351301193235</c:v>
                </c:pt>
                <c:pt idx="1201">
                  <c:v>0.91960222125053404</c:v>
                </c:pt>
                <c:pt idx="1202">
                  <c:v>0.8283838242292404</c:v>
                </c:pt>
                <c:pt idx="1203">
                  <c:v>0.65235835909843443</c:v>
                </c:pt>
                <c:pt idx="1204">
                  <c:v>0.88124144673347471</c:v>
                </c:pt>
                <c:pt idx="1205">
                  <c:v>0.77790277302265165</c:v>
                </c:pt>
                <c:pt idx="1206">
                  <c:v>0.91927734613418577</c:v>
                </c:pt>
                <c:pt idx="1207">
                  <c:v>0.70818264633417127</c:v>
                </c:pt>
                <c:pt idx="1208">
                  <c:v>0.6734857842326164</c:v>
                </c:pt>
                <c:pt idx="1209">
                  <c:v>0.76952984035015104</c:v>
                </c:pt>
                <c:pt idx="1210">
                  <c:v>0.64004348069429395</c:v>
                </c:pt>
                <c:pt idx="1211">
                  <c:v>0.91261309981346128</c:v>
                </c:pt>
                <c:pt idx="1212">
                  <c:v>0.60043073957203885</c:v>
                </c:pt>
                <c:pt idx="1213">
                  <c:v>0.61994332857429979</c:v>
                </c:pt>
                <c:pt idx="1214">
                  <c:v>0.99540183544158933</c:v>
                </c:pt>
                <c:pt idx="1215">
                  <c:v>0.94619119763374326</c:v>
                </c:pt>
                <c:pt idx="1216">
                  <c:v>0.86234307885169981</c:v>
                </c:pt>
                <c:pt idx="1217">
                  <c:v>0.90475729703903196</c:v>
                </c:pt>
                <c:pt idx="1218">
                  <c:v>0.72504914402961729</c:v>
                </c:pt>
                <c:pt idx="1219">
                  <c:v>0.86305049657821653</c:v>
                </c:pt>
                <c:pt idx="1220">
                  <c:v>0.77136690020561216</c:v>
                </c:pt>
                <c:pt idx="1221">
                  <c:v>0.99073505997657774</c:v>
                </c:pt>
                <c:pt idx="1222">
                  <c:v>0.6281943194568157</c:v>
                </c:pt>
                <c:pt idx="1223">
                  <c:v>0.69559096395969389</c:v>
                </c:pt>
                <c:pt idx="1224">
                  <c:v>0.69674131870269773</c:v>
                </c:pt>
                <c:pt idx="1225">
                  <c:v>0.79494031369686124</c:v>
                </c:pt>
                <c:pt idx="1226">
                  <c:v>0.62809202112257478</c:v>
                </c:pt>
                <c:pt idx="1227">
                  <c:v>0.93964565396308897</c:v>
                </c:pt>
                <c:pt idx="1228">
                  <c:v>0.84564941227436063</c:v>
                </c:pt>
                <c:pt idx="1229">
                  <c:v>0.9907162547111511</c:v>
                </c:pt>
                <c:pt idx="1230">
                  <c:v>0.97906873226165769</c:v>
                </c:pt>
                <c:pt idx="1231">
                  <c:v>0.61399635057896373</c:v>
                </c:pt>
                <c:pt idx="1232">
                  <c:v>0.87116939425468443</c:v>
                </c:pt>
                <c:pt idx="1233">
                  <c:v>0.71459384113550184</c:v>
                </c:pt>
                <c:pt idx="1234">
                  <c:v>0.82842624783515928</c:v>
                </c:pt>
                <c:pt idx="1235">
                  <c:v>0.84706657230854032</c:v>
                </c:pt>
                <c:pt idx="1236">
                  <c:v>0.73803106546401975</c:v>
                </c:pt>
                <c:pt idx="1237">
                  <c:v>0.73620030879974363</c:v>
                </c:pt>
                <c:pt idx="1238">
                  <c:v>0.80828621089458463</c:v>
                </c:pt>
                <c:pt idx="1239">
                  <c:v>0.63907201811671255</c:v>
                </c:pt>
                <c:pt idx="1240">
                  <c:v>0.97977507710456846</c:v>
                </c:pt>
                <c:pt idx="1241">
                  <c:v>0.6928974002599716</c:v>
                </c:pt>
                <c:pt idx="1242">
                  <c:v>0.88385186195373533</c:v>
                </c:pt>
                <c:pt idx="1243">
                  <c:v>0.61327062956988809</c:v>
                </c:pt>
                <c:pt idx="1244">
                  <c:v>0.97767615914344785</c:v>
                </c:pt>
                <c:pt idx="1245">
                  <c:v>0.8294257581233978</c:v>
                </c:pt>
                <c:pt idx="1246">
                  <c:v>0.75003713965415952</c:v>
                </c:pt>
                <c:pt idx="1247">
                  <c:v>0.87545771002769468</c:v>
                </c:pt>
                <c:pt idx="1248">
                  <c:v>0.97696120142936704</c:v>
                </c:pt>
                <c:pt idx="1249">
                  <c:v>0.81802738308906553</c:v>
                </c:pt>
                <c:pt idx="1250">
                  <c:v>0.90929911136627195</c:v>
                </c:pt>
                <c:pt idx="1251">
                  <c:v>0.73237325847148893</c:v>
                </c:pt>
                <c:pt idx="1252">
                  <c:v>0.82253255546092985</c:v>
                </c:pt>
                <c:pt idx="1253">
                  <c:v>0.63127283602952955</c:v>
                </c:pt>
                <c:pt idx="1254">
                  <c:v>0.77445185780525205</c:v>
                </c:pt>
                <c:pt idx="1255">
                  <c:v>0.86573282480239866</c:v>
                </c:pt>
                <c:pt idx="1256">
                  <c:v>0.61111152395606039</c:v>
                </c:pt>
                <c:pt idx="1257">
                  <c:v>0.65561469867825506</c:v>
                </c:pt>
                <c:pt idx="1258">
                  <c:v>0.84975807964801786</c:v>
                </c:pt>
                <c:pt idx="1259">
                  <c:v>0.90702379345893858</c:v>
                </c:pt>
                <c:pt idx="1260">
                  <c:v>0.94055787324905393</c:v>
                </c:pt>
                <c:pt idx="1261">
                  <c:v>0.84129536747932432</c:v>
                </c:pt>
                <c:pt idx="1262">
                  <c:v>0.82958071529865263</c:v>
                </c:pt>
                <c:pt idx="1263">
                  <c:v>0.73100777566432951</c:v>
                </c:pt>
                <c:pt idx="1264">
                  <c:v>0.74089544117450712</c:v>
                </c:pt>
                <c:pt idx="1265">
                  <c:v>0.77101223766803739</c:v>
                </c:pt>
                <c:pt idx="1266">
                  <c:v>0.85571894645690916</c:v>
                </c:pt>
                <c:pt idx="1267">
                  <c:v>0.88532284498214719</c:v>
                </c:pt>
                <c:pt idx="1268">
                  <c:v>0.68089144527912138</c:v>
                </c:pt>
                <c:pt idx="1269">
                  <c:v>0.90241939425468443</c:v>
                </c:pt>
                <c:pt idx="1270">
                  <c:v>0.89127177596092222</c:v>
                </c:pt>
                <c:pt idx="1271">
                  <c:v>0.77167232930660246</c:v>
                </c:pt>
                <c:pt idx="1272">
                  <c:v>0.86558157801628111</c:v>
                </c:pt>
                <c:pt idx="1273">
                  <c:v>0.61130529027432201</c:v>
                </c:pt>
                <c:pt idx="1274">
                  <c:v>0.76034872829914091</c:v>
                </c:pt>
                <c:pt idx="1275">
                  <c:v>0.75668521821498869</c:v>
                </c:pt>
                <c:pt idx="1276">
                  <c:v>0.87227631211280821</c:v>
                </c:pt>
                <c:pt idx="1277">
                  <c:v>0.9703455328941345</c:v>
                </c:pt>
                <c:pt idx="1278">
                  <c:v>0.98225418329238889</c:v>
                </c:pt>
                <c:pt idx="1279">
                  <c:v>0.94081822633743284</c:v>
                </c:pt>
                <c:pt idx="1280">
                  <c:v>0.61454574335366485</c:v>
                </c:pt>
                <c:pt idx="1281">
                  <c:v>0.90786156654357908</c:v>
                </c:pt>
                <c:pt idx="1282">
                  <c:v>0.94615921974182127</c:v>
                </c:pt>
                <c:pt idx="1283">
                  <c:v>0.78092927336692808</c:v>
                </c:pt>
                <c:pt idx="1284">
                  <c:v>0.72324456870555875</c:v>
                </c:pt>
                <c:pt idx="1285">
                  <c:v>0.97612766027450559</c:v>
                </c:pt>
                <c:pt idx="1286">
                  <c:v>0.74857175946235655</c:v>
                </c:pt>
                <c:pt idx="1287">
                  <c:v>0.81635079383850095</c:v>
                </c:pt>
                <c:pt idx="1288">
                  <c:v>0.87609285712242124</c:v>
                </c:pt>
                <c:pt idx="1289">
                  <c:v>0.66223117187619207</c:v>
                </c:pt>
                <c:pt idx="1290">
                  <c:v>0.99783060550689695</c:v>
                </c:pt>
                <c:pt idx="1291">
                  <c:v>0.74530722796916959</c:v>
                </c:pt>
                <c:pt idx="1292">
                  <c:v>0.70002459585666654</c:v>
                </c:pt>
                <c:pt idx="1293">
                  <c:v>0.67066973298788068</c:v>
                </c:pt>
                <c:pt idx="1294">
                  <c:v>0.85399452447891233</c:v>
                </c:pt>
                <c:pt idx="1295">
                  <c:v>0.66339792907238004</c:v>
                </c:pt>
                <c:pt idx="1296">
                  <c:v>0.71594216525554655</c:v>
                </c:pt>
                <c:pt idx="1297">
                  <c:v>0.91542825698852537</c:v>
                </c:pt>
                <c:pt idx="1298">
                  <c:v>0.60812659878283737</c:v>
                </c:pt>
                <c:pt idx="1299">
                  <c:v>0.71283340305089948</c:v>
                </c:pt>
                <c:pt idx="1300">
                  <c:v>0.81047978103160856</c:v>
                </c:pt>
                <c:pt idx="1301">
                  <c:v>0.60355769740417597</c:v>
                </c:pt>
                <c:pt idx="1302">
                  <c:v>0.83426432907581327</c:v>
                </c:pt>
                <c:pt idx="1303">
                  <c:v>0.93515921235084531</c:v>
                </c:pt>
                <c:pt idx="1304">
                  <c:v>0.9768683075904846</c:v>
                </c:pt>
                <c:pt idx="1305">
                  <c:v>0.82440285980701444</c:v>
                </c:pt>
                <c:pt idx="1306">
                  <c:v>0.86307246088981626</c:v>
                </c:pt>
                <c:pt idx="1307">
                  <c:v>0.81708390116691587</c:v>
                </c:pt>
                <c:pt idx="1308">
                  <c:v>0.66708446145057676</c:v>
                </c:pt>
                <c:pt idx="1309">
                  <c:v>0.91989550590515134</c:v>
                </c:pt>
                <c:pt idx="1310">
                  <c:v>0.60381308095529673</c:v>
                </c:pt>
                <c:pt idx="1311">
                  <c:v>0.95085627436637876</c:v>
                </c:pt>
                <c:pt idx="1312">
                  <c:v>0.96254864931106565</c:v>
                </c:pt>
                <c:pt idx="1313">
                  <c:v>0.87618032693862913</c:v>
                </c:pt>
                <c:pt idx="1314">
                  <c:v>0.7779832988977432</c:v>
                </c:pt>
                <c:pt idx="1315">
                  <c:v>0.93011379837989805</c:v>
                </c:pt>
                <c:pt idx="1316">
                  <c:v>0.74600923657417295</c:v>
                </c:pt>
                <c:pt idx="1317">
                  <c:v>0.97274855375289915</c:v>
                </c:pt>
                <c:pt idx="1318">
                  <c:v>0.74533248543739317</c:v>
                </c:pt>
                <c:pt idx="1319">
                  <c:v>0.94867596626281736</c:v>
                </c:pt>
                <c:pt idx="1320">
                  <c:v>0.71300359666347501</c:v>
                </c:pt>
                <c:pt idx="1321">
                  <c:v>0.67194270193576811</c:v>
                </c:pt>
                <c:pt idx="1322">
                  <c:v>0.77208424210548399</c:v>
                </c:pt>
                <c:pt idx="1323">
                  <c:v>0.9779674172401428</c:v>
                </c:pt>
                <c:pt idx="1324">
                  <c:v>0.73049967586994169</c:v>
                </c:pt>
                <c:pt idx="1325">
                  <c:v>0.9958301246166229</c:v>
                </c:pt>
                <c:pt idx="1326">
                  <c:v>0.96121430993080137</c:v>
                </c:pt>
                <c:pt idx="1327">
                  <c:v>0.84294266104698179</c:v>
                </c:pt>
                <c:pt idx="1328">
                  <c:v>0.61268367469310758</c:v>
                </c:pt>
                <c:pt idx="1329">
                  <c:v>0.97190008163452146</c:v>
                </c:pt>
                <c:pt idx="1330">
                  <c:v>0.66365048140287397</c:v>
                </c:pt>
                <c:pt idx="1331">
                  <c:v>0.76557642817497251</c:v>
                </c:pt>
                <c:pt idx="1332">
                  <c:v>0.62870610356330869</c:v>
                </c:pt>
                <c:pt idx="1333">
                  <c:v>0.68669394999742506</c:v>
                </c:pt>
                <c:pt idx="1334">
                  <c:v>0.94687393903732298</c:v>
                </c:pt>
                <c:pt idx="1335">
                  <c:v>0.687454617023468</c:v>
                </c:pt>
                <c:pt idx="1336">
                  <c:v>0.98181418180465696</c:v>
                </c:pt>
                <c:pt idx="1337">
                  <c:v>0.62156444080173967</c:v>
                </c:pt>
                <c:pt idx="1338">
                  <c:v>0.95065340995788572</c:v>
                </c:pt>
                <c:pt idx="1339">
                  <c:v>0.85244975090026853</c:v>
                </c:pt>
                <c:pt idx="1340">
                  <c:v>0.85402444601058958</c:v>
                </c:pt>
                <c:pt idx="1341">
                  <c:v>0.71137858778238294</c:v>
                </c:pt>
                <c:pt idx="1342">
                  <c:v>0.81456889808177946</c:v>
                </c:pt>
                <c:pt idx="1343">
                  <c:v>0.75425895154476164</c:v>
                </c:pt>
                <c:pt idx="1344">
                  <c:v>0.92081609964370725</c:v>
                </c:pt>
                <c:pt idx="1345">
                  <c:v>0.67513672113418577</c:v>
                </c:pt>
                <c:pt idx="1346">
                  <c:v>0.71383645236492155</c:v>
                </c:pt>
                <c:pt idx="1347">
                  <c:v>0.94913259744644163</c:v>
                </c:pt>
                <c:pt idx="1348">
                  <c:v>0.90700278282165525</c:v>
                </c:pt>
                <c:pt idx="1349">
                  <c:v>0.90267074704170225</c:v>
                </c:pt>
                <c:pt idx="1350">
                  <c:v>0.6703119710087776</c:v>
                </c:pt>
                <c:pt idx="1351">
                  <c:v>0.74113083481788633</c:v>
                </c:pt>
                <c:pt idx="1352">
                  <c:v>0.94872326254844663</c:v>
                </c:pt>
                <c:pt idx="1353">
                  <c:v>0.8541345953941345</c:v>
                </c:pt>
                <c:pt idx="1354">
                  <c:v>0.8646018862724304</c:v>
                </c:pt>
                <c:pt idx="1355">
                  <c:v>0.76026988625526426</c:v>
                </c:pt>
                <c:pt idx="1356">
                  <c:v>0.62063464373350141</c:v>
                </c:pt>
                <c:pt idx="1357">
                  <c:v>0.77208763957023618</c:v>
                </c:pt>
                <c:pt idx="1358">
                  <c:v>0.6111569035798311</c:v>
                </c:pt>
                <c:pt idx="1359">
                  <c:v>0.9040741980075836</c:v>
                </c:pt>
                <c:pt idx="1360">
                  <c:v>0.83036208748817442</c:v>
                </c:pt>
                <c:pt idx="1361">
                  <c:v>0.86560223102569578</c:v>
                </c:pt>
                <c:pt idx="1362">
                  <c:v>0.76338361799716947</c:v>
                </c:pt>
                <c:pt idx="1363">
                  <c:v>0.74114585518836973</c:v>
                </c:pt>
                <c:pt idx="1364">
                  <c:v>0.92428818941116331</c:v>
                </c:pt>
                <c:pt idx="1365">
                  <c:v>0.74613594114780424</c:v>
                </c:pt>
                <c:pt idx="1366">
                  <c:v>0.85100451707839964</c:v>
                </c:pt>
                <c:pt idx="1367">
                  <c:v>0.70529558360576627</c:v>
                </c:pt>
                <c:pt idx="1368">
                  <c:v>0.71389249563217161</c:v>
                </c:pt>
                <c:pt idx="1369">
                  <c:v>0.9293735086917877</c:v>
                </c:pt>
                <c:pt idx="1370">
                  <c:v>0.74995178580284116</c:v>
                </c:pt>
                <c:pt idx="1371">
                  <c:v>0.79748488068580625</c:v>
                </c:pt>
                <c:pt idx="1372">
                  <c:v>0.87222332358360288</c:v>
                </c:pt>
                <c:pt idx="1373">
                  <c:v>0.79725741446018217</c:v>
                </c:pt>
                <c:pt idx="1374">
                  <c:v>0.75862745046615598</c:v>
                </c:pt>
                <c:pt idx="1375">
                  <c:v>0.7294623017311096</c:v>
                </c:pt>
                <c:pt idx="1376">
                  <c:v>0.92378953695297239</c:v>
                </c:pt>
                <c:pt idx="1377">
                  <c:v>0.60115960394032297</c:v>
                </c:pt>
                <c:pt idx="1378">
                  <c:v>0.99609676599502561</c:v>
                </c:pt>
                <c:pt idx="1379">
                  <c:v>0.68994714915752409</c:v>
                </c:pt>
                <c:pt idx="1380">
                  <c:v>0.94533682465553281</c:v>
                </c:pt>
                <c:pt idx="1381">
                  <c:v>0.68489410579204557</c:v>
                </c:pt>
                <c:pt idx="1382">
                  <c:v>0.96810261011123655</c:v>
                </c:pt>
                <c:pt idx="1383">
                  <c:v>0.89873576760292051</c:v>
                </c:pt>
                <c:pt idx="1384">
                  <c:v>0.60296696159057317</c:v>
                </c:pt>
                <c:pt idx="1385">
                  <c:v>0.71752334982156751</c:v>
                </c:pt>
                <c:pt idx="1386">
                  <c:v>0.71166428029537199</c:v>
                </c:pt>
                <c:pt idx="1387">
                  <c:v>0.78034815788269041</c:v>
                </c:pt>
                <c:pt idx="1388">
                  <c:v>0.66117077544331548</c:v>
                </c:pt>
                <c:pt idx="1389">
                  <c:v>0.83062905669212339</c:v>
                </c:pt>
                <c:pt idx="1390">
                  <c:v>0.87043348550796507</c:v>
                </c:pt>
                <c:pt idx="1391">
                  <c:v>0.97967759370803831</c:v>
                </c:pt>
                <c:pt idx="1392">
                  <c:v>0.95005718469619749</c:v>
                </c:pt>
                <c:pt idx="1393">
                  <c:v>0.64651698842644689</c:v>
                </c:pt>
                <c:pt idx="1394">
                  <c:v>0.89023653268814085</c:v>
                </c:pt>
                <c:pt idx="1395">
                  <c:v>0.68904460817575452</c:v>
                </c:pt>
                <c:pt idx="1396">
                  <c:v>0.74303186535835264</c:v>
                </c:pt>
                <c:pt idx="1397">
                  <c:v>0.61320659182965753</c:v>
                </c:pt>
                <c:pt idx="1398">
                  <c:v>0.74080497622489927</c:v>
                </c:pt>
                <c:pt idx="1399">
                  <c:v>0.68793546259403227</c:v>
                </c:pt>
                <c:pt idx="1400">
                  <c:v>0.78425363302230833</c:v>
                </c:pt>
                <c:pt idx="1401">
                  <c:v>0.75427193045616148</c:v>
                </c:pt>
                <c:pt idx="1402">
                  <c:v>0.62585639990866182</c:v>
                </c:pt>
                <c:pt idx="1403">
                  <c:v>0.80494477450847624</c:v>
                </c:pt>
                <c:pt idx="1404">
                  <c:v>0.8351320683956146</c:v>
                </c:pt>
                <c:pt idx="1405">
                  <c:v>0.71577291786670683</c:v>
                </c:pt>
                <c:pt idx="1406">
                  <c:v>0.67763423025608061</c:v>
                </c:pt>
                <c:pt idx="1407">
                  <c:v>0.61102443598210809</c:v>
                </c:pt>
                <c:pt idx="1408">
                  <c:v>0.66758538633584974</c:v>
                </c:pt>
                <c:pt idx="1409">
                  <c:v>0.64758282378315923</c:v>
                </c:pt>
                <c:pt idx="1410">
                  <c:v>0.86560038328170774</c:v>
                </c:pt>
                <c:pt idx="1411">
                  <c:v>0.78849028646945951</c:v>
                </c:pt>
                <c:pt idx="1412">
                  <c:v>0.73077269494533537</c:v>
                </c:pt>
                <c:pt idx="1413">
                  <c:v>0.66064812093973158</c:v>
                </c:pt>
                <c:pt idx="1414">
                  <c:v>0.94945517778396604</c:v>
                </c:pt>
                <c:pt idx="1415">
                  <c:v>0.81804802119731901</c:v>
                </c:pt>
                <c:pt idx="1416">
                  <c:v>0.79211883842945097</c:v>
                </c:pt>
                <c:pt idx="1417">
                  <c:v>0.84263182282447813</c:v>
                </c:pt>
                <c:pt idx="1418">
                  <c:v>0.65996050685644148</c:v>
                </c:pt>
                <c:pt idx="1419">
                  <c:v>0.68971322327852247</c:v>
                </c:pt>
                <c:pt idx="1420">
                  <c:v>0.68023409545421598</c:v>
                </c:pt>
                <c:pt idx="1421">
                  <c:v>0.9927461504936218</c:v>
                </c:pt>
                <c:pt idx="1422">
                  <c:v>0.65045537278056142</c:v>
                </c:pt>
                <c:pt idx="1423">
                  <c:v>0.80370700955390928</c:v>
                </c:pt>
                <c:pt idx="1424">
                  <c:v>0.89657959938049314</c:v>
                </c:pt>
                <c:pt idx="1425">
                  <c:v>0.84189598858356474</c:v>
                </c:pt>
                <c:pt idx="1426">
                  <c:v>0.7448152959346771</c:v>
                </c:pt>
                <c:pt idx="1427">
                  <c:v>0.70178395360708234</c:v>
                </c:pt>
                <c:pt idx="1428">
                  <c:v>0.86321157813072202</c:v>
                </c:pt>
                <c:pt idx="1429">
                  <c:v>0.96497169733047483</c:v>
                </c:pt>
                <c:pt idx="1430">
                  <c:v>0.87880647778511045</c:v>
                </c:pt>
                <c:pt idx="1431">
                  <c:v>0.98090488314628599</c:v>
                </c:pt>
                <c:pt idx="1432">
                  <c:v>0.73477328419685362</c:v>
                </c:pt>
                <c:pt idx="1433">
                  <c:v>0.78889604508876798</c:v>
                </c:pt>
                <c:pt idx="1434">
                  <c:v>0.85439959764480589</c:v>
                </c:pt>
                <c:pt idx="1435">
                  <c:v>0.65779726058244703</c:v>
                </c:pt>
                <c:pt idx="1436">
                  <c:v>0.87278056740760801</c:v>
                </c:pt>
                <c:pt idx="1437">
                  <c:v>0.88167697787284849</c:v>
                </c:pt>
                <c:pt idx="1438">
                  <c:v>0.93008590340614317</c:v>
                </c:pt>
                <c:pt idx="1439">
                  <c:v>0.63905477374792097</c:v>
                </c:pt>
                <c:pt idx="1440">
                  <c:v>0.65546675249934194</c:v>
                </c:pt>
                <c:pt idx="1441">
                  <c:v>0.71329641193151472</c:v>
                </c:pt>
                <c:pt idx="1442">
                  <c:v>0.94552949666976926</c:v>
                </c:pt>
                <c:pt idx="1443">
                  <c:v>0.63839234635233877</c:v>
                </c:pt>
                <c:pt idx="1444">
                  <c:v>0.64505474120378492</c:v>
                </c:pt>
                <c:pt idx="1445">
                  <c:v>0.88045481443405149</c:v>
                </c:pt>
                <c:pt idx="1446">
                  <c:v>0.6596409924328327</c:v>
                </c:pt>
                <c:pt idx="1447">
                  <c:v>0.69622202813625333</c:v>
                </c:pt>
                <c:pt idx="1448">
                  <c:v>0.79318115711212156</c:v>
                </c:pt>
                <c:pt idx="1449">
                  <c:v>0.77089775204658506</c:v>
                </c:pt>
                <c:pt idx="1450">
                  <c:v>0.95297042131423948</c:v>
                </c:pt>
                <c:pt idx="1451">
                  <c:v>0.93638545870780943</c:v>
                </c:pt>
                <c:pt idx="1452">
                  <c:v>0.90701869726181028</c:v>
                </c:pt>
                <c:pt idx="1453">
                  <c:v>0.60532140536233781</c:v>
                </c:pt>
                <c:pt idx="1454">
                  <c:v>0.72873788177967069</c:v>
                </c:pt>
                <c:pt idx="1455">
                  <c:v>0.76439117491245268</c:v>
                </c:pt>
                <c:pt idx="1456">
                  <c:v>0.95853746533393858</c:v>
                </c:pt>
                <c:pt idx="1457">
                  <c:v>0.63025627508759496</c:v>
                </c:pt>
                <c:pt idx="1458">
                  <c:v>0.97484830617904661</c:v>
                </c:pt>
                <c:pt idx="1459">
                  <c:v>0.76773693263530729</c:v>
                </c:pt>
                <c:pt idx="1460">
                  <c:v>0.69345917403697965</c:v>
                </c:pt>
                <c:pt idx="1461">
                  <c:v>0.93983865380287168</c:v>
                </c:pt>
                <c:pt idx="1462">
                  <c:v>0.95302153229713438</c:v>
                </c:pt>
                <c:pt idx="1463">
                  <c:v>0.78829226493835447</c:v>
                </c:pt>
                <c:pt idx="1464">
                  <c:v>0.79795987010002134</c:v>
                </c:pt>
                <c:pt idx="1465">
                  <c:v>0.6662804991006851</c:v>
                </c:pt>
                <c:pt idx="1466">
                  <c:v>0.69207674860954282</c:v>
                </c:pt>
                <c:pt idx="1467">
                  <c:v>0.70779295861721037</c:v>
                </c:pt>
                <c:pt idx="1468">
                  <c:v>0.79669069349765775</c:v>
                </c:pt>
                <c:pt idx="1469">
                  <c:v>0.7987582594156265</c:v>
                </c:pt>
                <c:pt idx="1470">
                  <c:v>0.64657271876931188</c:v>
                </c:pt>
                <c:pt idx="1471">
                  <c:v>0.60951726175844667</c:v>
                </c:pt>
                <c:pt idx="1472">
                  <c:v>0.68757694065570829</c:v>
                </c:pt>
                <c:pt idx="1473">
                  <c:v>0.6117296455428004</c:v>
                </c:pt>
                <c:pt idx="1474">
                  <c:v>0.74404784142971037</c:v>
                </c:pt>
                <c:pt idx="1475">
                  <c:v>0.88737360239028928</c:v>
                </c:pt>
                <c:pt idx="1476">
                  <c:v>0.7053255423903465</c:v>
                </c:pt>
                <c:pt idx="1477">
                  <c:v>0.64656222462654112</c:v>
                </c:pt>
                <c:pt idx="1478">
                  <c:v>0.71872287094593046</c:v>
                </c:pt>
                <c:pt idx="1479">
                  <c:v>0.87201777696609495</c:v>
                </c:pt>
                <c:pt idx="1480">
                  <c:v>0.95668399930000303</c:v>
                </c:pt>
                <c:pt idx="1481">
                  <c:v>0.76766749322414396</c:v>
                </c:pt>
                <c:pt idx="1482">
                  <c:v>0.88922232985496519</c:v>
                </c:pt>
                <c:pt idx="1483">
                  <c:v>0.99416095614433286</c:v>
                </c:pt>
                <c:pt idx="1484">
                  <c:v>0.71279109865427015</c:v>
                </c:pt>
                <c:pt idx="1485">
                  <c:v>0.77123217880725858</c:v>
                </c:pt>
                <c:pt idx="1486">
                  <c:v>0.89641613364219663</c:v>
                </c:pt>
                <c:pt idx="1487">
                  <c:v>0.77312183976173399</c:v>
                </c:pt>
                <c:pt idx="1488">
                  <c:v>0.60653977831825612</c:v>
                </c:pt>
                <c:pt idx="1489">
                  <c:v>0.66675986945629118</c:v>
                </c:pt>
                <c:pt idx="1490">
                  <c:v>0.87366054058074949</c:v>
                </c:pt>
                <c:pt idx="1491">
                  <c:v>0.62124148234724996</c:v>
                </c:pt>
                <c:pt idx="1492">
                  <c:v>0.92897174358367918</c:v>
                </c:pt>
                <c:pt idx="1493">
                  <c:v>0.71856807768344877</c:v>
                </c:pt>
                <c:pt idx="1494">
                  <c:v>0.9334134519100189</c:v>
                </c:pt>
                <c:pt idx="1495">
                  <c:v>0.88795337677001951</c:v>
                </c:pt>
                <c:pt idx="1496">
                  <c:v>0.72801143527030943</c:v>
                </c:pt>
                <c:pt idx="1497">
                  <c:v>0.90170142650604246</c:v>
                </c:pt>
                <c:pt idx="1498">
                  <c:v>0.94000375866889951</c:v>
                </c:pt>
                <c:pt idx="1499">
                  <c:v>0.9374252915382385</c:v>
                </c:pt>
                <c:pt idx="1500">
                  <c:v>0.74076609909534452</c:v>
                </c:pt>
                <c:pt idx="1501">
                  <c:v>0.9234911262989044</c:v>
                </c:pt>
                <c:pt idx="1502">
                  <c:v>0.80001491904258726</c:v>
                </c:pt>
                <c:pt idx="1503">
                  <c:v>0.61603237167000768</c:v>
                </c:pt>
                <c:pt idx="1504">
                  <c:v>0.6521234758198261</c:v>
                </c:pt>
                <c:pt idx="1505">
                  <c:v>0.84510893225669859</c:v>
                </c:pt>
                <c:pt idx="1506">
                  <c:v>0.73134066760540006</c:v>
                </c:pt>
                <c:pt idx="1507">
                  <c:v>0.8719130218029022</c:v>
                </c:pt>
                <c:pt idx="1508">
                  <c:v>0.67591371983289716</c:v>
                </c:pt>
                <c:pt idx="1509">
                  <c:v>0.69641826897859571</c:v>
                </c:pt>
                <c:pt idx="1510">
                  <c:v>0.60065195083152501</c:v>
                </c:pt>
                <c:pt idx="1511">
                  <c:v>0.806597164273262</c:v>
                </c:pt>
                <c:pt idx="1512">
                  <c:v>0.75516284108161924</c:v>
                </c:pt>
                <c:pt idx="1513">
                  <c:v>0.76148181259632108</c:v>
                </c:pt>
                <c:pt idx="1514">
                  <c:v>0.81972325444221494</c:v>
                </c:pt>
                <c:pt idx="1515">
                  <c:v>0.97134262919425962</c:v>
                </c:pt>
                <c:pt idx="1516">
                  <c:v>0.77996251583099363</c:v>
                </c:pt>
                <c:pt idx="1517">
                  <c:v>0.81808075904846189</c:v>
                </c:pt>
                <c:pt idx="1518">
                  <c:v>0.68070883899927137</c:v>
                </c:pt>
                <c:pt idx="1519">
                  <c:v>0.63471186757087705</c:v>
                </c:pt>
                <c:pt idx="1520">
                  <c:v>0.71786215007305143</c:v>
                </c:pt>
                <c:pt idx="1521">
                  <c:v>0.7360279321670532</c:v>
                </c:pt>
                <c:pt idx="1522">
                  <c:v>0.84515688419342039</c:v>
                </c:pt>
                <c:pt idx="1523">
                  <c:v>0.699648080766201</c:v>
                </c:pt>
                <c:pt idx="1524">
                  <c:v>0.61336895208805797</c:v>
                </c:pt>
                <c:pt idx="1525">
                  <c:v>0.61944334059953687</c:v>
                </c:pt>
                <c:pt idx="1526">
                  <c:v>0.9070176839828491</c:v>
                </c:pt>
                <c:pt idx="1527">
                  <c:v>0.68505508303642271</c:v>
                </c:pt>
                <c:pt idx="1528">
                  <c:v>0.91955769658088682</c:v>
                </c:pt>
                <c:pt idx="1529">
                  <c:v>0.67967697083950041</c:v>
                </c:pt>
                <c:pt idx="1530">
                  <c:v>0.74625306427478788</c:v>
                </c:pt>
                <c:pt idx="1531">
                  <c:v>0.91724920868873594</c:v>
                </c:pt>
                <c:pt idx="1532">
                  <c:v>0.70603163391351698</c:v>
                </c:pt>
                <c:pt idx="1533">
                  <c:v>0.69584216773509977</c:v>
                </c:pt>
                <c:pt idx="1534">
                  <c:v>0.84619574844837187</c:v>
                </c:pt>
                <c:pt idx="1535">
                  <c:v>0.63224290162324903</c:v>
                </c:pt>
                <c:pt idx="1536">
                  <c:v>0.94403640031814573</c:v>
                </c:pt>
                <c:pt idx="1537">
                  <c:v>0.61848852634429929</c:v>
                </c:pt>
                <c:pt idx="1538">
                  <c:v>0.91098586320877073</c:v>
                </c:pt>
                <c:pt idx="1539">
                  <c:v>0.95667422413825987</c:v>
                </c:pt>
                <c:pt idx="1540">
                  <c:v>0.83914961516857145</c:v>
                </c:pt>
                <c:pt idx="1541">
                  <c:v>0.62994708158075807</c:v>
                </c:pt>
                <c:pt idx="1542">
                  <c:v>0.92884737849235532</c:v>
                </c:pt>
                <c:pt idx="1543">
                  <c:v>0.94187972545623777</c:v>
                </c:pt>
                <c:pt idx="1544">
                  <c:v>0.61762196607887743</c:v>
                </c:pt>
                <c:pt idx="1545">
                  <c:v>0.61035911310464142</c:v>
                </c:pt>
                <c:pt idx="1546">
                  <c:v>0.85573828816413877</c:v>
                </c:pt>
                <c:pt idx="1547">
                  <c:v>0.68633430302143095</c:v>
                </c:pt>
                <c:pt idx="1548">
                  <c:v>0.78211874365806577</c:v>
                </c:pt>
                <c:pt idx="1549">
                  <c:v>0.92302981615066526</c:v>
                </c:pt>
                <c:pt idx="1550">
                  <c:v>0.76062805056571958</c:v>
                </c:pt>
                <c:pt idx="1551">
                  <c:v>0.89114571213722227</c:v>
                </c:pt>
                <c:pt idx="1552">
                  <c:v>0.60176846177782861</c:v>
                </c:pt>
                <c:pt idx="1553">
                  <c:v>0.8763700485229492</c:v>
                </c:pt>
                <c:pt idx="1554">
                  <c:v>0.91151196360588072</c:v>
                </c:pt>
                <c:pt idx="1555">
                  <c:v>0.6164089687168598</c:v>
                </c:pt>
                <c:pt idx="1556">
                  <c:v>0.98953998684883115</c:v>
                </c:pt>
                <c:pt idx="1557">
                  <c:v>0.72489356100559232</c:v>
                </c:pt>
                <c:pt idx="1558">
                  <c:v>0.72246582657098768</c:v>
                </c:pt>
                <c:pt idx="1559">
                  <c:v>0.94201592206954954</c:v>
                </c:pt>
                <c:pt idx="1560">
                  <c:v>0.73182124495506284</c:v>
                </c:pt>
                <c:pt idx="1561">
                  <c:v>0.79079060852527616</c:v>
                </c:pt>
                <c:pt idx="1562">
                  <c:v>0.91010365486145017</c:v>
                </c:pt>
                <c:pt idx="1563">
                  <c:v>0.79856330752372739</c:v>
                </c:pt>
                <c:pt idx="1564">
                  <c:v>0.7285189241170883</c:v>
                </c:pt>
                <c:pt idx="1565">
                  <c:v>0.99234122633934019</c:v>
                </c:pt>
                <c:pt idx="1566">
                  <c:v>0.81104438602924345</c:v>
                </c:pt>
                <c:pt idx="1567">
                  <c:v>0.83859223723411558</c:v>
                </c:pt>
                <c:pt idx="1568">
                  <c:v>0.66946586072444914</c:v>
                </c:pt>
                <c:pt idx="1569">
                  <c:v>0.77998936772346494</c:v>
                </c:pt>
                <c:pt idx="1570">
                  <c:v>0.96657243967056272</c:v>
                </c:pt>
                <c:pt idx="1571">
                  <c:v>0.94901481866836546</c:v>
                </c:pt>
                <c:pt idx="1572">
                  <c:v>0.92946076989173887</c:v>
                </c:pt>
                <c:pt idx="1573">
                  <c:v>0.79472078979015348</c:v>
                </c:pt>
                <c:pt idx="1574">
                  <c:v>0.87911195158958433</c:v>
                </c:pt>
                <c:pt idx="1575">
                  <c:v>0.72567833065986631</c:v>
                </c:pt>
                <c:pt idx="1576">
                  <c:v>0.64054585844278333</c:v>
                </c:pt>
                <c:pt idx="1577">
                  <c:v>0.65203826352953909</c:v>
                </c:pt>
                <c:pt idx="1578">
                  <c:v>0.81693348884582517</c:v>
                </c:pt>
                <c:pt idx="1579">
                  <c:v>0.6818747356534004</c:v>
                </c:pt>
                <c:pt idx="1580">
                  <c:v>0.98351461291313169</c:v>
                </c:pt>
                <c:pt idx="1581">
                  <c:v>0.95872483253479002</c:v>
                </c:pt>
                <c:pt idx="1582">
                  <c:v>0.72214869260787962</c:v>
                </c:pt>
                <c:pt idx="1583">
                  <c:v>0.86437413692474363</c:v>
                </c:pt>
                <c:pt idx="1584">
                  <c:v>0.81193620562553404</c:v>
                </c:pt>
                <c:pt idx="1585">
                  <c:v>0.95294359922409055</c:v>
                </c:pt>
                <c:pt idx="1586">
                  <c:v>0.96570423841476438</c:v>
                </c:pt>
                <c:pt idx="1587">
                  <c:v>0.95341382026672361</c:v>
                </c:pt>
                <c:pt idx="1588">
                  <c:v>0.98398423790931699</c:v>
                </c:pt>
                <c:pt idx="1589">
                  <c:v>0.63194781765341757</c:v>
                </c:pt>
                <c:pt idx="1590">
                  <c:v>0.73233685493469236</c:v>
                </c:pt>
                <c:pt idx="1591">
                  <c:v>0.68947660773992536</c:v>
                </c:pt>
                <c:pt idx="1592">
                  <c:v>0.90509477853775022</c:v>
                </c:pt>
                <c:pt idx="1593">
                  <c:v>0.71214838922023771</c:v>
                </c:pt>
                <c:pt idx="1594">
                  <c:v>0.73330954313278196</c:v>
                </c:pt>
                <c:pt idx="1595">
                  <c:v>0.67128284871578214</c:v>
                </c:pt>
                <c:pt idx="1596">
                  <c:v>0.78464489281177519</c:v>
                </c:pt>
                <c:pt idx="1597">
                  <c:v>0.7489356458187103</c:v>
                </c:pt>
                <c:pt idx="1598">
                  <c:v>0.68424542844295499</c:v>
                </c:pt>
                <c:pt idx="1599">
                  <c:v>0.76025176644325254</c:v>
                </c:pt>
                <c:pt idx="1600">
                  <c:v>0.69265945106744764</c:v>
                </c:pt>
                <c:pt idx="1601">
                  <c:v>0.65630980804562566</c:v>
                </c:pt>
                <c:pt idx="1602">
                  <c:v>0.77015746235847471</c:v>
                </c:pt>
                <c:pt idx="1603">
                  <c:v>0.92564884424209593</c:v>
                </c:pt>
                <c:pt idx="1604">
                  <c:v>0.888491815328598</c:v>
                </c:pt>
                <c:pt idx="1605">
                  <c:v>0.92278791069984434</c:v>
                </c:pt>
                <c:pt idx="1606">
                  <c:v>0.67333120703697202</c:v>
                </c:pt>
                <c:pt idx="1607">
                  <c:v>0.64237902164459226</c:v>
                </c:pt>
                <c:pt idx="1608">
                  <c:v>0.96336243152618406</c:v>
                </c:pt>
                <c:pt idx="1609">
                  <c:v>0.97192454934120176</c:v>
                </c:pt>
                <c:pt idx="1610">
                  <c:v>0.94343925118446348</c:v>
                </c:pt>
                <c:pt idx="1611">
                  <c:v>0.69237193316221235</c:v>
                </c:pt>
                <c:pt idx="1612">
                  <c:v>0.91027325987815855</c:v>
                </c:pt>
                <c:pt idx="1613">
                  <c:v>0.64105876386165617</c:v>
                </c:pt>
                <c:pt idx="1614">
                  <c:v>0.93427193760871885</c:v>
                </c:pt>
                <c:pt idx="1615">
                  <c:v>0.95810956358909605</c:v>
                </c:pt>
                <c:pt idx="1616">
                  <c:v>0.82504851222038267</c:v>
                </c:pt>
                <c:pt idx="1617">
                  <c:v>0.95421794652938841</c:v>
                </c:pt>
                <c:pt idx="1618">
                  <c:v>0.85341862440109251</c:v>
                </c:pt>
                <c:pt idx="1619">
                  <c:v>0.99325708150863645</c:v>
                </c:pt>
                <c:pt idx="1620">
                  <c:v>0.7106176972389221</c:v>
                </c:pt>
                <c:pt idx="1621">
                  <c:v>0.97684953212738035</c:v>
                </c:pt>
                <c:pt idx="1622">
                  <c:v>0.82241330146789549</c:v>
                </c:pt>
                <c:pt idx="1623">
                  <c:v>0.91132957339286802</c:v>
                </c:pt>
                <c:pt idx="1624">
                  <c:v>0.7044519320130348</c:v>
                </c:pt>
                <c:pt idx="1625">
                  <c:v>0.86789072155952451</c:v>
                </c:pt>
                <c:pt idx="1626">
                  <c:v>0.85790321826934812</c:v>
                </c:pt>
                <c:pt idx="1627">
                  <c:v>0.94613937139511106</c:v>
                </c:pt>
                <c:pt idx="1628">
                  <c:v>0.73178417086601255</c:v>
                </c:pt>
                <c:pt idx="1629">
                  <c:v>0.68869719505310056</c:v>
                </c:pt>
                <c:pt idx="1630">
                  <c:v>0.86612371206283567</c:v>
                </c:pt>
                <c:pt idx="1631">
                  <c:v>0.98602945208549497</c:v>
                </c:pt>
                <c:pt idx="1632">
                  <c:v>0.95950201749801634</c:v>
                </c:pt>
                <c:pt idx="1633">
                  <c:v>0.91602144241333006</c:v>
                </c:pt>
                <c:pt idx="1634">
                  <c:v>0.87010127902030943</c:v>
                </c:pt>
                <c:pt idx="1635">
                  <c:v>0.98006612658500669</c:v>
                </c:pt>
                <c:pt idx="1636">
                  <c:v>0.66189360469579694</c:v>
                </c:pt>
                <c:pt idx="1637">
                  <c:v>0.8456567734479904</c:v>
                </c:pt>
                <c:pt idx="1638">
                  <c:v>0.66049519777297971</c:v>
                </c:pt>
                <c:pt idx="1639">
                  <c:v>0.7183195114135742</c:v>
                </c:pt>
                <c:pt idx="1640">
                  <c:v>0.63381919488310812</c:v>
                </c:pt>
                <c:pt idx="1641">
                  <c:v>0.71527766287326811</c:v>
                </c:pt>
                <c:pt idx="1642">
                  <c:v>0.67011441141366956</c:v>
                </c:pt>
                <c:pt idx="1643">
                  <c:v>0.84143142998218534</c:v>
                </c:pt>
                <c:pt idx="1644">
                  <c:v>0.62238022722303865</c:v>
                </c:pt>
                <c:pt idx="1645">
                  <c:v>0.78508726358413694</c:v>
                </c:pt>
                <c:pt idx="1646">
                  <c:v>0.83567374050617216</c:v>
                </c:pt>
                <c:pt idx="1647">
                  <c:v>0.77413547635078428</c:v>
                </c:pt>
                <c:pt idx="1648">
                  <c:v>0.90160039663314817</c:v>
                </c:pt>
                <c:pt idx="1649">
                  <c:v>0.88472214937210081</c:v>
                </c:pt>
                <c:pt idx="1650">
                  <c:v>0.64441034048795698</c:v>
                </c:pt>
                <c:pt idx="1651">
                  <c:v>0.72177817523479459</c:v>
                </c:pt>
                <c:pt idx="1652">
                  <c:v>0.72030149996280668</c:v>
                </c:pt>
                <c:pt idx="1653">
                  <c:v>0.75682092308998106</c:v>
                </c:pt>
                <c:pt idx="1654">
                  <c:v>0.87062040567398069</c:v>
                </c:pt>
                <c:pt idx="1655">
                  <c:v>0.68033106476068494</c:v>
                </c:pt>
                <c:pt idx="1656">
                  <c:v>0.71912833154201505</c:v>
                </c:pt>
                <c:pt idx="1657">
                  <c:v>0.81698907017707822</c:v>
                </c:pt>
                <c:pt idx="1658">
                  <c:v>0.88375929594039915</c:v>
                </c:pt>
                <c:pt idx="1659">
                  <c:v>0.69915199130773542</c:v>
                </c:pt>
                <c:pt idx="1660">
                  <c:v>0.64269804805517194</c:v>
                </c:pt>
                <c:pt idx="1661">
                  <c:v>0.90779281258583067</c:v>
                </c:pt>
                <c:pt idx="1662">
                  <c:v>0.91467068195343015</c:v>
                </c:pt>
                <c:pt idx="1663">
                  <c:v>0.87003544569015501</c:v>
                </c:pt>
                <c:pt idx="1664">
                  <c:v>0.88703755140304563</c:v>
                </c:pt>
                <c:pt idx="1665">
                  <c:v>0.757218262553215</c:v>
                </c:pt>
                <c:pt idx="1666">
                  <c:v>0.73250480592250822</c:v>
                </c:pt>
                <c:pt idx="1667">
                  <c:v>0.95101667046546934</c:v>
                </c:pt>
                <c:pt idx="1668">
                  <c:v>0.71261071264743803</c:v>
                </c:pt>
                <c:pt idx="1669">
                  <c:v>0.86314231753349302</c:v>
                </c:pt>
                <c:pt idx="1670">
                  <c:v>0.91003251671791074</c:v>
                </c:pt>
                <c:pt idx="1671">
                  <c:v>0.63194187209010122</c:v>
                </c:pt>
                <c:pt idx="1672">
                  <c:v>0.81630892157554624</c:v>
                </c:pt>
                <c:pt idx="1673">
                  <c:v>0.74314672350883482</c:v>
                </c:pt>
                <c:pt idx="1674">
                  <c:v>0.69228120744228361</c:v>
                </c:pt>
                <c:pt idx="1675">
                  <c:v>0.60940147694200275</c:v>
                </c:pt>
                <c:pt idx="1676">
                  <c:v>0.71630042642354963</c:v>
                </c:pt>
                <c:pt idx="1677">
                  <c:v>0.7403105705976486</c:v>
                </c:pt>
                <c:pt idx="1678">
                  <c:v>0.92910409569740293</c:v>
                </c:pt>
                <c:pt idx="1679">
                  <c:v>0.70487566888332365</c:v>
                </c:pt>
                <c:pt idx="1680">
                  <c:v>0.85907066464424131</c:v>
                </c:pt>
                <c:pt idx="1681">
                  <c:v>0.65046072602272031</c:v>
                </c:pt>
                <c:pt idx="1682">
                  <c:v>0.86204293966293333</c:v>
                </c:pt>
                <c:pt idx="1683">
                  <c:v>0.77846462130546568</c:v>
                </c:pt>
                <c:pt idx="1684">
                  <c:v>0.63525163978338239</c:v>
                </c:pt>
                <c:pt idx="1685">
                  <c:v>0.60466742506250737</c:v>
                </c:pt>
                <c:pt idx="1686">
                  <c:v>0.67141770422458646</c:v>
                </c:pt>
                <c:pt idx="1687">
                  <c:v>0.88509643673896787</c:v>
                </c:pt>
                <c:pt idx="1688">
                  <c:v>0.97677609920501707</c:v>
                </c:pt>
                <c:pt idx="1689">
                  <c:v>0.71491747200489042</c:v>
                </c:pt>
                <c:pt idx="1690">
                  <c:v>0.9669050335884094</c:v>
                </c:pt>
                <c:pt idx="1691">
                  <c:v>0.77429409921169279</c:v>
                </c:pt>
                <c:pt idx="1692">
                  <c:v>0.86805585622787473</c:v>
                </c:pt>
                <c:pt idx="1693">
                  <c:v>0.79020459055900572</c:v>
                </c:pt>
                <c:pt idx="1694">
                  <c:v>0.95684323310852049</c:v>
                </c:pt>
                <c:pt idx="1695">
                  <c:v>0.77097268998622892</c:v>
                </c:pt>
                <c:pt idx="1696">
                  <c:v>0.81932907402515409</c:v>
                </c:pt>
                <c:pt idx="1697">
                  <c:v>0.74968015253543852</c:v>
                </c:pt>
                <c:pt idx="1698">
                  <c:v>0.98923746347427366</c:v>
                </c:pt>
                <c:pt idx="1699">
                  <c:v>0.94708261489868162</c:v>
                </c:pt>
                <c:pt idx="1700">
                  <c:v>0.60050050730351356</c:v>
                </c:pt>
                <c:pt idx="1701">
                  <c:v>0.92314413785934446</c:v>
                </c:pt>
                <c:pt idx="1702">
                  <c:v>0.64939776286482809</c:v>
                </c:pt>
                <c:pt idx="1703">
                  <c:v>0.9651207387447357</c:v>
                </c:pt>
                <c:pt idx="1704">
                  <c:v>0.684888219833374</c:v>
                </c:pt>
                <c:pt idx="1705">
                  <c:v>0.91940856575965879</c:v>
                </c:pt>
                <c:pt idx="1706">
                  <c:v>0.64387853294610975</c:v>
                </c:pt>
                <c:pt idx="1707">
                  <c:v>0.69621077775955198</c:v>
                </c:pt>
                <c:pt idx="1708">
                  <c:v>0.99104834198951719</c:v>
                </c:pt>
                <c:pt idx="1709">
                  <c:v>0.65496125295758245</c:v>
                </c:pt>
                <c:pt idx="1710">
                  <c:v>0.77511714994907377</c:v>
                </c:pt>
                <c:pt idx="1711">
                  <c:v>0.75574219822883604</c:v>
                </c:pt>
                <c:pt idx="1712">
                  <c:v>0.8177571505308151</c:v>
                </c:pt>
                <c:pt idx="1713">
                  <c:v>0.74052772521972654</c:v>
                </c:pt>
                <c:pt idx="1714">
                  <c:v>0.89606458544731138</c:v>
                </c:pt>
                <c:pt idx="1715">
                  <c:v>0.63500182181596754</c:v>
                </c:pt>
                <c:pt idx="1716">
                  <c:v>0.64934677109122274</c:v>
                </c:pt>
                <c:pt idx="1717">
                  <c:v>0.61047924440354107</c:v>
                </c:pt>
                <c:pt idx="1718">
                  <c:v>0.87950212359428404</c:v>
                </c:pt>
                <c:pt idx="1719">
                  <c:v>0.65721675604581831</c:v>
                </c:pt>
                <c:pt idx="1720">
                  <c:v>0.84519999325275419</c:v>
                </c:pt>
                <c:pt idx="1721">
                  <c:v>0.77013166844844816</c:v>
                </c:pt>
                <c:pt idx="1722">
                  <c:v>0.96104336380958555</c:v>
                </c:pt>
                <c:pt idx="1723">
                  <c:v>0.67767497003078458</c:v>
                </c:pt>
                <c:pt idx="1724">
                  <c:v>0.64173548892140386</c:v>
                </c:pt>
                <c:pt idx="1725">
                  <c:v>0.74139179885387418</c:v>
                </c:pt>
                <c:pt idx="1726">
                  <c:v>0.70390242189168928</c:v>
                </c:pt>
                <c:pt idx="1727">
                  <c:v>0.68423176407814024</c:v>
                </c:pt>
                <c:pt idx="1728">
                  <c:v>0.68463437855243681</c:v>
                </c:pt>
                <c:pt idx="1729">
                  <c:v>0.86856157183647154</c:v>
                </c:pt>
                <c:pt idx="1730">
                  <c:v>0.61361055206507442</c:v>
                </c:pt>
                <c:pt idx="1731">
                  <c:v>0.93653098344802854</c:v>
                </c:pt>
                <c:pt idx="1732">
                  <c:v>0.88385561704635618</c:v>
                </c:pt>
                <c:pt idx="1733">
                  <c:v>0.63802519664168356</c:v>
                </c:pt>
                <c:pt idx="1734">
                  <c:v>0.81056249737739561</c:v>
                </c:pt>
                <c:pt idx="1735">
                  <c:v>0.72625387310981748</c:v>
                </c:pt>
                <c:pt idx="1736">
                  <c:v>0.82290579974651334</c:v>
                </c:pt>
                <c:pt idx="1737">
                  <c:v>0.64216872900724409</c:v>
                </c:pt>
                <c:pt idx="1738">
                  <c:v>0.89355707764625547</c:v>
                </c:pt>
                <c:pt idx="1739">
                  <c:v>0.90801162123680113</c:v>
                </c:pt>
                <c:pt idx="1740">
                  <c:v>0.90118146538734434</c:v>
                </c:pt>
                <c:pt idx="1741">
                  <c:v>0.9179105222225189</c:v>
                </c:pt>
                <c:pt idx="1742">
                  <c:v>0.77994508147239683</c:v>
                </c:pt>
                <c:pt idx="1743">
                  <c:v>0.65344583839178083</c:v>
                </c:pt>
                <c:pt idx="1744">
                  <c:v>0.88043204545974729</c:v>
                </c:pt>
                <c:pt idx="1745">
                  <c:v>0.83188725113868711</c:v>
                </c:pt>
                <c:pt idx="1746">
                  <c:v>0.78866226077079771</c:v>
                </c:pt>
                <c:pt idx="1747">
                  <c:v>0.81008758246898649</c:v>
                </c:pt>
                <c:pt idx="1748">
                  <c:v>0.69004481136798856</c:v>
                </c:pt>
                <c:pt idx="1749">
                  <c:v>0.93277243375778196</c:v>
                </c:pt>
                <c:pt idx="1750">
                  <c:v>0.65801094323396681</c:v>
                </c:pt>
                <c:pt idx="1751">
                  <c:v>0.81285223960876463</c:v>
                </c:pt>
                <c:pt idx="1752">
                  <c:v>0.85535055994987486</c:v>
                </c:pt>
                <c:pt idx="1753">
                  <c:v>0.84255664646625517</c:v>
                </c:pt>
                <c:pt idx="1754">
                  <c:v>0.75145902335643766</c:v>
                </c:pt>
                <c:pt idx="1755">
                  <c:v>0.88907656669616697</c:v>
                </c:pt>
                <c:pt idx="1756">
                  <c:v>0.96360359191894529</c:v>
                </c:pt>
                <c:pt idx="1757">
                  <c:v>0.81379995346069334</c:v>
                </c:pt>
                <c:pt idx="1758">
                  <c:v>0.63765986114740369</c:v>
                </c:pt>
                <c:pt idx="1759">
                  <c:v>0.78026375770568845</c:v>
                </c:pt>
                <c:pt idx="1760">
                  <c:v>0.72667983770370481</c:v>
                </c:pt>
                <c:pt idx="1761">
                  <c:v>0.88572618961334226</c:v>
                </c:pt>
                <c:pt idx="1762">
                  <c:v>0.71137968301773069</c:v>
                </c:pt>
                <c:pt idx="1763">
                  <c:v>0.95200595855712888</c:v>
                </c:pt>
                <c:pt idx="1764">
                  <c:v>0.82920484840869901</c:v>
                </c:pt>
                <c:pt idx="1765">
                  <c:v>0.7680352985858917</c:v>
                </c:pt>
                <c:pt idx="1766">
                  <c:v>0.6002445794525556</c:v>
                </c:pt>
                <c:pt idx="1767">
                  <c:v>0.60520374719053505</c:v>
                </c:pt>
                <c:pt idx="1768">
                  <c:v>0.979120796918869</c:v>
                </c:pt>
                <c:pt idx="1769">
                  <c:v>0.7559965908527374</c:v>
                </c:pt>
                <c:pt idx="1770">
                  <c:v>0.99045548439025877</c:v>
                </c:pt>
                <c:pt idx="1771">
                  <c:v>0.66571565568447111</c:v>
                </c:pt>
                <c:pt idx="1772">
                  <c:v>0.80637789368629453</c:v>
                </c:pt>
                <c:pt idx="1773">
                  <c:v>0.67449177652597425</c:v>
                </c:pt>
                <c:pt idx="1774">
                  <c:v>0.92691961526870725</c:v>
                </c:pt>
                <c:pt idx="1775">
                  <c:v>0.88279736638069151</c:v>
                </c:pt>
                <c:pt idx="1776">
                  <c:v>0.74252160489559171</c:v>
                </c:pt>
                <c:pt idx="1777">
                  <c:v>0.78570105731487272</c:v>
                </c:pt>
                <c:pt idx="1778">
                  <c:v>0.6973178297281265</c:v>
                </c:pt>
                <c:pt idx="1779">
                  <c:v>0.78399570882320402</c:v>
                </c:pt>
                <c:pt idx="1780">
                  <c:v>0.91950828433036802</c:v>
                </c:pt>
                <c:pt idx="1781">
                  <c:v>0.73638821244239805</c:v>
                </c:pt>
                <c:pt idx="1782">
                  <c:v>0.93110761642456052</c:v>
                </c:pt>
                <c:pt idx="1783">
                  <c:v>0.69090040624141691</c:v>
                </c:pt>
                <c:pt idx="1784">
                  <c:v>0.80986624062061308</c:v>
                </c:pt>
                <c:pt idx="1785">
                  <c:v>0.61701182499527929</c:v>
                </c:pt>
                <c:pt idx="1786">
                  <c:v>0.84068257212638853</c:v>
                </c:pt>
                <c:pt idx="1787">
                  <c:v>0.99872580766677854</c:v>
                </c:pt>
                <c:pt idx="1788">
                  <c:v>0.69469698369503019</c:v>
                </c:pt>
                <c:pt idx="1789">
                  <c:v>0.77705555260181425</c:v>
                </c:pt>
                <c:pt idx="1790">
                  <c:v>0.88382062911987302</c:v>
                </c:pt>
                <c:pt idx="1791">
                  <c:v>0.92449066638946531</c:v>
                </c:pt>
                <c:pt idx="1792">
                  <c:v>0.90476227402687071</c:v>
                </c:pt>
                <c:pt idx="1793">
                  <c:v>0.65653204396367071</c:v>
                </c:pt>
                <c:pt idx="1794">
                  <c:v>0.81737806499004362</c:v>
                </c:pt>
                <c:pt idx="1795">
                  <c:v>0.7268300414085388</c:v>
                </c:pt>
                <c:pt idx="1796">
                  <c:v>0.64634917899966238</c:v>
                </c:pt>
                <c:pt idx="1797">
                  <c:v>0.81763086318969724</c:v>
                </c:pt>
                <c:pt idx="1798">
                  <c:v>0.80647642016410825</c:v>
                </c:pt>
                <c:pt idx="1799">
                  <c:v>0.60904132332652805</c:v>
                </c:pt>
                <c:pt idx="1800">
                  <c:v>0.93305466175079343</c:v>
                </c:pt>
                <c:pt idx="1801">
                  <c:v>0.96208933591842649</c:v>
                </c:pt>
                <c:pt idx="1802">
                  <c:v>0.81494917571544645</c:v>
                </c:pt>
                <c:pt idx="1803">
                  <c:v>0.64369097575545309</c:v>
                </c:pt>
                <c:pt idx="1804">
                  <c:v>0.67574034482240675</c:v>
                </c:pt>
                <c:pt idx="1805">
                  <c:v>0.62044964954257009</c:v>
                </c:pt>
                <c:pt idx="1806">
                  <c:v>0.92324224710464475</c:v>
                </c:pt>
                <c:pt idx="1807">
                  <c:v>0.61601579785346983</c:v>
                </c:pt>
                <c:pt idx="1808">
                  <c:v>0.80011505484580991</c:v>
                </c:pt>
                <c:pt idx="1809">
                  <c:v>0.93503389358520506</c:v>
                </c:pt>
                <c:pt idx="1810">
                  <c:v>0.67100139558315275</c:v>
                </c:pt>
                <c:pt idx="1811">
                  <c:v>0.97754440307617185</c:v>
                </c:pt>
                <c:pt idx="1812">
                  <c:v>0.92461190223693845</c:v>
                </c:pt>
                <c:pt idx="1813">
                  <c:v>0.86866102218627927</c:v>
                </c:pt>
                <c:pt idx="1814">
                  <c:v>0.79682630896568296</c:v>
                </c:pt>
                <c:pt idx="1815">
                  <c:v>0.98647899031639097</c:v>
                </c:pt>
                <c:pt idx="1816">
                  <c:v>0.96380442976951597</c:v>
                </c:pt>
                <c:pt idx="1817">
                  <c:v>0.93667615056037901</c:v>
                </c:pt>
                <c:pt idx="1818">
                  <c:v>0.73761189579963682</c:v>
                </c:pt>
                <c:pt idx="1819">
                  <c:v>0.9822323679924011</c:v>
                </c:pt>
                <c:pt idx="1820">
                  <c:v>0.93164867758750913</c:v>
                </c:pt>
                <c:pt idx="1821">
                  <c:v>0.71474645137786863</c:v>
                </c:pt>
                <c:pt idx="1822">
                  <c:v>0.75200035274028776</c:v>
                </c:pt>
                <c:pt idx="1823">
                  <c:v>0.67793144881725309</c:v>
                </c:pt>
                <c:pt idx="1824">
                  <c:v>0.91644690036773679</c:v>
                </c:pt>
                <c:pt idx="1825">
                  <c:v>0.73306547701358793</c:v>
                </c:pt>
                <c:pt idx="1826">
                  <c:v>0.90806702375411985</c:v>
                </c:pt>
                <c:pt idx="1827">
                  <c:v>0.89883900284767149</c:v>
                </c:pt>
                <c:pt idx="1828">
                  <c:v>0.72507894635200498</c:v>
                </c:pt>
                <c:pt idx="1829">
                  <c:v>0.78200495839118955</c:v>
                </c:pt>
                <c:pt idx="1830">
                  <c:v>0.93595937490463255</c:v>
                </c:pt>
                <c:pt idx="1831">
                  <c:v>0.97358042597770689</c:v>
                </c:pt>
                <c:pt idx="1832">
                  <c:v>0.88569212555885313</c:v>
                </c:pt>
                <c:pt idx="1833">
                  <c:v>0.89888433218002317</c:v>
                </c:pt>
                <c:pt idx="1834">
                  <c:v>0.91300988793373106</c:v>
                </c:pt>
                <c:pt idx="1835">
                  <c:v>0.94212893247604368</c:v>
                </c:pt>
                <c:pt idx="1836">
                  <c:v>0.8698915898799896</c:v>
                </c:pt>
                <c:pt idx="1837">
                  <c:v>0.76257996857166288</c:v>
                </c:pt>
                <c:pt idx="1838">
                  <c:v>0.66545499712228773</c:v>
                </c:pt>
                <c:pt idx="1839">
                  <c:v>0.79899553060531614</c:v>
                </c:pt>
                <c:pt idx="1840">
                  <c:v>0.82522906959056852</c:v>
                </c:pt>
                <c:pt idx="1841">
                  <c:v>0.66506215035915373</c:v>
                </c:pt>
                <c:pt idx="1842">
                  <c:v>0.80454385876655576</c:v>
                </c:pt>
                <c:pt idx="1843">
                  <c:v>0.99910072088241575</c:v>
                </c:pt>
                <c:pt idx="1844">
                  <c:v>0.96847695708274839</c:v>
                </c:pt>
                <c:pt idx="1845">
                  <c:v>0.99159232378005979</c:v>
                </c:pt>
                <c:pt idx="1846">
                  <c:v>0.65727504938840864</c:v>
                </c:pt>
                <c:pt idx="1847">
                  <c:v>0.81174311637878416</c:v>
                </c:pt>
                <c:pt idx="1848">
                  <c:v>0.74015343785285947</c:v>
                </c:pt>
                <c:pt idx="1849">
                  <c:v>0.75905281901359556</c:v>
                </c:pt>
                <c:pt idx="1850">
                  <c:v>0.83229451477527616</c:v>
                </c:pt>
                <c:pt idx="1851">
                  <c:v>0.61110337954014537</c:v>
                </c:pt>
                <c:pt idx="1852">
                  <c:v>0.71724758148193357</c:v>
                </c:pt>
                <c:pt idx="1853">
                  <c:v>0.62852990292012689</c:v>
                </c:pt>
                <c:pt idx="1854">
                  <c:v>0.84599277973175047</c:v>
                </c:pt>
                <c:pt idx="1855">
                  <c:v>0.63794126957654951</c:v>
                </c:pt>
                <c:pt idx="1856">
                  <c:v>0.79699832797050474</c:v>
                </c:pt>
                <c:pt idx="1857">
                  <c:v>0.98449639081954954</c:v>
                </c:pt>
                <c:pt idx="1858">
                  <c:v>0.71584155261516569</c:v>
                </c:pt>
                <c:pt idx="1859">
                  <c:v>0.84177727103233335</c:v>
                </c:pt>
                <c:pt idx="1860">
                  <c:v>0.95754054784774778</c:v>
                </c:pt>
                <c:pt idx="1861">
                  <c:v>0.75580311417579649</c:v>
                </c:pt>
                <c:pt idx="1862">
                  <c:v>0.67403476536273954</c:v>
                </c:pt>
                <c:pt idx="1863">
                  <c:v>0.85678005814552305</c:v>
                </c:pt>
                <c:pt idx="1864">
                  <c:v>0.67264856249094007</c:v>
                </c:pt>
                <c:pt idx="1865">
                  <c:v>0.78911281228065489</c:v>
                </c:pt>
                <c:pt idx="1866">
                  <c:v>0.72523582577705381</c:v>
                </c:pt>
                <c:pt idx="1867">
                  <c:v>0.82529363632202146</c:v>
                </c:pt>
                <c:pt idx="1868">
                  <c:v>0.95337018966674802</c:v>
                </c:pt>
                <c:pt idx="1869">
                  <c:v>0.87213588356971739</c:v>
                </c:pt>
                <c:pt idx="1870">
                  <c:v>0.91852656602859495</c:v>
                </c:pt>
                <c:pt idx="1871">
                  <c:v>0.88860244154930113</c:v>
                </c:pt>
                <c:pt idx="1872">
                  <c:v>0.72769281864166258</c:v>
                </c:pt>
                <c:pt idx="1873">
                  <c:v>0.83717284202575681</c:v>
                </c:pt>
                <c:pt idx="1874">
                  <c:v>0.84072773754596708</c:v>
                </c:pt>
                <c:pt idx="1875">
                  <c:v>0.74948211610317228</c:v>
                </c:pt>
                <c:pt idx="1876">
                  <c:v>0.75526665747165678</c:v>
                </c:pt>
                <c:pt idx="1877">
                  <c:v>0.98151490688323972</c:v>
                </c:pt>
                <c:pt idx="1878">
                  <c:v>0.99314460754394529</c:v>
                </c:pt>
                <c:pt idx="1879">
                  <c:v>0.81501705050468443</c:v>
                </c:pt>
                <c:pt idx="1880">
                  <c:v>0.87137202024459837</c:v>
                </c:pt>
                <c:pt idx="1881">
                  <c:v>0.99739260077476499</c:v>
                </c:pt>
                <c:pt idx="1882">
                  <c:v>0.96295527219772337</c:v>
                </c:pt>
                <c:pt idx="1883">
                  <c:v>0.93106684684753416</c:v>
                </c:pt>
                <c:pt idx="1884">
                  <c:v>0.99085736870765684</c:v>
                </c:pt>
                <c:pt idx="1885">
                  <c:v>0.60383475492708383</c:v>
                </c:pt>
                <c:pt idx="1886">
                  <c:v>0.97668284773826597</c:v>
                </c:pt>
                <c:pt idx="1887">
                  <c:v>0.94020692110061643</c:v>
                </c:pt>
                <c:pt idx="1888">
                  <c:v>0.97520918250083921</c:v>
                </c:pt>
                <c:pt idx="1889">
                  <c:v>0.82265453636646269</c:v>
                </c:pt>
                <c:pt idx="1890">
                  <c:v>0.94027427434921262</c:v>
                </c:pt>
                <c:pt idx="1891">
                  <c:v>0.98345015048980711</c:v>
                </c:pt>
                <c:pt idx="1892">
                  <c:v>0.80992448925971983</c:v>
                </c:pt>
                <c:pt idx="1893">
                  <c:v>0.93555981516838072</c:v>
                </c:pt>
                <c:pt idx="1894">
                  <c:v>0.79684030115604398</c:v>
                </c:pt>
                <c:pt idx="1895">
                  <c:v>0.62245306596159933</c:v>
                </c:pt>
                <c:pt idx="1896">
                  <c:v>0.98341405987739561</c:v>
                </c:pt>
                <c:pt idx="1897">
                  <c:v>0.92668608427047727</c:v>
                </c:pt>
                <c:pt idx="1898">
                  <c:v>0.92673534750938413</c:v>
                </c:pt>
                <c:pt idx="1899">
                  <c:v>0.94268766641616819</c:v>
                </c:pt>
                <c:pt idx="1900">
                  <c:v>0.98834589719772337</c:v>
                </c:pt>
                <c:pt idx="1901">
                  <c:v>0.64337404295802114</c:v>
                </c:pt>
                <c:pt idx="1902">
                  <c:v>0.98795453310012815</c:v>
                </c:pt>
                <c:pt idx="1903">
                  <c:v>0.87429196238517759</c:v>
                </c:pt>
                <c:pt idx="1904">
                  <c:v>0.92309573888778684</c:v>
                </c:pt>
                <c:pt idx="1905">
                  <c:v>0.76780231893062589</c:v>
                </c:pt>
                <c:pt idx="1906">
                  <c:v>0.64821701720356939</c:v>
                </c:pt>
                <c:pt idx="1907">
                  <c:v>0.9152620196342468</c:v>
                </c:pt>
                <c:pt idx="1908">
                  <c:v>0.87149769663810728</c:v>
                </c:pt>
                <c:pt idx="1909">
                  <c:v>0.81178559958934782</c:v>
                </c:pt>
                <c:pt idx="1910">
                  <c:v>0.81263182163238523</c:v>
                </c:pt>
                <c:pt idx="1911">
                  <c:v>0.85045943260192869</c:v>
                </c:pt>
                <c:pt idx="1912">
                  <c:v>0.86428535580635069</c:v>
                </c:pt>
                <c:pt idx="1913">
                  <c:v>0.81998246014118192</c:v>
                </c:pt>
                <c:pt idx="1914">
                  <c:v>0.8359373867511749</c:v>
                </c:pt>
                <c:pt idx="1915">
                  <c:v>0.89541951417922971</c:v>
                </c:pt>
                <c:pt idx="1916">
                  <c:v>0.66557536125183103</c:v>
                </c:pt>
                <c:pt idx="1917">
                  <c:v>0.7497869938611984</c:v>
                </c:pt>
                <c:pt idx="1918">
                  <c:v>0.67200815528631208</c:v>
                </c:pt>
                <c:pt idx="1919">
                  <c:v>0.9478732109069824</c:v>
                </c:pt>
                <c:pt idx="1920">
                  <c:v>0.92407468557357786</c:v>
                </c:pt>
                <c:pt idx="1921">
                  <c:v>0.99457473158836363</c:v>
                </c:pt>
                <c:pt idx="1922">
                  <c:v>0.84410223960876463</c:v>
                </c:pt>
                <c:pt idx="1923">
                  <c:v>0.64563944786787031</c:v>
                </c:pt>
                <c:pt idx="1924">
                  <c:v>0.74956861734390257</c:v>
                </c:pt>
                <c:pt idx="1925">
                  <c:v>0.94427767992019651</c:v>
                </c:pt>
                <c:pt idx="1926">
                  <c:v>0.91732720136642454</c:v>
                </c:pt>
                <c:pt idx="1927">
                  <c:v>0.92024008035659788</c:v>
                </c:pt>
                <c:pt idx="1928">
                  <c:v>0.84825198948383329</c:v>
                </c:pt>
                <c:pt idx="1929">
                  <c:v>0.93080857992172239</c:v>
                </c:pt>
                <c:pt idx="1930">
                  <c:v>0.87774649858474729</c:v>
                </c:pt>
                <c:pt idx="1931">
                  <c:v>0.8047971040010452</c:v>
                </c:pt>
                <c:pt idx="1932">
                  <c:v>0.75065449476242063</c:v>
                </c:pt>
                <c:pt idx="1933">
                  <c:v>0.87856448292732237</c:v>
                </c:pt>
                <c:pt idx="1934">
                  <c:v>0.7392262279987335</c:v>
                </c:pt>
                <c:pt idx="1935">
                  <c:v>0.64496853798627851</c:v>
                </c:pt>
                <c:pt idx="1936">
                  <c:v>0.7619441360235214</c:v>
                </c:pt>
                <c:pt idx="1937">
                  <c:v>0.70651756823062895</c:v>
                </c:pt>
                <c:pt idx="1938">
                  <c:v>0.92455679774284361</c:v>
                </c:pt>
                <c:pt idx="1939">
                  <c:v>0.62654742076992986</c:v>
                </c:pt>
                <c:pt idx="1940">
                  <c:v>0.83859432339668272</c:v>
                </c:pt>
                <c:pt idx="1941">
                  <c:v>0.7629916727542877</c:v>
                </c:pt>
                <c:pt idx="1942">
                  <c:v>0.88355890512466428</c:v>
                </c:pt>
                <c:pt idx="1943">
                  <c:v>0.8110045403242111</c:v>
                </c:pt>
                <c:pt idx="1944">
                  <c:v>0.76062828898429868</c:v>
                </c:pt>
                <c:pt idx="1945">
                  <c:v>0.75584693849086759</c:v>
                </c:pt>
                <c:pt idx="1946">
                  <c:v>0.76314719617366789</c:v>
                </c:pt>
                <c:pt idx="1947">
                  <c:v>0.92435828447341917</c:v>
                </c:pt>
                <c:pt idx="1948">
                  <c:v>0.77718139290809629</c:v>
                </c:pt>
                <c:pt idx="1949">
                  <c:v>0.93819651603698728</c:v>
                </c:pt>
                <c:pt idx="1950">
                  <c:v>0.872234171628952</c:v>
                </c:pt>
                <c:pt idx="1951">
                  <c:v>0.87453055977821348</c:v>
                </c:pt>
                <c:pt idx="1952">
                  <c:v>0.66752163916826246</c:v>
                </c:pt>
                <c:pt idx="1953">
                  <c:v>0.86542374491691587</c:v>
                </c:pt>
                <c:pt idx="1954">
                  <c:v>0.67649144530296323</c:v>
                </c:pt>
                <c:pt idx="1955">
                  <c:v>0.89710268974304197</c:v>
                </c:pt>
                <c:pt idx="1956">
                  <c:v>0.91685769557952879</c:v>
                </c:pt>
                <c:pt idx="1957">
                  <c:v>0.66914918869733808</c:v>
                </c:pt>
                <c:pt idx="1958">
                  <c:v>0.73637617230415342</c:v>
                </c:pt>
                <c:pt idx="1959">
                  <c:v>0.72913416326045988</c:v>
                </c:pt>
                <c:pt idx="1960">
                  <c:v>0.79525408744812009</c:v>
                </c:pt>
                <c:pt idx="1961">
                  <c:v>0.98774722814559934</c:v>
                </c:pt>
                <c:pt idx="1962">
                  <c:v>0.66717263162136076</c:v>
                </c:pt>
                <c:pt idx="1963">
                  <c:v>0.73047505915164945</c:v>
                </c:pt>
                <c:pt idx="1964">
                  <c:v>0.94104874730110166</c:v>
                </c:pt>
                <c:pt idx="1965">
                  <c:v>0.87145877480506895</c:v>
                </c:pt>
                <c:pt idx="1966">
                  <c:v>0.91147843599319456</c:v>
                </c:pt>
                <c:pt idx="1967">
                  <c:v>0.74153714478015897</c:v>
                </c:pt>
                <c:pt idx="1968">
                  <c:v>0.92724756002426145</c:v>
                </c:pt>
                <c:pt idx="1969">
                  <c:v>0.98841840624809263</c:v>
                </c:pt>
                <c:pt idx="1970">
                  <c:v>0.72158761918544767</c:v>
                </c:pt>
                <c:pt idx="1971">
                  <c:v>0.82344112396240232</c:v>
                </c:pt>
                <c:pt idx="1972">
                  <c:v>0.75700671076774595</c:v>
                </c:pt>
                <c:pt idx="1973">
                  <c:v>0.79696852564811704</c:v>
                </c:pt>
                <c:pt idx="1974">
                  <c:v>0.67768414914607999</c:v>
                </c:pt>
                <c:pt idx="1975">
                  <c:v>0.89790505766868589</c:v>
                </c:pt>
                <c:pt idx="1976">
                  <c:v>0.8061699330806732</c:v>
                </c:pt>
                <c:pt idx="1977">
                  <c:v>0.99292880892753599</c:v>
                </c:pt>
                <c:pt idx="1978">
                  <c:v>0.66554404646158216</c:v>
                </c:pt>
                <c:pt idx="1979">
                  <c:v>0.92096248865127561</c:v>
                </c:pt>
                <c:pt idx="1980">
                  <c:v>0.62355889230966566</c:v>
                </c:pt>
                <c:pt idx="1981">
                  <c:v>0.79809499382972715</c:v>
                </c:pt>
                <c:pt idx="1982">
                  <c:v>0.83466905951499937</c:v>
                </c:pt>
                <c:pt idx="1983">
                  <c:v>0.83296913504600523</c:v>
                </c:pt>
                <c:pt idx="1984">
                  <c:v>0.65841111019253729</c:v>
                </c:pt>
                <c:pt idx="1985">
                  <c:v>0.61435805670917032</c:v>
                </c:pt>
                <c:pt idx="1986">
                  <c:v>0.88660690784454343</c:v>
                </c:pt>
                <c:pt idx="1987">
                  <c:v>0.90984413623809812</c:v>
                </c:pt>
                <c:pt idx="1988">
                  <c:v>0.99057439565658567</c:v>
                </c:pt>
                <c:pt idx="1989">
                  <c:v>0.7003201752901077</c:v>
                </c:pt>
                <c:pt idx="1990">
                  <c:v>0.70770845413208006</c:v>
                </c:pt>
                <c:pt idx="1991">
                  <c:v>0.89175427556037901</c:v>
                </c:pt>
                <c:pt idx="1992">
                  <c:v>0.76425870358943937</c:v>
                </c:pt>
                <c:pt idx="1993">
                  <c:v>0.69088520705699918</c:v>
                </c:pt>
                <c:pt idx="1994">
                  <c:v>0.71715897172689436</c:v>
                </c:pt>
                <c:pt idx="1995">
                  <c:v>0.90211269855499265</c:v>
                </c:pt>
                <c:pt idx="1996">
                  <c:v>0.77899660766124723</c:v>
                </c:pt>
                <c:pt idx="1997">
                  <c:v>0.70462997853755949</c:v>
                </c:pt>
                <c:pt idx="1998">
                  <c:v>0.60321538140997288</c:v>
                </c:pt>
                <c:pt idx="1999">
                  <c:v>0.83221457004547117</c:v>
                </c:pt>
                <c:pt idx="2000">
                  <c:v>0.71234481632709501</c:v>
                </c:pt>
                <c:pt idx="2001">
                  <c:v>0.90982401967048643</c:v>
                </c:pt>
                <c:pt idx="2002">
                  <c:v>0.86355108618736265</c:v>
                </c:pt>
                <c:pt idx="2003">
                  <c:v>0.82824409604072569</c:v>
                </c:pt>
                <c:pt idx="2004">
                  <c:v>0.73619047403335569</c:v>
                </c:pt>
                <c:pt idx="2005">
                  <c:v>0.90446904897689817</c:v>
                </c:pt>
                <c:pt idx="2006">
                  <c:v>0.61329764723777769</c:v>
                </c:pt>
                <c:pt idx="2007">
                  <c:v>0.61043517794460056</c:v>
                </c:pt>
                <c:pt idx="2008">
                  <c:v>0.67220473885536192</c:v>
                </c:pt>
                <c:pt idx="2009">
                  <c:v>0.62404712885618208</c:v>
                </c:pt>
                <c:pt idx="2010">
                  <c:v>0.97664970755577085</c:v>
                </c:pt>
                <c:pt idx="2011">
                  <c:v>0.92239156961441038</c:v>
                </c:pt>
                <c:pt idx="2012">
                  <c:v>0.98140133023262022</c:v>
                </c:pt>
                <c:pt idx="2013">
                  <c:v>0.81854595839977262</c:v>
                </c:pt>
                <c:pt idx="2014">
                  <c:v>0.66439137458801267</c:v>
                </c:pt>
                <c:pt idx="2015">
                  <c:v>0.79891218841075895</c:v>
                </c:pt>
                <c:pt idx="2016">
                  <c:v>0.81038985252380369</c:v>
                </c:pt>
                <c:pt idx="2017">
                  <c:v>0.95393488407135008</c:v>
                </c:pt>
                <c:pt idx="2018">
                  <c:v>0.97746042013168333</c:v>
                </c:pt>
                <c:pt idx="2019">
                  <c:v>0.94357535839080808</c:v>
                </c:pt>
                <c:pt idx="2020">
                  <c:v>0.8010897099971771</c:v>
                </c:pt>
                <c:pt idx="2021">
                  <c:v>0.74958263933658598</c:v>
                </c:pt>
                <c:pt idx="2022">
                  <c:v>0.90801838636398313</c:v>
                </c:pt>
                <c:pt idx="2023">
                  <c:v>0.75178281068801878</c:v>
                </c:pt>
                <c:pt idx="2024">
                  <c:v>0.92766270637512205</c:v>
                </c:pt>
                <c:pt idx="2025">
                  <c:v>0.85155496597290037</c:v>
                </c:pt>
                <c:pt idx="2026">
                  <c:v>0.91997266411781309</c:v>
                </c:pt>
                <c:pt idx="2027">
                  <c:v>0.60880743656307457</c:v>
                </c:pt>
                <c:pt idx="2028">
                  <c:v>0.82140118479728697</c:v>
                </c:pt>
                <c:pt idx="2029">
                  <c:v>0.82374363243579862</c:v>
                </c:pt>
                <c:pt idx="2030">
                  <c:v>0.76552326083183286</c:v>
                </c:pt>
                <c:pt idx="2031">
                  <c:v>0.66844954192638395</c:v>
                </c:pt>
                <c:pt idx="2032">
                  <c:v>0.67393474876880644</c:v>
                </c:pt>
                <c:pt idx="2033">
                  <c:v>0.76069559752941129</c:v>
                </c:pt>
                <c:pt idx="2034">
                  <c:v>0.92101619243621824</c:v>
                </c:pt>
                <c:pt idx="2035">
                  <c:v>0.73088437914848325</c:v>
                </c:pt>
                <c:pt idx="2036">
                  <c:v>0.62991821430623529</c:v>
                </c:pt>
                <c:pt idx="2037">
                  <c:v>0.79200146198272703</c:v>
                </c:pt>
                <c:pt idx="2038">
                  <c:v>0.96470410227775572</c:v>
                </c:pt>
                <c:pt idx="2039">
                  <c:v>0.6326850078999996</c:v>
                </c:pt>
                <c:pt idx="2040">
                  <c:v>0.69883333742618559</c:v>
                </c:pt>
                <c:pt idx="2041">
                  <c:v>0.90184841156005857</c:v>
                </c:pt>
                <c:pt idx="2042">
                  <c:v>0.90193167924880979</c:v>
                </c:pt>
                <c:pt idx="2043">
                  <c:v>0.75253105759620664</c:v>
                </c:pt>
                <c:pt idx="2044">
                  <c:v>0.63645275160670278</c:v>
                </c:pt>
                <c:pt idx="2045">
                  <c:v>0.78540535867214201</c:v>
                </c:pt>
                <c:pt idx="2046">
                  <c:v>0.82566540539264677</c:v>
                </c:pt>
                <c:pt idx="2047">
                  <c:v>0.6250896271318197</c:v>
                </c:pt>
                <c:pt idx="2048">
                  <c:v>0.7991055905818939</c:v>
                </c:pt>
                <c:pt idx="2049">
                  <c:v>0.93317908644676206</c:v>
                </c:pt>
                <c:pt idx="2050">
                  <c:v>0.76550640761852262</c:v>
                </c:pt>
                <c:pt idx="2051">
                  <c:v>0.94932008385658262</c:v>
                </c:pt>
                <c:pt idx="2052">
                  <c:v>0.93466646075248716</c:v>
                </c:pt>
                <c:pt idx="2053">
                  <c:v>0.98464692234992979</c:v>
                </c:pt>
                <c:pt idx="2054">
                  <c:v>0.8887056767940521</c:v>
                </c:pt>
                <c:pt idx="2055">
                  <c:v>0.88054767847061155</c:v>
                </c:pt>
                <c:pt idx="2056">
                  <c:v>0.70164574533700941</c:v>
                </c:pt>
                <c:pt idx="2057">
                  <c:v>0.83776058852672575</c:v>
                </c:pt>
                <c:pt idx="2058">
                  <c:v>0.66925512850284574</c:v>
                </c:pt>
                <c:pt idx="2059">
                  <c:v>0.71942235380411146</c:v>
                </c:pt>
                <c:pt idx="2060">
                  <c:v>0.92509869337081907</c:v>
                </c:pt>
                <c:pt idx="2061">
                  <c:v>0.96413684487342832</c:v>
                </c:pt>
                <c:pt idx="2062">
                  <c:v>0.70711147636175153</c:v>
                </c:pt>
                <c:pt idx="2063">
                  <c:v>0.88284555673599241</c:v>
                </c:pt>
                <c:pt idx="2064">
                  <c:v>0.82979016602039335</c:v>
                </c:pt>
                <c:pt idx="2065">
                  <c:v>0.85828030705451963</c:v>
                </c:pt>
                <c:pt idx="2066">
                  <c:v>0.90860742926597593</c:v>
                </c:pt>
                <c:pt idx="2067">
                  <c:v>0.95675495862960813</c:v>
                </c:pt>
                <c:pt idx="2068">
                  <c:v>0.76017018258571623</c:v>
                </c:pt>
                <c:pt idx="2069">
                  <c:v>0.68088995516300199</c:v>
                </c:pt>
                <c:pt idx="2070">
                  <c:v>0.84406194686889646</c:v>
                </c:pt>
                <c:pt idx="2071">
                  <c:v>0.9919413089752197</c:v>
                </c:pt>
                <c:pt idx="2072">
                  <c:v>0.82150847315788267</c:v>
                </c:pt>
                <c:pt idx="2073">
                  <c:v>0.93111000061035154</c:v>
                </c:pt>
                <c:pt idx="2074">
                  <c:v>0.96104577779769895</c:v>
                </c:pt>
                <c:pt idx="2075">
                  <c:v>0.81532273292541502</c:v>
                </c:pt>
                <c:pt idx="2076">
                  <c:v>0.85476199388504026</c:v>
                </c:pt>
                <c:pt idx="2077">
                  <c:v>0.71187364161014555</c:v>
                </c:pt>
                <c:pt idx="2078">
                  <c:v>0.85142341852188108</c:v>
                </c:pt>
                <c:pt idx="2079">
                  <c:v>0.73311360776424406</c:v>
                </c:pt>
                <c:pt idx="2080">
                  <c:v>0.71974249035120008</c:v>
                </c:pt>
                <c:pt idx="2081">
                  <c:v>0.79716034829616544</c:v>
                </c:pt>
                <c:pt idx="2082">
                  <c:v>0.81273651719093321</c:v>
                </c:pt>
                <c:pt idx="2083">
                  <c:v>0.77506793141365049</c:v>
                </c:pt>
                <c:pt idx="2084">
                  <c:v>0.97424892187118528</c:v>
                </c:pt>
                <c:pt idx="2085">
                  <c:v>0.99583042263984678</c:v>
                </c:pt>
                <c:pt idx="2086">
                  <c:v>0.89410386085510252</c:v>
                </c:pt>
                <c:pt idx="2087">
                  <c:v>0.72691970169544218</c:v>
                </c:pt>
                <c:pt idx="2088">
                  <c:v>0.71930882930755613</c:v>
                </c:pt>
                <c:pt idx="2089">
                  <c:v>0.778681343793869</c:v>
                </c:pt>
                <c:pt idx="2090">
                  <c:v>0.76013571619987486</c:v>
                </c:pt>
                <c:pt idx="2091">
                  <c:v>0.68012183010578153</c:v>
                </c:pt>
                <c:pt idx="2092">
                  <c:v>0.8131061255931854</c:v>
                </c:pt>
                <c:pt idx="2093">
                  <c:v>0.6797862261533737</c:v>
                </c:pt>
                <c:pt idx="2094">
                  <c:v>0.93088415861129759</c:v>
                </c:pt>
                <c:pt idx="2095">
                  <c:v>0.92947117090225218</c:v>
                </c:pt>
                <c:pt idx="2096">
                  <c:v>0.99303034543991087</c:v>
                </c:pt>
                <c:pt idx="2097">
                  <c:v>0.68187834173440931</c:v>
                </c:pt>
                <c:pt idx="2098">
                  <c:v>0.73251657783985136</c:v>
                </c:pt>
                <c:pt idx="2099">
                  <c:v>0.90982246994972227</c:v>
                </c:pt>
                <c:pt idx="2100">
                  <c:v>0.68447761088609693</c:v>
                </c:pt>
                <c:pt idx="2101">
                  <c:v>0.6924539193511009</c:v>
                </c:pt>
                <c:pt idx="2102">
                  <c:v>0.7382949650287628</c:v>
                </c:pt>
                <c:pt idx="2103">
                  <c:v>0.96686187982559202</c:v>
                </c:pt>
                <c:pt idx="2104">
                  <c:v>0.79876171648502348</c:v>
                </c:pt>
                <c:pt idx="2105">
                  <c:v>0.99643198251724241</c:v>
                </c:pt>
                <c:pt idx="2106">
                  <c:v>0.66850138306617735</c:v>
                </c:pt>
                <c:pt idx="2107">
                  <c:v>0.81534386277198789</c:v>
                </c:pt>
                <c:pt idx="2108">
                  <c:v>0.88053322434425352</c:v>
                </c:pt>
                <c:pt idx="2109">
                  <c:v>0.75889534354209898</c:v>
                </c:pt>
                <c:pt idx="2110">
                  <c:v>0.75385530889034269</c:v>
                </c:pt>
                <c:pt idx="2111">
                  <c:v>0.81777637302875517</c:v>
                </c:pt>
                <c:pt idx="2112">
                  <c:v>0.60652595236897466</c:v>
                </c:pt>
                <c:pt idx="2113">
                  <c:v>0.83484154045581815</c:v>
                </c:pt>
                <c:pt idx="2114">
                  <c:v>0.9770811855792999</c:v>
                </c:pt>
                <c:pt idx="2115">
                  <c:v>0.62693936228752134</c:v>
                </c:pt>
                <c:pt idx="2116">
                  <c:v>0.70396555811166761</c:v>
                </c:pt>
                <c:pt idx="2117">
                  <c:v>0.71356192827224729</c:v>
                </c:pt>
                <c:pt idx="2118">
                  <c:v>0.79338104128837583</c:v>
                </c:pt>
                <c:pt idx="2119">
                  <c:v>0.69258450567722318</c:v>
                </c:pt>
                <c:pt idx="2120">
                  <c:v>0.60074940558988599</c:v>
                </c:pt>
                <c:pt idx="2121">
                  <c:v>0.66632192432880399</c:v>
                </c:pt>
                <c:pt idx="2122">
                  <c:v>0.95329744219779966</c:v>
                </c:pt>
                <c:pt idx="2123">
                  <c:v>0.61618802547454832</c:v>
                </c:pt>
                <c:pt idx="2124">
                  <c:v>0.77043186724185941</c:v>
                </c:pt>
                <c:pt idx="2125">
                  <c:v>0.92806372642517088</c:v>
                </c:pt>
                <c:pt idx="2126">
                  <c:v>0.90817511677742002</c:v>
                </c:pt>
                <c:pt idx="2127">
                  <c:v>0.80256766676902769</c:v>
                </c:pt>
                <c:pt idx="2128">
                  <c:v>0.9557760417461395</c:v>
                </c:pt>
                <c:pt idx="2129">
                  <c:v>0.98743668794631956</c:v>
                </c:pt>
                <c:pt idx="2130">
                  <c:v>0.6187406428158283</c:v>
                </c:pt>
                <c:pt idx="2131">
                  <c:v>0.8479252368211746</c:v>
                </c:pt>
                <c:pt idx="2132">
                  <c:v>0.63269320726394651</c:v>
                </c:pt>
                <c:pt idx="2133">
                  <c:v>0.62498061954975126</c:v>
                </c:pt>
                <c:pt idx="2134">
                  <c:v>0.67333168387413023</c:v>
                </c:pt>
                <c:pt idx="2135">
                  <c:v>0.83300667107105253</c:v>
                </c:pt>
                <c:pt idx="2136">
                  <c:v>0.8034618556499481</c:v>
                </c:pt>
                <c:pt idx="2137">
                  <c:v>0.68616663515567777</c:v>
                </c:pt>
                <c:pt idx="2138">
                  <c:v>0.9891266882419586</c:v>
                </c:pt>
                <c:pt idx="2139">
                  <c:v>0.80286259055137632</c:v>
                </c:pt>
                <c:pt idx="2140">
                  <c:v>0.72994898855686186</c:v>
                </c:pt>
                <c:pt idx="2141">
                  <c:v>0.99181691408157346</c:v>
                </c:pt>
                <c:pt idx="2142">
                  <c:v>0.63484049439430235</c:v>
                </c:pt>
                <c:pt idx="2143">
                  <c:v>0.82221693396568296</c:v>
                </c:pt>
                <c:pt idx="2144">
                  <c:v>0.89958212375640867</c:v>
                </c:pt>
                <c:pt idx="2145">
                  <c:v>0.77879107594490049</c:v>
                </c:pt>
                <c:pt idx="2146">
                  <c:v>0.68774280548095701</c:v>
                </c:pt>
                <c:pt idx="2147">
                  <c:v>0.83346979916095731</c:v>
                </c:pt>
                <c:pt idx="2148">
                  <c:v>0.88869491815567014</c:v>
                </c:pt>
                <c:pt idx="2149">
                  <c:v>0.66566102802753446</c:v>
                </c:pt>
                <c:pt idx="2150">
                  <c:v>0.69101440757513044</c:v>
                </c:pt>
                <c:pt idx="2151">
                  <c:v>0.65752778798341749</c:v>
                </c:pt>
                <c:pt idx="2152">
                  <c:v>0.88721243143081663</c:v>
                </c:pt>
                <c:pt idx="2153">
                  <c:v>0.96387607455253599</c:v>
                </c:pt>
                <c:pt idx="2154">
                  <c:v>0.60053530838340519</c:v>
                </c:pt>
                <c:pt idx="2155">
                  <c:v>0.83718348145484922</c:v>
                </c:pt>
                <c:pt idx="2156">
                  <c:v>0.91947359442710874</c:v>
                </c:pt>
                <c:pt idx="2157">
                  <c:v>0.87504822611808775</c:v>
                </c:pt>
                <c:pt idx="2158">
                  <c:v>0.75735688805580137</c:v>
                </c:pt>
                <c:pt idx="2159">
                  <c:v>0.73994862139225004</c:v>
                </c:pt>
                <c:pt idx="2160">
                  <c:v>0.9038266599178314</c:v>
                </c:pt>
                <c:pt idx="2161">
                  <c:v>0.73867324590682981</c:v>
                </c:pt>
                <c:pt idx="2162">
                  <c:v>0.77827188968658445</c:v>
                </c:pt>
                <c:pt idx="2163">
                  <c:v>0.73797923922538755</c:v>
                </c:pt>
                <c:pt idx="2164">
                  <c:v>0.81046169102191923</c:v>
                </c:pt>
                <c:pt idx="2165">
                  <c:v>0.99533352851867674</c:v>
                </c:pt>
                <c:pt idx="2166">
                  <c:v>0.85309187173843382</c:v>
                </c:pt>
                <c:pt idx="2167">
                  <c:v>0.7550314277410507</c:v>
                </c:pt>
                <c:pt idx="2168">
                  <c:v>0.68935733139514921</c:v>
                </c:pt>
                <c:pt idx="2169">
                  <c:v>0.88602686524391172</c:v>
                </c:pt>
                <c:pt idx="2170">
                  <c:v>0.62976061031222341</c:v>
                </c:pt>
                <c:pt idx="2171">
                  <c:v>0.99860218763351438</c:v>
                </c:pt>
                <c:pt idx="2172">
                  <c:v>0.8085858881473541</c:v>
                </c:pt>
                <c:pt idx="2173">
                  <c:v>0.84135224521160124</c:v>
                </c:pt>
                <c:pt idx="2174">
                  <c:v>0.68827160298824308</c:v>
                </c:pt>
                <c:pt idx="2175">
                  <c:v>0.80726545155048368</c:v>
                </c:pt>
                <c:pt idx="2176">
                  <c:v>0.80604744553565977</c:v>
                </c:pt>
                <c:pt idx="2177">
                  <c:v>0.96053037643432615</c:v>
                </c:pt>
                <c:pt idx="2178">
                  <c:v>0.71116649210453031</c:v>
                </c:pt>
                <c:pt idx="2179">
                  <c:v>0.81880403161048887</c:v>
                </c:pt>
                <c:pt idx="2180">
                  <c:v>0.77579622566699979</c:v>
                </c:pt>
                <c:pt idx="2181">
                  <c:v>0.682367368042469</c:v>
                </c:pt>
                <c:pt idx="2182">
                  <c:v>0.70672377049922941</c:v>
                </c:pt>
                <c:pt idx="2183">
                  <c:v>0.60084533460903911</c:v>
                </c:pt>
                <c:pt idx="2184">
                  <c:v>0.79935306906700132</c:v>
                </c:pt>
                <c:pt idx="2185">
                  <c:v>0.87061086893081663</c:v>
                </c:pt>
                <c:pt idx="2186">
                  <c:v>0.76580238938331602</c:v>
                </c:pt>
                <c:pt idx="2187">
                  <c:v>0.87533361315727232</c:v>
                </c:pt>
                <c:pt idx="2188">
                  <c:v>0.62182796970009802</c:v>
                </c:pt>
                <c:pt idx="2189">
                  <c:v>0.81229858696460722</c:v>
                </c:pt>
                <c:pt idx="2190">
                  <c:v>0.83093780875205991</c:v>
                </c:pt>
                <c:pt idx="2191">
                  <c:v>0.90605155229568479</c:v>
                </c:pt>
                <c:pt idx="2192">
                  <c:v>0.86688942313194273</c:v>
                </c:pt>
                <c:pt idx="2193">
                  <c:v>0.66369187682867048</c:v>
                </c:pt>
                <c:pt idx="2194">
                  <c:v>0.68614505827426908</c:v>
                </c:pt>
                <c:pt idx="2195">
                  <c:v>0.8654185891151428</c:v>
                </c:pt>
                <c:pt idx="2196">
                  <c:v>0.69037813544273374</c:v>
                </c:pt>
                <c:pt idx="2197">
                  <c:v>0.89494133591651914</c:v>
                </c:pt>
                <c:pt idx="2198">
                  <c:v>0.60077843072358517</c:v>
                </c:pt>
                <c:pt idx="2199">
                  <c:v>0.92660895586013792</c:v>
                </c:pt>
                <c:pt idx="2200">
                  <c:v>0.87178224921226499</c:v>
                </c:pt>
                <c:pt idx="2201">
                  <c:v>0.72081793695688245</c:v>
                </c:pt>
                <c:pt idx="2202">
                  <c:v>0.66861360371112821</c:v>
                </c:pt>
                <c:pt idx="2203">
                  <c:v>0.69327778965234754</c:v>
                </c:pt>
                <c:pt idx="2204">
                  <c:v>0.62180356159806249</c:v>
                </c:pt>
                <c:pt idx="2205">
                  <c:v>0.82872570157051084</c:v>
                </c:pt>
                <c:pt idx="2206">
                  <c:v>0.62438189275562761</c:v>
                </c:pt>
                <c:pt idx="2207">
                  <c:v>0.85094923377037046</c:v>
                </c:pt>
                <c:pt idx="2208">
                  <c:v>0.79914755225181577</c:v>
                </c:pt>
                <c:pt idx="2209">
                  <c:v>0.65966054648160932</c:v>
                </c:pt>
                <c:pt idx="2210">
                  <c:v>0.95601663589477537</c:v>
                </c:pt>
                <c:pt idx="2211">
                  <c:v>0.98595473766326902</c:v>
                </c:pt>
                <c:pt idx="2212">
                  <c:v>0.71722139269113538</c:v>
                </c:pt>
                <c:pt idx="2213">
                  <c:v>0.96368295550346372</c:v>
                </c:pt>
                <c:pt idx="2214">
                  <c:v>0.75746426582336424</c:v>
                </c:pt>
                <c:pt idx="2215">
                  <c:v>0.63147539123892782</c:v>
                </c:pt>
                <c:pt idx="2216">
                  <c:v>0.97392991781234739</c:v>
                </c:pt>
                <c:pt idx="2217">
                  <c:v>0.82353985905647276</c:v>
                </c:pt>
                <c:pt idx="2218">
                  <c:v>0.60044454858289098</c:v>
                </c:pt>
                <c:pt idx="2219">
                  <c:v>0.96019194126129148</c:v>
                </c:pt>
                <c:pt idx="2220">
                  <c:v>0.94027162194252012</c:v>
                </c:pt>
                <c:pt idx="2221">
                  <c:v>0.83684576153755186</c:v>
                </c:pt>
                <c:pt idx="2222">
                  <c:v>0.68377672731876371</c:v>
                </c:pt>
                <c:pt idx="2223">
                  <c:v>0.76673631966114042</c:v>
                </c:pt>
                <c:pt idx="2224">
                  <c:v>0.74657375216484068</c:v>
                </c:pt>
                <c:pt idx="2225">
                  <c:v>0.93934715390205381</c:v>
                </c:pt>
                <c:pt idx="2226">
                  <c:v>0.83100097477436063</c:v>
                </c:pt>
                <c:pt idx="2227">
                  <c:v>0.80977692306041715</c:v>
                </c:pt>
                <c:pt idx="2228">
                  <c:v>0.75398029983043668</c:v>
                </c:pt>
                <c:pt idx="2229">
                  <c:v>0.79996525347232816</c:v>
                </c:pt>
                <c:pt idx="2230">
                  <c:v>0.91304502487182615</c:v>
                </c:pt>
                <c:pt idx="2231">
                  <c:v>0.81554465591907499</c:v>
                </c:pt>
                <c:pt idx="2232">
                  <c:v>0.79541484117507932</c:v>
                </c:pt>
                <c:pt idx="2233">
                  <c:v>0.78466849625110624</c:v>
                </c:pt>
                <c:pt idx="2234">
                  <c:v>0.62006787993013857</c:v>
                </c:pt>
                <c:pt idx="2235">
                  <c:v>0.94059005975723264</c:v>
                </c:pt>
                <c:pt idx="2236">
                  <c:v>0.71485619843006132</c:v>
                </c:pt>
                <c:pt idx="2237">
                  <c:v>0.77686799168586729</c:v>
                </c:pt>
                <c:pt idx="2238">
                  <c:v>0.72041224539279936</c:v>
                </c:pt>
                <c:pt idx="2239">
                  <c:v>0.62563813328742979</c:v>
                </c:pt>
                <c:pt idx="2240">
                  <c:v>0.81135020256042478</c:v>
                </c:pt>
                <c:pt idx="2241">
                  <c:v>0.99676460623741148</c:v>
                </c:pt>
                <c:pt idx="2242">
                  <c:v>0.87406603097915647</c:v>
                </c:pt>
                <c:pt idx="2243">
                  <c:v>0.71427441984415052</c:v>
                </c:pt>
                <c:pt idx="2244">
                  <c:v>0.750560587644577</c:v>
                </c:pt>
                <c:pt idx="2245">
                  <c:v>0.62765693329274652</c:v>
                </c:pt>
                <c:pt idx="2246">
                  <c:v>0.69668817371129987</c:v>
                </c:pt>
                <c:pt idx="2247">
                  <c:v>0.95250896215438841</c:v>
                </c:pt>
                <c:pt idx="2248">
                  <c:v>0.72553800642490385</c:v>
                </c:pt>
                <c:pt idx="2249">
                  <c:v>0.90833509564399717</c:v>
                </c:pt>
                <c:pt idx="2250">
                  <c:v>0.74752262830734251</c:v>
                </c:pt>
                <c:pt idx="2251">
                  <c:v>0.68328438550233839</c:v>
                </c:pt>
                <c:pt idx="2252">
                  <c:v>0.68245502412319181</c:v>
                </c:pt>
                <c:pt idx="2253">
                  <c:v>0.68071615546941755</c:v>
                </c:pt>
                <c:pt idx="2254">
                  <c:v>0.60831632968038318</c:v>
                </c:pt>
                <c:pt idx="2255">
                  <c:v>0.88603595495223997</c:v>
                </c:pt>
                <c:pt idx="2256">
                  <c:v>0.70375790297985075</c:v>
                </c:pt>
                <c:pt idx="2257">
                  <c:v>0.63725720196962354</c:v>
                </c:pt>
                <c:pt idx="2258">
                  <c:v>0.64174181818962095</c:v>
                </c:pt>
                <c:pt idx="2259">
                  <c:v>0.61914694532752035</c:v>
                </c:pt>
                <c:pt idx="2260">
                  <c:v>0.73581341505050657</c:v>
                </c:pt>
                <c:pt idx="2261">
                  <c:v>0.60811324175447223</c:v>
                </c:pt>
                <c:pt idx="2262">
                  <c:v>0.72536722421646116</c:v>
                </c:pt>
                <c:pt idx="2263">
                  <c:v>0.60083108822582287</c:v>
                </c:pt>
                <c:pt idx="2264">
                  <c:v>0.73573454320430753</c:v>
                </c:pt>
                <c:pt idx="2265">
                  <c:v>0.9596336245536804</c:v>
                </c:pt>
                <c:pt idx="2266">
                  <c:v>0.85471404194831846</c:v>
                </c:pt>
                <c:pt idx="2267">
                  <c:v>0.85274598598480222</c:v>
                </c:pt>
                <c:pt idx="2268">
                  <c:v>0.61369147934019563</c:v>
                </c:pt>
                <c:pt idx="2269">
                  <c:v>0.74135612547397611</c:v>
                </c:pt>
                <c:pt idx="2270">
                  <c:v>0.91713318824768064</c:v>
                </c:pt>
                <c:pt idx="2271">
                  <c:v>0.97528112530708311</c:v>
                </c:pt>
                <c:pt idx="2272">
                  <c:v>0.83696584999561308</c:v>
                </c:pt>
                <c:pt idx="2273">
                  <c:v>0.66510703265666959</c:v>
                </c:pt>
                <c:pt idx="2274">
                  <c:v>0.61267683785408733</c:v>
                </c:pt>
                <c:pt idx="2275">
                  <c:v>0.81192923188209531</c:v>
                </c:pt>
                <c:pt idx="2276">
                  <c:v>0.96335018277168272</c:v>
                </c:pt>
                <c:pt idx="2277">
                  <c:v>0.82975197434425352</c:v>
                </c:pt>
                <c:pt idx="2278">
                  <c:v>0.82485229372978208</c:v>
                </c:pt>
                <c:pt idx="2279">
                  <c:v>0.80594353973865507</c:v>
                </c:pt>
                <c:pt idx="2280">
                  <c:v>0.76027908027172086</c:v>
                </c:pt>
                <c:pt idx="2281">
                  <c:v>0.87847868204116819</c:v>
                </c:pt>
                <c:pt idx="2282">
                  <c:v>0.95477668046951292</c:v>
                </c:pt>
                <c:pt idx="2283">
                  <c:v>0.90979603528976438</c:v>
                </c:pt>
                <c:pt idx="2284">
                  <c:v>0.70571159422397611</c:v>
                </c:pt>
                <c:pt idx="2285">
                  <c:v>0.88241351246833799</c:v>
                </c:pt>
                <c:pt idx="2286">
                  <c:v>0.81369883418083189</c:v>
                </c:pt>
                <c:pt idx="2287">
                  <c:v>0.63357062488794325</c:v>
                </c:pt>
                <c:pt idx="2288">
                  <c:v>0.78892283737659452</c:v>
                </c:pt>
                <c:pt idx="2289">
                  <c:v>0.91459468603134153</c:v>
                </c:pt>
                <c:pt idx="2290">
                  <c:v>0.87509152889251707</c:v>
                </c:pt>
                <c:pt idx="2291">
                  <c:v>0.96723914742469785</c:v>
                </c:pt>
                <c:pt idx="2292">
                  <c:v>0.69919372946023939</c:v>
                </c:pt>
                <c:pt idx="2293">
                  <c:v>0.70083250701427457</c:v>
                </c:pt>
                <c:pt idx="2294">
                  <c:v>0.76435603797435758</c:v>
                </c:pt>
                <c:pt idx="2295">
                  <c:v>0.70126664489507673</c:v>
                </c:pt>
                <c:pt idx="2296">
                  <c:v>0.73919138908386228</c:v>
                </c:pt>
                <c:pt idx="2297">
                  <c:v>0.71292929947376249</c:v>
                </c:pt>
                <c:pt idx="2298">
                  <c:v>0.67881696522235868</c:v>
                </c:pt>
                <c:pt idx="2299">
                  <c:v>0.61336227077990768</c:v>
                </c:pt>
                <c:pt idx="2300">
                  <c:v>0.6094801317900419</c:v>
                </c:pt>
                <c:pt idx="2301">
                  <c:v>0.80854210853576658</c:v>
                </c:pt>
                <c:pt idx="2302">
                  <c:v>0.88262349963188169</c:v>
                </c:pt>
                <c:pt idx="2303">
                  <c:v>0.99099168777465818</c:v>
                </c:pt>
                <c:pt idx="2304">
                  <c:v>0.86454502344131468</c:v>
                </c:pt>
                <c:pt idx="2305">
                  <c:v>0.69774486720561979</c:v>
                </c:pt>
                <c:pt idx="2306">
                  <c:v>0.87148097753524778</c:v>
                </c:pt>
                <c:pt idx="2307">
                  <c:v>0.95639107227325437</c:v>
                </c:pt>
                <c:pt idx="2308">
                  <c:v>0.72794980406761167</c:v>
                </c:pt>
                <c:pt idx="2309">
                  <c:v>0.97314397096633909</c:v>
                </c:pt>
                <c:pt idx="2310">
                  <c:v>0.69551362693309782</c:v>
                </c:pt>
                <c:pt idx="2311">
                  <c:v>0.62006931230425832</c:v>
                </c:pt>
                <c:pt idx="2312">
                  <c:v>0.61719049923121927</c:v>
                </c:pt>
                <c:pt idx="2313">
                  <c:v>0.84062660336494444</c:v>
                </c:pt>
                <c:pt idx="2314">
                  <c:v>0.82404506802558897</c:v>
                </c:pt>
                <c:pt idx="2315">
                  <c:v>0.83423524200916288</c:v>
                </c:pt>
                <c:pt idx="2316">
                  <c:v>0.86098245382308958</c:v>
                </c:pt>
                <c:pt idx="2317">
                  <c:v>0.97838208675384519</c:v>
                </c:pt>
                <c:pt idx="2318">
                  <c:v>0.78677602708339689</c:v>
                </c:pt>
                <c:pt idx="2319">
                  <c:v>0.90436235666275022</c:v>
                </c:pt>
                <c:pt idx="2320">
                  <c:v>0.60778491282835601</c:v>
                </c:pt>
                <c:pt idx="2321">
                  <c:v>0.81903464198112486</c:v>
                </c:pt>
                <c:pt idx="2322">
                  <c:v>0.8161043584346771</c:v>
                </c:pt>
                <c:pt idx="2323">
                  <c:v>0.81884360909461973</c:v>
                </c:pt>
                <c:pt idx="2324">
                  <c:v>0.73452395796775816</c:v>
                </c:pt>
                <c:pt idx="2325">
                  <c:v>0.68040909469127653</c:v>
                </c:pt>
                <c:pt idx="2326">
                  <c:v>0.81709045767784116</c:v>
                </c:pt>
                <c:pt idx="2327">
                  <c:v>0.66612958014011381</c:v>
                </c:pt>
                <c:pt idx="2328">
                  <c:v>0.85737935304641721</c:v>
                </c:pt>
                <c:pt idx="2329">
                  <c:v>0.86159438490867613</c:v>
                </c:pt>
                <c:pt idx="2330">
                  <c:v>0.75429115295410154</c:v>
                </c:pt>
                <c:pt idx="2331">
                  <c:v>0.75986908972263334</c:v>
                </c:pt>
                <c:pt idx="2332">
                  <c:v>0.97939321994781492</c:v>
                </c:pt>
                <c:pt idx="2333">
                  <c:v>0.75281711518764494</c:v>
                </c:pt>
                <c:pt idx="2334">
                  <c:v>0.68544759452342985</c:v>
                </c:pt>
                <c:pt idx="2335">
                  <c:v>0.84303051829338072</c:v>
                </c:pt>
                <c:pt idx="2336">
                  <c:v>0.99372032880783079</c:v>
                </c:pt>
                <c:pt idx="2337">
                  <c:v>0.9883705139160156</c:v>
                </c:pt>
                <c:pt idx="2338">
                  <c:v>0.99309448003768919</c:v>
                </c:pt>
                <c:pt idx="2339">
                  <c:v>0.86550078392028806</c:v>
                </c:pt>
                <c:pt idx="2340">
                  <c:v>0.93236521482467649</c:v>
                </c:pt>
                <c:pt idx="2341">
                  <c:v>0.70002581775188444</c:v>
                </c:pt>
                <c:pt idx="2342">
                  <c:v>0.66927640736103056</c:v>
                </c:pt>
                <c:pt idx="2343">
                  <c:v>0.70826389491558073</c:v>
                </c:pt>
                <c:pt idx="2344">
                  <c:v>0.67363314181566236</c:v>
                </c:pt>
                <c:pt idx="2345">
                  <c:v>0.88805929422378538</c:v>
                </c:pt>
                <c:pt idx="2346">
                  <c:v>0.77096559703350065</c:v>
                </c:pt>
                <c:pt idx="2347">
                  <c:v>0.66306059658527372</c:v>
                </c:pt>
                <c:pt idx="2348">
                  <c:v>0.63614544123411176</c:v>
                </c:pt>
                <c:pt idx="2349">
                  <c:v>0.70865727812051771</c:v>
                </c:pt>
                <c:pt idx="2350">
                  <c:v>0.88661060333251951</c:v>
                </c:pt>
                <c:pt idx="2351">
                  <c:v>0.70622222721576688</c:v>
                </c:pt>
                <c:pt idx="2352">
                  <c:v>0.80461289584636686</c:v>
                </c:pt>
                <c:pt idx="2353">
                  <c:v>0.98565334677696226</c:v>
                </c:pt>
                <c:pt idx="2354">
                  <c:v>0.92116001844406126</c:v>
                </c:pt>
                <c:pt idx="2355">
                  <c:v>0.87690035104751585</c:v>
                </c:pt>
                <c:pt idx="2356">
                  <c:v>0.63269135951995847</c:v>
                </c:pt>
                <c:pt idx="2357">
                  <c:v>0.8468539774417877</c:v>
                </c:pt>
                <c:pt idx="2358">
                  <c:v>0.71527270078659055</c:v>
                </c:pt>
                <c:pt idx="2359">
                  <c:v>0.702713406085968</c:v>
                </c:pt>
                <c:pt idx="2360">
                  <c:v>0.7380168944597244</c:v>
                </c:pt>
                <c:pt idx="2361">
                  <c:v>0.84467769265174864</c:v>
                </c:pt>
                <c:pt idx="2362">
                  <c:v>0.66663292646408079</c:v>
                </c:pt>
                <c:pt idx="2363">
                  <c:v>0.85874015688896177</c:v>
                </c:pt>
                <c:pt idx="2364">
                  <c:v>0.62083653584122656</c:v>
                </c:pt>
                <c:pt idx="2365">
                  <c:v>0.6814562067389488</c:v>
                </c:pt>
                <c:pt idx="2366">
                  <c:v>0.7180930510163307</c:v>
                </c:pt>
                <c:pt idx="2367">
                  <c:v>0.94190252423286436</c:v>
                </c:pt>
                <c:pt idx="2368">
                  <c:v>0.96474403738975523</c:v>
                </c:pt>
                <c:pt idx="2369">
                  <c:v>0.98193750381469724</c:v>
                </c:pt>
                <c:pt idx="2370">
                  <c:v>0.92586249709129331</c:v>
                </c:pt>
                <c:pt idx="2371">
                  <c:v>0.97510466575622556</c:v>
                </c:pt>
                <c:pt idx="2372">
                  <c:v>0.68013047277927396</c:v>
                </c:pt>
                <c:pt idx="2373">
                  <c:v>0.7938984543085098</c:v>
                </c:pt>
                <c:pt idx="2374">
                  <c:v>0.8369318902492523</c:v>
                </c:pt>
                <c:pt idx="2375">
                  <c:v>0.87007108926773069</c:v>
                </c:pt>
                <c:pt idx="2376">
                  <c:v>0.70117584466934202</c:v>
                </c:pt>
                <c:pt idx="2377">
                  <c:v>0.8807456851005554</c:v>
                </c:pt>
                <c:pt idx="2378">
                  <c:v>0.78619003891944883</c:v>
                </c:pt>
                <c:pt idx="2379">
                  <c:v>0.6065139061771333</c:v>
                </c:pt>
                <c:pt idx="2380">
                  <c:v>0.87766072750091551</c:v>
                </c:pt>
                <c:pt idx="2381">
                  <c:v>0.94878090023994444</c:v>
                </c:pt>
                <c:pt idx="2382">
                  <c:v>0.62042263373732565</c:v>
                </c:pt>
                <c:pt idx="2383">
                  <c:v>0.6929298549890518</c:v>
                </c:pt>
                <c:pt idx="2384">
                  <c:v>0.78650001287460325</c:v>
                </c:pt>
                <c:pt idx="2385">
                  <c:v>0.72095589935779569</c:v>
                </c:pt>
                <c:pt idx="2386">
                  <c:v>0.82662374377250669</c:v>
                </c:pt>
                <c:pt idx="2387">
                  <c:v>0.69881436079740522</c:v>
                </c:pt>
                <c:pt idx="2388">
                  <c:v>0.79379487633705137</c:v>
                </c:pt>
                <c:pt idx="2389">
                  <c:v>0.65635194852948187</c:v>
                </c:pt>
                <c:pt idx="2390">
                  <c:v>0.96892753839492796</c:v>
                </c:pt>
                <c:pt idx="2391">
                  <c:v>0.61014356408268211</c:v>
                </c:pt>
                <c:pt idx="2392">
                  <c:v>0.71162396520376203</c:v>
                </c:pt>
                <c:pt idx="2393">
                  <c:v>0.81662163734436033</c:v>
                </c:pt>
                <c:pt idx="2394">
                  <c:v>0.81212038397788999</c:v>
                </c:pt>
                <c:pt idx="2395">
                  <c:v>0.66618450582027433</c:v>
                </c:pt>
                <c:pt idx="2396">
                  <c:v>0.68490224927663801</c:v>
                </c:pt>
                <c:pt idx="2397">
                  <c:v>0.68041398227214811</c:v>
                </c:pt>
                <c:pt idx="2398">
                  <c:v>0.97218719720840452</c:v>
                </c:pt>
                <c:pt idx="2399">
                  <c:v>0.90162125825881956</c:v>
                </c:pt>
                <c:pt idx="2400">
                  <c:v>0.80042698085308073</c:v>
                </c:pt>
                <c:pt idx="2401">
                  <c:v>0.76568586230278013</c:v>
                </c:pt>
                <c:pt idx="2402">
                  <c:v>0.6425618067383766</c:v>
                </c:pt>
                <c:pt idx="2403">
                  <c:v>0.63297912701964376</c:v>
                </c:pt>
                <c:pt idx="2404">
                  <c:v>0.62272408828139303</c:v>
                </c:pt>
                <c:pt idx="2405">
                  <c:v>0.88412169218063352</c:v>
                </c:pt>
                <c:pt idx="2406">
                  <c:v>0.61129880920052526</c:v>
                </c:pt>
                <c:pt idx="2407">
                  <c:v>0.89543665051460264</c:v>
                </c:pt>
                <c:pt idx="2408">
                  <c:v>0.76320100426673887</c:v>
                </c:pt>
                <c:pt idx="2409">
                  <c:v>0.92270652055740354</c:v>
                </c:pt>
                <c:pt idx="2410">
                  <c:v>0.77854776978492735</c:v>
                </c:pt>
                <c:pt idx="2411">
                  <c:v>0.6954029932618141</c:v>
                </c:pt>
                <c:pt idx="2412">
                  <c:v>0.80634958148002622</c:v>
                </c:pt>
                <c:pt idx="2413">
                  <c:v>0.62349330484867094</c:v>
                </c:pt>
                <c:pt idx="2414">
                  <c:v>0.9539980351924896</c:v>
                </c:pt>
                <c:pt idx="2415">
                  <c:v>0.76033001244068144</c:v>
                </c:pt>
                <c:pt idx="2416">
                  <c:v>0.64292139410972593</c:v>
                </c:pt>
                <c:pt idx="2417">
                  <c:v>0.84574151635169981</c:v>
                </c:pt>
                <c:pt idx="2418">
                  <c:v>0.74853781461715696</c:v>
                </c:pt>
                <c:pt idx="2419">
                  <c:v>0.94018498659133909</c:v>
                </c:pt>
                <c:pt idx="2420">
                  <c:v>0.76911537945270536</c:v>
                </c:pt>
                <c:pt idx="2421">
                  <c:v>0.87500298619270322</c:v>
                </c:pt>
                <c:pt idx="2422">
                  <c:v>0.88049930930137632</c:v>
                </c:pt>
                <c:pt idx="2423">
                  <c:v>0.99551082253456114</c:v>
                </c:pt>
                <c:pt idx="2424">
                  <c:v>0.9384229242801666</c:v>
                </c:pt>
                <c:pt idx="2425">
                  <c:v>0.62473677322268484</c:v>
                </c:pt>
                <c:pt idx="2426">
                  <c:v>0.82112455964088438</c:v>
                </c:pt>
                <c:pt idx="2427">
                  <c:v>0.71425183713436124</c:v>
                </c:pt>
                <c:pt idx="2428">
                  <c:v>0.87966454625129697</c:v>
                </c:pt>
                <c:pt idx="2429">
                  <c:v>0.86717978715896604</c:v>
                </c:pt>
                <c:pt idx="2430">
                  <c:v>0.64978897795081136</c:v>
                </c:pt>
                <c:pt idx="2431">
                  <c:v>0.76267761588096616</c:v>
                </c:pt>
                <c:pt idx="2432">
                  <c:v>0.83952119052410124</c:v>
                </c:pt>
                <c:pt idx="2433">
                  <c:v>0.92639533281326292</c:v>
                </c:pt>
                <c:pt idx="2434">
                  <c:v>0.99737719297409055</c:v>
                </c:pt>
                <c:pt idx="2435">
                  <c:v>0.83165199160575864</c:v>
                </c:pt>
                <c:pt idx="2436">
                  <c:v>0.69698896110057829</c:v>
                </c:pt>
                <c:pt idx="2437">
                  <c:v>0.79911262392997739</c:v>
                </c:pt>
                <c:pt idx="2438">
                  <c:v>0.96218124628067014</c:v>
                </c:pt>
                <c:pt idx="2439">
                  <c:v>0.81086242794990537</c:v>
                </c:pt>
                <c:pt idx="2440">
                  <c:v>0.76059949994087217</c:v>
                </c:pt>
                <c:pt idx="2441">
                  <c:v>0.90333742499351499</c:v>
                </c:pt>
                <c:pt idx="2442">
                  <c:v>0.65698543787002561</c:v>
                </c:pt>
                <c:pt idx="2443">
                  <c:v>0.72449957430362699</c:v>
                </c:pt>
                <c:pt idx="2444">
                  <c:v>0.9954794108867645</c:v>
                </c:pt>
                <c:pt idx="2445">
                  <c:v>0.91267756223678587</c:v>
                </c:pt>
                <c:pt idx="2446">
                  <c:v>0.83995789885520933</c:v>
                </c:pt>
                <c:pt idx="2447">
                  <c:v>0.97118953466415403</c:v>
                </c:pt>
                <c:pt idx="2448">
                  <c:v>0.94929579496383665</c:v>
                </c:pt>
                <c:pt idx="2449">
                  <c:v>0.69432537853717802</c:v>
                </c:pt>
                <c:pt idx="2450">
                  <c:v>0.64047839343547819</c:v>
                </c:pt>
                <c:pt idx="2451">
                  <c:v>0.90572563409805296</c:v>
                </c:pt>
                <c:pt idx="2452">
                  <c:v>0.91485345959663389</c:v>
                </c:pt>
                <c:pt idx="2453">
                  <c:v>0.6996582433581352</c:v>
                </c:pt>
                <c:pt idx="2454">
                  <c:v>0.95685840249061582</c:v>
                </c:pt>
                <c:pt idx="2455">
                  <c:v>0.74925864338874815</c:v>
                </c:pt>
                <c:pt idx="2456">
                  <c:v>0.88561359643936155</c:v>
                </c:pt>
                <c:pt idx="2457">
                  <c:v>0.98522925972938535</c:v>
                </c:pt>
                <c:pt idx="2458">
                  <c:v>0.9308439254760742</c:v>
                </c:pt>
                <c:pt idx="2459">
                  <c:v>0.67897304743528364</c:v>
                </c:pt>
                <c:pt idx="2460">
                  <c:v>0.7076012998819351</c:v>
                </c:pt>
                <c:pt idx="2461">
                  <c:v>0.87865284681320188</c:v>
                </c:pt>
                <c:pt idx="2462">
                  <c:v>0.95628241300582884</c:v>
                </c:pt>
                <c:pt idx="2463">
                  <c:v>0.77835672199726103</c:v>
                </c:pt>
                <c:pt idx="2464">
                  <c:v>0.87851277589797971</c:v>
                </c:pt>
                <c:pt idx="2465">
                  <c:v>0.95877811908721922</c:v>
                </c:pt>
                <c:pt idx="2466">
                  <c:v>0.77875722050666807</c:v>
                </c:pt>
                <c:pt idx="2467">
                  <c:v>0.89088568687438963</c:v>
                </c:pt>
                <c:pt idx="2468">
                  <c:v>0.74748597145080564</c:v>
                </c:pt>
                <c:pt idx="2469">
                  <c:v>0.89395660758018491</c:v>
                </c:pt>
                <c:pt idx="2470">
                  <c:v>0.96568081378936765</c:v>
                </c:pt>
                <c:pt idx="2471">
                  <c:v>0.89585507512092588</c:v>
                </c:pt>
                <c:pt idx="2472">
                  <c:v>0.89909747838973997</c:v>
                </c:pt>
                <c:pt idx="2473">
                  <c:v>0.7239490360021591</c:v>
                </c:pt>
                <c:pt idx="2474">
                  <c:v>0.87136301994323728</c:v>
                </c:pt>
                <c:pt idx="2475">
                  <c:v>0.72594330310821531</c:v>
                </c:pt>
                <c:pt idx="2476">
                  <c:v>0.67115618139505384</c:v>
                </c:pt>
                <c:pt idx="2477">
                  <c:v>0.93909788727760313</c:v>
                </c:pt>
                <c:pt idx="2478">
                  <c:v>0.97145033478736875</c:v>
                </c:pt>
                <c:pt idx="2479">
                  <c:v>0.98261157274246214</c:v>
                </c:pt>
                <c:pt idx="2480">
                  <c:v>0.74086216688156126</c:v>
                </c:pt>
                <c:pt idx="2481">
                  <c:v>0.90466842651367185</c:v>
                </c:pt>
                <c:pt idx="2482">
                  <c:v>0.64196650907397268</c:v>
                </c:pt>
                <c:pt idx="2483">
                  <c:v>0.8101524770259857</c:v>
                </c:pt>
                <c:pt idx="2484">
                  <c:v>0.81404716372489927</c:v>
                </c:pt>
                <c:pt idx="2485">
                  <c:v>0.74584748446941374</c:v>
                </c:pt>
                <c:pt idx="2486">
                  <c:v>0.94959009289741514</c:v>
                </c:pt>
                <c:pt idx="2487">
                  <c:v>0.85039434432983396</c:v>
                </c:pt>
                <c:pt idx="2488">
                  <c:v>0.77582046985626218</c:v>
                </c:pt>
                <c:pt idx="2489">
                  <c:v>0.89987639188766477</c:v>
                </c:pt>
                <c:pt idx="2490">
                  <c:v>0.7581294387578964</c:v>
                </c:pt>
                <c:pt idx="2491">
                  <c:v>0.63148557245731352</c:v>
                </c:pt>
                <c:pt idx="2492">
                  <c:v>0.99262485504150388</c:v>
                </c:pt>
                <c:pt idx="2493">
                  <c:v>0.66775448471307752</c:v>
                </c:pt>
                <c:pt idx="2494">
                  <c:v>0.95610073804855344</c:v>
                </c:pt>
                <c:pt idx="2495">
                  <c:v>0.61895654201507566</c:v>
                </c:pt>
                <c:pt idx="2496">
                  <c:v>0.98098573684692381</c:v>
                </c:pt>
                <c:pt idx="2497">
                  <c:v>0.63173891454935072</c:v>
                </c:pt>
                <c:pt idx="2498">
                  <c:v>0.97208074331283567</c:v>
                </c:pt>
                <c:pt idx="2499">
                  <c:v>0.93138266205787656</c:v>
                </c:pt>
                <c:pt idx="2500">
                  <c:v>0.65851598456501959</c:v>
                </c:pt>
                <c:pt idx="2501">
                  <c:v>0.70152961313724516</c:v>
                </c:pt>
                <c:pt idx="2502">
                  <c:v>0.8195291221141815</c:v>
                </c:pt>
                <c:pt idx="2503">
                  <c:v>0.93251023292541502</c:v>
                </c:pt>
                <c:pt idx="2504">
                  <c:v>0.92587668299674986</c:v>
                </c:pt>
                <c:pt idx="2505">
                  <c:v>0.72396480888128278</c:v>
                </c:pt>
                <c:pt idx="2506">
                  <c:v>0.84137040972709654</c:v>
                </c:pt>
                <c:pt idx="2507">
                  <c:v>0.6630042031407356</c:v>
                </c:pt>
                <c:pt idx="2508">
                  <c:v>0.96202007532119749</c:v>
                </c:pt>
                <c:pt idx="2509">
                  <c:v>0.72780706584453581</c:v>
                </c:pt>
                <c:pt idx="2510">
                  <c:v>0.92615190744400022</c:v>
                </c:pt>
                <c:pt idx="2511">
                  <c:v>0.68404945582151411</c:v>
                </c:pt>
                <c:pt idx="2512">
                  <c:v>0.66184561923146246</c:v>
                </c:pt>
                <c:pt idx="2513">
                  <c:v>0.84406826496124265</c:v>
                </c:pt>
                <c:pt idx="2514">
                  <c:v>0.74418156445026395</c:v>
                </c:pt>
                <c:pt idx="2515">
                  <c:v>0.66446699053049085</c:v>
                </c:pt>
                <c:pt idx="2516">
                  <c:v>0.73851526379585264</c:v>
                </c:pt>
                <c:pt idx="2517">
                  <c:v>0.81017411351203916</c:v>
                </c:pt>
                <c:pt idx="2518">
                  <c:v>0.83103007674217222</c:v>
                </c:pt>
                <c:pt idx="2519">
                  <c:v>0.62549028769135473</c:v>
                </c:pt>
                <c:pt idx="2520">
                  <c:v>0.9353769779205322</c:v>
                </c:pt>
                <c:pt idx="2521">
                  <c:v>0.78396453559398649</c:v>
                </c:pt>
                <c:pt idx="2522">
                  <c:v>0.70481534898281095</c:v>
                </c:pt>
                <c:pt idx="2523">
                  <c:v>0.83588740825653074</c:v>
                </c:pt>
                <c:pt idx="2524">
                  <c:v>0.73402526080608366</c:v>
                </c:pt>
                <c:pt idx="2525">
                  <c:v>0.91207752227783201</c:v>
                </c:pt>
                <c:pt idx="2526">
                  <c:v>0.66439319252967832</c:v>
                </c:pt>
                <c:pt idx="2527">
                  <c:v>0.79375585019588468</c:v>
                </c:pt>
                <c:pt idx="2528">
                  <c:v>0.9638695180416107</c:v>
                </c:pt>
                <c:pt idx="2529">
                  <c:v>0.7242006793618202</c:v>
                </c:pt>
                <c:pt idx="2530">
                  <c:v>0.80148333907127378</c:v>
                </c:pt>
                <c:pt idx="2531">
                  <c:v>0.8249372750520706</c:v>
                </c:pt>
                <c:pt idx="2532">
                  <c:v>0.98465428352355955</c:v>
                </c:pt>
                <c:pt idx="2533">
                  <c:v>0.87906870841979978</c:v>
                </c:pt>
                <c:pt idx="2534">
                  <c:v>0.75873119235038755</c:v>
                </c:pt>
                <c:pt idx="2535">
                  <c:v>0.84898239970207212</c:v>
                </c:pt>
                <c:pt idx="2536">
                  <c:v>0.63937508910894392</c:v>
                </c:pt>
                <c:pt idx="2537">
                  <c:v>0.80814080536365507</c:v>
                </c:pt>
                <c:pt idx="2538">
                  <c:v>0.65351174622774122</c:v>
                </c:pt>
                <c:pt idx="2539">
                  <c:v>0.85637078285217283</c:v>
                </c:pt>
                <c:pt idx="2540">
                  <c:v>0.72906758487224577</c:v>
                </c:pt>
                <c:pt idx="2541">
                  <c:v>0.60412686634808777</c:v>
                </c:pt>
                <c:pt idx="2542">
                  <c:v>0.89458862543106077</c:v>
                </c:pt>
                <c:pt idx="2543">
                  <c:v>0.73581299781799314</c:v>
                </c:pt>
                <c:pt idx="2544">
                  <c:v>0.7209803447127342</c:v>
                </c:pt>
                <c:pt idx="2545">
                  <c:v>0.95575991868972776</c:v>
                </c:pt>
                <c:pt idx="2546">
                  <c:v>0.68467471599578855</c:v>
                </c:pt>
                <c:pt idx="2547">
                  <c:v>0.63282881528139112</c:v>
                </c:pt>
                <c:pt idx="2548">
                  <c:v>0.93632701635360716</c:v>
                </c:pt>
                <c:pt idx="2549">
                  <c:v>0.66245832890272138</c:v>
                </c:pt>
                <c:pt idx="2550">
                  <c:v>0.95745880007743833</c:v>
                </c:pt>
                <c:pt idx="2551">
                  <c:v>0.62699236944317815</c:v>
                </c:pt>
                <c:pt idx="2552">
                  <c:v>0.91546068191528318</c:v>
                </c:pt>
                <c:pt idx="2553">
                  <c:v>0.61732297986745832</c:v>
                </c:pt>
                <c:pt idx="2554">
                  <c:v>0.60417264644056556</c:v>
                </c:pt>
                <c:pt idx="2555">
                  <c:v>0.95355937480926511</c:v>
                </c:pt>
                <c:pt idx="2556">
                  <c:v>0.61931092515587804</c:v>
                </c:pt>
                <c:pt idx="2557">
                  <c:v>0.75363095700740812</c:v>
                </c:pt>
                <c:pt idx="2558">
                  <c:v>0.62366150170564649</c:v>
                </c:pt>
                <c:pt idx="2559">
                  <c:v>0.62636655606329439</c:v>
                </c:pt>
                <c:pt idx="2560">
                  <c:v>0.94269693493843076</c:v>
                </c:pt>
                <c:pt idx="2561">
                  <c:v>0.97562492489814756</c:v>
                </c:pt>
                <c:pt idx="2562">
                  <c:v>0.72731833755969999</c:v>
                </c:pt>
                <c:pt idx="2563">
                  <c:v>0.72157843261957166</c:v>
                </c:pt>
                <c:pt idx="2564">
                  <c:v>0.73850459456443784</c:v>
                </c:pt>
                <c:pt idx="2565">
                  <c:v>0.62140752226114271</c:v>
                </c:pt>
                <c:pt idx="2566">
                  <c:v>0.83057253658771513</c:v>
                </c:pt>
                <c:pt idx="2567">
                  <c:v>0.87593231201171873</c:v>
                </c:pt>
                <c:pt idx="2568">
                  <c:v>0.73097539544105528</c:v>
                </c:pt>
                <c:pt idx="2569">
                  <c:v>0.96552411317825315</c:v>
                </c:pt>
                <c:pt idx="2570">
                  <c:v>0.65185448378324506</c:v>
                </c:pt>
                <c:pt idx="2571">
                  <c:v>0.6883011072874069</c:v>
                </c:pt>
                <c:pt idx="2572">
                  <c:v>0.87009958028793333</c:v>
                </c:pt>
                <c:pt idx="2573">
                  <c:v>0.76187669336795805</c:v>
                </c:pt>
                <c:pt idx="2574">
                  <c:v>0.71129398643970487</c:v>
                </c:pt>
                <c:pt idx="2575">
                  <c:v>0.66456793099641798</c:v>
                </c:pt>
                <c:pt idx="2576">
                  <c:v>0.8117526978254318</c:v>
                </c:pt>
                <c:pt idx="2577">
                  <c:v>0.88405600786209104</c:v>
                </c:pt>
                <c:pt idx="2578">
                  <c:v>0.77278140783309934</c:v>
                </c:pt>
                <c:pt idx="2579">
                  <c:v>0.99247649908065794</c:v>
                </c:pt>
                <c:pt idx="2580">
                  <c:v>0.69418674558401106</c:v>
                </c:pt>
                <c:pt idx="2581">
                  <c:v>0.99433819055557249</c:v>
                </c:pt>
                <c:pt idx="2582">
                  <c:v>0.68608599752187727</c:v>
                </c:pt>
                <c:pt idx="2583">
                  <c:v>0.90919393897056577</c:v>
                </c:pt>
                <c:pt idx="2584">
                  <c:v>0.77485272884368894</c:v>
                </c:pt>
                <c:pt idx="2585">
                  <c:v>0.60710784550756214</c:v>
                </c:pt>
                <c:pt idx="2586">
                  <c:v>0.66452763825654981</c:v>
                </c:pt>
                <c:pt idx="2587">
                  <c:v>0.66771810352802274</c:v>
                </c:pt>
                <c:pt idx="2588">
                  <c:v>0.65557568743824957</c:v>
                </c:pt>
                <c:pt idx="2589">
                  <c:v>0.65603430420160291</c:v>
                </c:pt>
                <c:pt idx="2590">
                  <c:v>0.8461147755384445</c:v>
                </c:pt>
                <c:pt idx="2591">
                  <c:v>0.77902739346027372</c:v>
                </c:pt>
                <c:pt idx="2592">
                  <c:v>0.68998169004917143</c:v>
                </c:pt>
                <c:pt idx="2593">
                  <c:v>0.89061001539230344</c:v>
                </c:pt>
                <c:pt idx="2594">
                  <c:v>0.66353589147329328</c:v>
                </c:pt>
                <c:pt idx="2595">
                  <c:v>0.60249783252365885</c:v>
                </c:pt>
                <c:pt idx="2596">
                  <c:v>0.72395249307155607</c:v>
                </c:pt>
                <c:pt idx="2597">
                  <c:v>0.91835573911666868</c:v>
                </c:pt>
                <c:pt idx="2598">
                  <c:v>0.76501750051975248</c:v>
                </c:pt>
                <c:pt idx="2599">
                  <c:v>0.64868828505277631</c:v>
                </c:pt>
                <c:pt idx="2600">
                  <c:v>0.98292068243026731</c:v>
                </c:pt>
                <c:pt idx="2601">
                  <c:v>0.87500706911087034</c:v>
                </c:pt>
                <c:pt idx="2602">
                  <c:v>0.69954858571290968</c:v>
                </c:pt>
                <c:pt idx="2603">
                  <c:v>0.8704241871833801</c:v>
                </c:pt>
                <c:pt idx="2604">
                  <c:v>0.84918453395366666</c:v>
                </c:pt>
                <c:pt idx="2605">
                  <c:v>0.67809898257255552</c:v>
                </c:pt>
                <c:pt idx="2606">
                  <c:v>0.99083585143089292</c:v>
                </c:pt>
                <c:pt idx="2607">
                  <c:v>0.68739803731441496</c:v>
                </c:pt>
                <c:pt idx="2608">
                  <c:v>0.71912515014410017</c:v>
                </c:pt>
                <c:pt idx="2609">
                  <c:v>0.7119887977838516</c:v>
                </c:pt>
                <c:pt idx="2610">
                  <c:v>0.63911105915904043</c:v>
                </c:pt>
                <c:pt idx="2611">
                  <c:v>0.76192038357257841</c:v>
                </c:pt>
                <c:pt idx="2612">
                  <c:v>0.62779931947588918</c:v>
                </c:pt>
                <c:pt idx="2613">
                  <c:v>0.93075758814811704</c:v>
                </c:pt>
                <c:pt idx="2614">
                  <c:v>0.93948960900306699</c:v>
                </c:pt>
                <c:pt idx="2615">
                  <c:v>0.98998985290527342</c:v>
                </c:pt>
                <c:pt idx="2616">
                  <c:v>0.79209915399551389</c:v>
                </c:pt>
                <c:pt idx="2617">
                  <c:v>0.79183759391307829</c:v>
                </c:pt>
                <c:pt idx="2618">
                  <c:v>0.93696070313453672</c:v>
                </c:pt>
                <c:pt idx="2619">
                  <c:v>0.75870125591754911</c:v>
                </c:pt>
                <c:pt idx="2620">
                  <c:v>0.70773129761219022</c:v>
                </c:pt>
                <c:pt idx="2621">
                  <c:v>0.62016768604516981</c:v>
                </c:pt>
                <c:pt idx="2622">
                  <c:v>0.97148326635360716</c:v>
                </c:pt>
                <c:pt idx="2623">
                  <c:v>0.9993759751319885</c:v>
                </c:pt>
                <c:pt idx="2624">
                  <c:v>0.81126775443553922</c:v>
                </c:pt>
                <c:pt idx="2625">
                  <c:v>0.84250011146068571</c:v>
                </c:pt>
                <c:pt idx="2626">
                  <c:v>0.91946241855621336</c:v>
                </c:pt>
                <c:pt idx="2627">
                  <c:v>0.87579903602600095</c:v>
                </c:pt>
                <c:pt idx="2628">
                  <c:v>0.60474182423204181</c:v>
                </c:pt>
                <c:pt idx="2629">
                  <c:v>0.95105347633361814</c:v>
                </c:pt>
                <c:pt idx="2630">
                  <c:v>0.62302389964461324</c:v>
                </c:pt>
                <c:pt idx="2631">
                  <c:v>0.92033342123031614</c:v>
                </c:pt>
                <c:pt idx="2632">
                  <c:v>0.80770797133445738</c:v>
                </c:pt>
                <c:pt idx="2633">
                  <c:v>0.62449391968548296</c:v>
                </c:pt>
                <c:pt idx="2634">
                  <c:v>0.98040119409561155</c:v>
                </c:pt>
                <c:pt idx="2635">
                  <c:v>0.74287333190441129</c:v>
                </c:pt>
                <c:pt idx="2636">
                  <c:v>0.98037312030792234</c:v>
                </c:pt>
                <c:pt idx="2637">
                  <c:v>0.98353091478347776</c:v>
                </c:pt>
                <c:pt idx="2638">
                  <c:v>0.98143783807754514</c:v>
                </c:pt>
                <c:pt idx="2639">
                  <c:v>0.99334186911582945</c:v>
                </c:pt>
                <c:pt idx="2640">
                  <c:v>0.87488741278648374</c:v>
                </c:pt>
                <c:pt idx="2641">
                  <c:v>0.68325288444757459</c:v>
                </c:pt>
                <c:pt idx="2642">
                  <c:v>0.71523109674453733</c:v>
                </c:pt>
                <c:pt idx="2643">
                  <c:v>0.72194826453924177</c:v>
                </c:pt>
                <c:pt idx="2644">
                  <c:v>0.70352134704589842</c:v>
                </c:pt>
                <c:pt idx="2645">
                  <c:v>0.83154416680335996</c:v>
                </c:pt>
                <c:pt idx="2646">
                  <c:v>0.8286805212497711</c:v>
                </c:pt>
                <c:pt idx="2647">
                  <c:v>0.61026536617428062</c:v>
                </c:pt>
                <c:pt idx="2648">
                  <c:v>0.72783333659172056</c:v>
                </c:pt>
                <c:pt idx="2649">
                  <c:v>0.8550191283226013</c:v>
                </c:pt>
                <c:pt idx="2650">
                  <c:v>0.60785727519541977</c:v>
                </c:pt>
                <c:pt idx="2651">
                  <c:v>0.66955520808696745</c:v>
                </c:pt>
                <c:pt idx="2652">
                  <c:v>0.99664235711097715</c:v>
                </c:pt>
                <c:pt idx="2653">
                  <c:v>0.71618862301111219</c:v>
                </c:pt>
                <c:pt idx="2654">
                  <c:v>0.88944751620292661</c:v>
                </c:pt>
                <c:pt idx="2655">
                  <c:v>0.97270864844322202</c:v>
                </c:pt>
                <c:pt idx="2656">
                  <c:v>0.71798296868801115</c:v>
                </c:pt>
                <c:pt idx="2657">
                  <c:v>0.62295190282166002</c:v>
                </c:pt>
                <c:pt idx="2658">
                  <c:v>0.75713448822498319</c:v>
                </c:pt>
                <c:pt idx="2659">
                  <c:v>0.61991161704063413</c:v>
                </c:pt>
                <c:pt idx="2660">
                  <c:v>0.76538406908512113</c:v>
                </c:pt>
                <c:pt idx="2661">
                  <c:v>0.86476684212684629</c:v>
                </c:pt>
                <c:pt idx="2662">
                  <c:v>0.64090218618512151</c:v>
                </c:pt>
                <c:pt idx="2663">
                  <c:v>0.64327473044395445</c:v>
                </c:pt>
                <c:pt idx="2664">
                  <c:v>0.92164725661277769</c:v>
                </c:pt>
                <c:pt idx="2665">
                  <c:v>0.8668095529079437</c:v>
                </c:pt>
                <c:pt idx="2666">
                  <c:v>0.68276444673538206</c:v>
                </c:pt>
                <c:pt idx="2667">
                  <c:v>0.83382087051868437</c:v>
                </c:pt>
                <c:pt idx="2668">
                  <c:v>0.67487655431032179</c:v>
                </c:pt>
                <c:pt idx="2669">
                  <c:v>0.93136785030364988</c:v>
                </c:pt>
                <c:pt idx="2670">
                  <c:v>0.8944974899291992</c:v>
                </c:pt>
                <c:pt idx="2671">
                  <c:v>0.99388686418533323</c:v>
                </c:pt>
                <c:pt idx="2672">
                  <c:v>0.76000244021415708</c:v>
                </c:pt>
                <c:pt idx="2673">
                  <c:v>0.68478281646966932</c:v>
                </c:pt>
                <c:pt idx="2674">
                  <c:v>0.97678518891334531</c:v>
                </c:pt>
                <c:pt idx="2675">
                  <c:v>0.78759131431579588</c:v>
                </c:pt>
                <c:pt idx="2676">
                  <c:v>0.86565492153167722</c:v>
                </c:pt>
                <c:pt idx="2677">
                  <c:v>0.87273523807525633</c:v>
                </c:pt>
                <c:pt idx="2678">
                  <c:v>0.7457695811986923</c:v>
                </c:pt>
                <c:pt idx="2679">
                  <c:v>0.81614798903465269</c:v>
                </c:pt>
                <c:pt idx="2680">
                  <c:v>0.99243957400321958</c:v>
                </c:pt>
                <c:pt idx="2681">
                  <c:v>0.68099453896284101</c:v>
                </c:pt>
                <c:pt idx="2682">
                  <c:v>0.7618392765522003</c:v>
                </c:pt>
                <c:pt idx="2683">
                  <c:v>0.7354568153619766</c:v>
                </c:pt>
                <c:pt idx="2684">
                  <c:v>0.88799611330032346</c:v>
                </c:pt>
                <c:pt idx="2685">
                  <c:v>0.78852427601814268</c:v>
                </c:pt>
                <c:pt idx="2686">
                  <c:v>0.8761513292789459</c:v>
                </c:pt>
                <c:pt idx="2687">
                  <c:v>0.73076816499233244</c:v>
                </c:pt>
                <c:pt idx="2688">
                  <c:v>0.92435187697410581</c:v>
                </c:pt>
                <c:pt idx="2689">
                  <c:v>0.89244470596313474</c:v>
                </c:pt>
                <c:pt idx="2690">
                  <c:v>0.65154104903340337</c:v>
                </c:pt>
                <c:pt idx="2691">
                  <c:v>0.77028413712978361</c:v>
                </c:pt>
                <c:pt idx="2692">
                  <c:v>0.85504693388938902</c:v>
                </c:pt>
                <c:pt idx="2693">
                  <c:v>0.84597832560539243</c:v>
                </c:pt>
                <c:pt idx="2694">
                  <c:v>0.90358198285102842</c:v>
                </c:pt>
                <c:pt idx="2695">
                  <c:v>0.75457811951637266</c:v>
                </c:pt>
                <c:pt idx="2696">
                  <c:v>0.68995766192674635</c:v>
                </c:pt>
                <c:pt idx="2697">
                  <c:v>0.73392122089862821</c:v>
                </c:pt>
                <c:pt idx="2698">
                  <c:v>0.64554630070924757</c:v>
                </c:pt>
                <c:pt idx="2699">
                  <c:v>0.78708521127700803</c:v>
                </c:pt>
                <c:pt idx="2700">
                  <c:v>0.74043846726417539</c:v>
                </c:pt>
                <c:pt idx="2701">
                  <c:v>0.98765364885330198</c:v>
                </c:pt>
                <c:pt idx="2702">
                  <c:v>0.75987804532051084</c:v>
                </c:pt>
                <c:pt idx="2703">
                  <c:v>0.84292166531085966</c:v>
                </c:pt>
                <c:pt idx="2704">
                  <c:v>0.72713098526000974</c:v>
                </c:pt>
                <c:pt idx="2705">
                  <c:v>0.90404290556907652</c:v>
                </c:pt>
                <c:pt idx="2706">
                  <c:v>0.68162403106689451</c:v>
                </c:pt>
                <c:pt idx="2707">
                  <c:v>0.97975907325744627</c:v>
                </c:pt>
                <c:pt idx="2708">
                  <c:v>0.79682687520980833</c:v>
                </c:pt>
                <c:pt idx="2709">
                  <c:v>0.82208759188652036</c:v>
                </c:pt>
                <c:pt idx="2710">
                  <c:v>0.61166221406310795</c:v>
                </c:pt>
                <c:pt idx="2711">
                  <c:v>0.9251090347766876</c:v>
                </c:pt>
                <c:pt idx="2712">
                  <c:v>0.61180124096572397</c:v>
                </c:pt>
                <c:pt idx="2713">
                  <c:v>0.79516313076019285</c:v>
                </c:pt>
                <c:pt idx="2714">
                  <c:v>0.78354544043540952</c:v>
                </c:pt>
                <c:pt idx="2715">
                  <c:v>0.85483468174934385</c:v>
                </c:pt>
                <c:pt idx="2716">
                  <c:v>0.70934372246265409</c:v>
                </c:pt>
                <c:pt idx="2717">
                  <c:v>0.95711258649826048</c:v>
                </c:pt>
                <c:pt idx="2718">
                  <c:v>0.97031790614128111</c:v>
                </c:pt>
                <c:pt idx="2719">
                  <c:v>0.61399005483835933</c:v>
                </c:pt>
                <c:pt idx="2720">
                  <c:v>0.69800724685192106</c:v>
                </c:pt>
                <c:pt idx="2721">
                  <c:v>0.96520451307296751</c:v>
                </c:pt>
                <c:pt idx="2722">
                  <c:v>0.95776072740554807</c:v>
                </c:pt>
                <c:pt idx="2723">
                  <c:v>0.90530768632888792</c:v>
                </c:pt>
                <c:pt idx="2724">
                  <c:v>0.74956267178058622</c:v>
                </c:pt>
                <c:pt idx="2725">
                  <c:v>0.70796068608760832</c:v>
                </c:pt>
                <c:pt idx="2726">
                  <c:v>0.69401858597993848</c:v>
                </c:pt>
                <c:pt idx="2727">
                  <c:v>0.62406186237931249</c:v>
                </c:pt>
                <c:pt idx="2728">
                  <c:v>0.77108592391014097</c:v>
                </c:pt>
                <c:pt idx="2729">
                  <c:v>0.62123455703258512</c:v>
                </c:pt>
                <c:pt idx="2730">
                  <c:v>0.86428806781768797</c:v>
                </c:pt>
                <c:pt idx="2731">
                  <c:v>0.82800615429878233</c:v>
                </c:pt>
                <c:pt idx="2732">
                  <c:v>0.7077989339828491</c:v>
                </c:pt>
                <c:pt idx="2733">
                  <c:v>0.69299872070550916</c:v>
                </c:pt>
                <c:pt idx="2734">
                  <c:v>0.68733672648668287</c:v>
                </c:pt>
                <c:pt idx="2735">
                  <c:v>0.94159177541732786</c:v>
                </c:pt>
                <c:pt idx="2736">
                  <c:v>0.98006487488746641</c:v>
                </c:pt>
                <c:pt idx="2737">
                  <c:v>0.62351432666182516</c:v>
                </c:pt>
                <c:pt idx="2738">
                  <c:v>0.90438256263732908</c:v>
                </c:pt>
                <c:pt idx="2739">
                  <c:v>0.70760631412267683</c:v>
                </c:pt>
                <c:pt idx="2740">
                  <c:v>0.95662433505058286</c:v>
                </c:pt>
                <c:pt idx="2741">
                  <c:v>0.93274838328361509</c:v>
                </c:pt>
                <c:pt idx="2742">
                  <c:v>0.71173635721206663</c:v>
                </c:pt>
                <c:pt idx="2743">
                  <c:v>0.75676459670066831</c:v>
                </c:pt>
                <c:pt idx="2744">
                  <c:v>0.73680984079837797</c:v>
                </c:pt>
                <c:pt idx="2745">
                  <c:v>0.77540182173252103</c:v>
                </c:pt>
                <c:pt idx="2746">
                  <c:v>0.71602650582790373</c:v>
                </c:pt>
                <c:pt idx="2747">
                  <c:v>0.81822676062583921</c:v>
                </c:pt>
                <c:pt idx="2748">
                  <c:v>0.79754970073699949</c:v>
                </c:pt>
                <c:pt idx="2749">
                  <c:v>0.89429954290390012</c:v>
                </c:pt>
                <c:pt idx="2750">
                  <c:v>0.96399298906326292</c:v>
                </c:pt>
                <c:pt idx="2751">
                  <c:v>0.94187418222427366</c:v>
                </c:pt>
                <c:pt idx="2752">
                  <c:v>0.92637786865234373</c:v>
                </c:pt>
                <c:pt idx="2753">
                  <c:v>0.7902150511741638</c:v>
                </c:pt>
                <c:pt idx="2754">
                  <c:v>0.65067474767565725</c:v>
                </c:pt>
                <c:pt idx="2755">
                  <c:v>0.94196209907531736</c:v>
                </c:pt>
                <c:pt idx="2756">
                  <c:v>0.64075605049729345</c:v>
                </c:pt>
                <c:pt idx="2757">
                  <c:v>0.79904394447803495</c:v>
                </c:pt>
                <c:pt idx="2758">
                  <c:v>0.71022230237722395</c:v>
                </c:pt>
                <c:pt idx="2759">
                  <c:v>0.97539121508598325</c:v>
                </c:pt>
                <c:pt idx="2760">
                  <c:v>0.95428467392921446</c:v>
                </c:pt>
                <c:pt idx="2761">
                  <c:v>0.93714795112609861</c:v>
                </c:pt>
                <c:pt idx="2762">
                  <c:v>0.62245098724961279</c:v>
                </c:pt>
                <c:pt idx="2763">
                  <c:v>0.87733948826789854</c:v>
                </c:pt>
                <c:pt idx="2764">
                  <c:v>0.78294596672058103</c:v>
                </c:pt>
                <c:pt idx="2765">
                  <c:v>0.6369482450187206</c:v>
                </c:pt>
                <c:pt idx="2766">
                  <c:v>0.93040675520896909</c:v>
                </c:pt>
                <c:pt idx="2767">
                  <c:v>0.93256575465202329</c:v>
                </c:pt>
                <c:pt idx="2768">
                  <c:v>0.65619155243039129</c:v>
                </c:pt>
                <c:pt idx="2769">
                  <c:v>0.67412542402744291</c:v>
                </c:pt>
                <c:pt idx="2770">
                  <c:v>0.97393635511398313</c:v>
                </c:pt>
                <c:pt idx="2771">
                  <c:v>0.82148680686950681</c:v>
                </c:pt>
                <c:pt idx="2772">
                  <c:v>0.76313035786151884</c:v>
                </c:pt>
                <c:pt idx="2773">
                  <c:v>0.93506435155868528</c:v>
                </c:pt>
                <c:pt idx="2774">
                  <c:v>0.82377011179924009</c:v>
                </c:pt>
                <c:pt idx="2775">
                  <c:v>0.64479725286364553</c:v>
                </c:pt>
                <c:pt idx="2776">
                  <c:v>0.91040567159652708</c:v>
                </c:pt>
                <c:pt idx="2777">
                  <c:v>0.61060177013278005</c:v>
                </c:pt>
                <c:pt idx="2778">
                  <c:v>0.73178183138370512</c:v>
                </c:pt>
                <c:pt idx="2779">
                  <c:v>0.72133207172155378</c:v>
                </c:pt>
                <c:pt idx="2780">
                  <c:v>0.78733417987823484</c:v>
                </c:pt>
                <c:pt idx="2781">
                  <c:v>0.62951825596392152</c:v>
                </c:pt>
                <c:pt idx="2782">
                  <c:v>0.73687124848365781</c:v>
                </c:pt>
                <c:pt idx="2783">
                  <c:v>0.96551347374916074</c:v>
                </c:pt>
                <c:pt idx="2784">
                  <c:v>0.73430842757225034</c:v>
                </c:pt>
                <c:pt idx="2785">
                  <c:v>0.81505399048328397</c:v>
                </c:pt>
                <c:pt idx="2786">
                  <c:v>0.9734476566314697</c:v>
                </c:pt>
                <c:pt idx="2787">
                  <c:v>0.85965777039527891</c:v>
                </c:pt>
                <c:pt idx="2788">
                  <c:v>0.69762643277645109</c:v>
                </c:pt>
                <c:pt idx="2789">
                  <c:v>0.64800446704030035</c:v>
                </c:pt>
                <c:pt idx="2790">
                  <c:v>0.83595602810382841</c:v>
                </c:pt>
                <c:pt idx="2791">
                  <c:v>0.75734183788299558</c:v>
                </c:pt>
                <c:pt idx="2792">
                  <c:v>0.73612240552902219</c:v>
                </c:pt>
                <c:pt idx="2793">
                  <c:v>0.81145561337471006</c:v>
                </c:pt>
                <c:pt idx="2794">
                  <c:v>0.82172145545482633</c:v>
                </c:pt>
                <c:pt idx="2795">
                  <c:v>0.87303916215896604</c:v>
                </c:pt>
                <c:pt idx="2796">
                  <c:v>0.8133316248655319</c:v>
                </c:pt>
                <c:pt idx="2797">
                  <c:v>0.87079421281814573</c:v>
                </c:pt>
                <c:pt idx="2798">
                  <c:v>0.6243856720626354</c:v>
                </c:pt>
                <c:pt idx="2799">
                  <c:v>0.65213498324155805</c:v>
                </c:pt>
                <c:pt idx="2800">
                  <c:v>0.71166535317897794</c:v>
                </c:pt>
                <c:pt idx="2801">
                  <c:v>0.91864351034164426</c:v>
                </c:pt>
                <c:pt idx="2802">
                  <c:v>0.90891418457031248</c:v>
                </c:pt>
                <c:pt idx="2803">
                  <c:v>0.86146858930587766</c:v>
                </c:pt>
                <c:pt idx="2804">
                  <c:v>0.62418624609708784</c:v>
                </c:pt>
                <c:pt idx="2805">
                  <c:v>0.9671523332595825</c:v>
                </c:pt>
                <c:pt idx="2806">
                  <c:v>0.94645095467567442</c:v>
                </c:pt>
                <c:pt idx="2807">
                  <c:v>0.9556215167045593</c:v>
                </c:pt>
                <c:pt idx="2808">
                  <c:v>0.76420005261898039</c:v>
                </c:pt>
                <c:pt idx="2809">
                  <c:v>0.9271105885505676</c:v>
                </c:pt>
                <c:pt idx="2810">
                  <c:v>0.7012173071503639</c:v>
                </c:pt>
                <c:pt idx="2811">
                  <c:v>0.67634531706571577</c:v>
                </c:pt>
                <c:pt idx="2812">
                  <c:v>0.98530141115188596</c:v>
                </c:pt>
                <c:pt idx="2813">
                  <c:v>0.62367996424436567</c:v>
                </c:pt>
                <c:pt idx="2814">
                  <c:v>0.71286638677120207</c:v>
                </c:pt>
                <c:pt idx="2815">
                  <c:v>0.76381052136421201</c:v>
                </c:pt>
                <c:pt idx="2816">
                  <c:v>0.88030246496200559</c:v>
                </c:pt>
                <c:pt idx="2817">
                  <c:v>0.71046363413333891</c:v>
                </c:pt>
                <c:pt idx="2818">
                  <c:v>0.74361973106861112</c:v>
                </c:pt>
                <c:pt idx="2819">
                  <c:v>0.75910470485687254</c:v>
                </c:pt>
                <c:pt idx="2820">
                  <c:v>0.62003240026533601</c:v>
                </c:pt>
                <c:pt idx="2821">
                  <c:v>0.81662095189094541</c:v>
                </c:pt>
                <c:pt idx="2822">
                  <c:v>0.93273798227310178</c:v>
                </c:pt>
                <c:pt idx="2823">
                  <c:v>0.75858569741249082</c:v>
                </c:pt>
                <c:pt idx="2824">
                  <c:v>0.75926991403102873</c:v>
                </c:pt>
                <c:pt idx="2825">
                  <c:v>0.75783859789371488</c:v>
                </c:pt>
                <c:pt idx="2826">
                  <c:v>0.8406625300645828</c:v>
                </c:pt>
                <c:pt idx="2827">
                  <c:v>0.65619779974222181</c:v>
                </c:pt>
                <c:pt idx="2828">
                  <c:v>0.89099097847938535</c:v>
                </c:pt>
                <c:pt idx="2829">
                  <c:v>0.72646880745887754</c:v>
                </c:pt>
                <c:pt idx="2830">
                  <c:v>0.64075526818633077</c:v>
                </c:pt>
                <c:pt idx="2831">
                  <c:v>0.89843226075172422</c:v>
                </c:pt>
                <c:pt idx="2832">
                  <c:v>0.83576919734477995</c:v>
                </c:pt>
                <c:pt idx="2833">
                  <c:v>0.99070016145706175</c:v>
                </c:pt>
                <c:pt idx="2834">
                  <c:v>0.9441084027290344</c:v>
                </c:pt>
                <c:pt idx="2835">
                  <c:v>0.73556084036827085</c:v>
                </c:pt>
                <c:pt idx="2836">
                  <c:v>0.81557359397411344</c:v>
                </c:pt>
                <c:pt idx="2837">
                  <c:v>0.68928812295198438</c:v>
                </c:pt>
                <c:pt idx="2838">
                  <c:v>0.88505089879035947</c:v>
                </c:pt>
                <c:pt idx="2839">
                  <c:v>0.97594246864318845</c:v>
                </c:pt>
                <c:pt idx="2840">
                  <c:v>0.90979233980178831</c:v>
                </c:pt>
                <c:pt idx="2841">
                  <c:v>0.63747924789786337</c:v>
                </c:pt>
                <c:pt idx="2842">
                  <c:v>0.98964956998825071</c:v>
                </c:pt>
                <c:pt idx="2843">
                  <c:v>0.66255304813385008</c:v>
                </c:pt>
                <c:pt idx="2844">
                  <c:v>0.73983495533466337</c:v>
                </c:pt>
                <c:pt idx="2845">
                  <c:v>0.62371273562312124</c:v>
                </c:pt>
                <c:pt idx="2846">
                  <c:v>0.74787495136260984</c:v>
                </c:pt>
                <c:pt idx="2847">
                  <c:v>0.88278046846389768</c:v>
                </c:pt>
                <c:pt idx="2848">
                  <c:v>0.9527502119541168</c:v>
                </c:pt>
                <c:pt idx="2849">
                  <c:v>0.96881613731384275</c:v>
                </c:pt>
                <c:pt idx="2850">
                  <c:v>0.69920735657215116</c:v>
                </c:pt>
                <c:pt idx="2851">
                  <c:v>0.65347362905740736</c:v>
                </c:pt>
                <c:pt idx="2852">
                  <c:v>0.78790845572948454</c:v>
                </c:pt>
                <c:pt idx="2853">
                  <c:v>0.70313025861978529</c:v>
                </c:pt>
                <c:pt idx="2854">
                  <c:v>0.60615145172923801</c:v>
                </c:pt>
                <c:pt idx="2855">
                  <c:v>0.9717880845069885</c:v>
                </c:pt>
                <c:pt idx="2856">
                  <c:v>0.88492766618728635</c:v>
                </c:pt>
                <c:pt idx="2857">
                  <c:v>0.78180592358112333</c:v>
                </c:pt>
                <c:pt idx="2858">
                  <c:v>0.61697371527552602</c:v>
                </c:pt>
                <c:pt idx="2859">
                  <c:v>0.94128201007843015</c:v>
                </c:pt>
                <c:pt idx="2860">
                  <c:v>0.91284427642822263</c:v>
                </c:pt>
                <c:pt idx="2861">
                  <c:v>0.87140143513679502</c:v>
                </c:pt>
                <c:pt idx="2862">
                  <c:v>0.99822456240653989</c:v>
                </c:pt>
                <c:pt idx="2863">
                  <c:v>0.78938785791397093</c:v>
                </c:pt>
                <c:pt idx="2864">
                  <c:v>0.72787686288356779</c:v>
                </c:pt>
                <c:pt idx="2865">
                  <c:v>0.60440589571371672</c:v>
                </c:pt>
                <c:pt idx="2866">
                  <c:v>0.67670397311449049</c:v>
                </c:pt>
                <c:pt idx="2867">
                  <c:v>0.93922284841537473</c:v>
                </c:pt>
                <c:pt idx="2868">
                  <c:v>0.72301729619503019</c:v>
                </c:pt>
                <c:pt idx="2869">
                  <c:v>0.75176367759704588</c:v>
                </c:pt>
                <c:pt idx="2870">
                  <c:v>0.78762935698032377</c:v>
                </c:pt>
                <c:pt idx="2871">
                  <c:v>0.63682922571897504</c:v>
                </c:pt>
                <c:pt idx="2872">
                  <c:v>0.96289077997207639</c:v>
                </c:pt>
                <c:pt idx="2873">
                  <c:v>0.95767009854316709</c:v>
                </c:pt>
                <c:pt idx="2874">
                  <c:v>0.77673817276954649</c:v>
                </c:pt>
                <c:pt idx="2875">
                  <c:v>0.751323527097702</c:v>
                </c:pt>
                <c:pt idx="2876">
                  <c:v>0.71675187200307844</c:v>
                </c:pt>
                <c:pt idx="2877">
                  <c:v>0.85307160615921018</c:v>
                </c:pt>
                <c:pt idx="2878">
                  <c:v>0.79730181992053983</c:v>
                </c:pt>
                <c:pt idx="2879">
                  <c:v>0.79191253185272215</c:v>
                </c:pt>
                <c:pt idx="2880">
                  <c:v>0.88435307741165159</c:v>
                </c:pt>
                <c:pt idx="2881">
                  <c:v>0.83367157578468321</c:v>
                </c:pt>
                <c:pt idx="2882">
                  <c:v>0.9845979571342468</c:v>
                </c:pt>
                <c:pt idx="2883">
                  <c:v>0.66718842685222624</c:v>
                </c:pt>
                <c:pt idx="2884">
                  <c:v>0.93403441309928892</c:v>
                </c:pt>
                <c:pt idx="2885">
                  <c:v>0.64638214036822317</c:v>
                </c:pt>
                <c:pt idx="2886">
                  <c:v>0.93665102720260618</c:v>
                </c:pt>
                <c:pt idx="2887">
                  <c:v>0.65678799003362653</c:v>
                </c:pt>
                <c:pt idx="2888">
                  <c:v>0.8806659936904907</c:v>
                </c:pt>
                <c:pt idx="2889">
                  <c:v>0.97534934282302854</c:v>
                </c:pt>
                <c:pt idx="2890">
                  <c:v>0.93631861209869383</c:v>
                </c:pt>
                <c:pt idx="2891">
                  <c:v>0.84772706627845762</c:v>
                </c:pt>
                <c:pt idx="2892">
                  <c:v>0.73313418626785276</c:v>
                </c:pt>
                <c:pt idx="2893">
                  <c:v>0.80016364753246305</c:v>
                </c:pt>
                <c:pt idx="2894">
                  <c:v>0.98853710889816282</c:v>
                </c:pt>
                <c:pt idx="2895">
                  <c:v>0.76880588233470915</c:v>
                </c:pt>
                <c:pt idx="2896">
                  <c:v>0.64415110498666761</c:v>
                </c:pt>
                <c:pt idx="2897">
                  <c:v>0.97381005287170408</c:v>
                </c:pt>
                <c:pt idx="2898">
                  <c:v>0.91966090202331541</c:v>
                </c:pt>
                <c:pt idx="2899">
                  <c:v>0.91877630949020384</c:v>
                </c:pt>
                <c:pt idx="2900">
                  <c:v>0.87058422565460203</c:v>
                </c:pt>
                <c:pt idx="2901">
                  <c:v>0.99022344350814817</c:v>
                </c:pt>
                <c:pt idx="2902">
                  <c:v>0.74004848897457121</c:v>
                </c:pt>
                <c:pt idx="2903">
                  <c:v>0.82652308642864225</c:v>
                </c:pt>
                <c:pt idx="2904">
                  <c:v>0.92179203629493711</c:v>
                </c:pt>
                <c:pt idx="2905">
                  <c:v>0.86748454570770261</c:v>
                </c:pt>
                <c:pt idx="2906">
                  <c:v>0.68781905472278593</c:v>
                </c:pt>
                <c:pt idx="2907">
                  <c:v>0.80470352470874784</c:v>
                </c:pt>
                <c:pt idx="2908">
                  <c:v>0.6166816748678684</c:v>
                </c:pt>
                <c:pt idx="2909">
                  <c:v>0.84125885963439939</c:v>
                </c:pt>
                <c:pt idx="2910">
                  <c:v>0.78593657016754148</c:v>
                </c:pt>
                <c:pt idx="2911">
                  <c:v>0.84642069637775419</c:v>
                </c:pt>
                <c:pt idx="2912">
                  <c:v>0.85514450669288633</c:v>
                </c:pt>
                <c:pt idx="2913">
                  <c:v>0.90082541704177854</c:v>
                </c:pt>
                <c:pt idx="2914">
                  <c:v>0.97530577182769773</c:v>
                </c:pt>
                <c:pt idx="2915">
                  <c:v>0.69721155464649198</c:v>
                </c:pt>
                <c:pt idx="2916">
                  <c:v>0.71075103282928465</c:v>
                </c:pt>
                <c:pt idx="2917">
                  <c:v>0.66825824081897733</c:v>
                </c:pt>
                <c:pt idx="2918">
                  <c:v>0.69417474269866941</c:v>
                </c:pt>
                <c:pt idx="2919">
                  <c:v>0.82610779106616972</c:v>
                </c:pt>
                <c:pt idx="2920">
                  <c:v>0.93526536822319029</c:v>
                </c:pt>
                <c:pt idx="2921">
                  <c:v>0.9244693875312805</c:v>
                </c:pt>
                <c:pt idx="2922">
                  <c:v>0.91856125593185423</c:v>
                </c:pt>
                <c:pt idx="2923">
                  <c:v>0.92316014170646665</c:v>
                </c:pt>
                <c:pt idx="2924">
                  <c:v>0.6778527185320854</c:v>
                </c:pt>
                <c:pt idx="2925">
                  <c:v>0.89981857538223264</c:v>
                </c:pt>
                <c:pt idx="2926">
                  <c:v>0.84620835483074186</c:v>
                </c:pt>
                <c:pt idx="2927">
                  <c:v>0.66806463003158567</c:v>
                </c:pt>
                <c:pt idx="2928">
                  <c:v>0.72950488924980161</c:v>
                </c:pt>
                <c:pt idx="2929">
                  <c:v>0.75993908047676084</c:v>
                </c:pt>
                <c:pt idx="2930">
                  <c:v>0.99914327859878538</c:v>
                </c:pt>
                <c:pt idx="2931">
                  <c:v>0.67130490243434904</c:v>
                </c:pt>
                <c:pt idx="2932">
                  <c:v>0.93424800634384153</c:v>
                </c:pt>
                <c:pt idx="2933">
                  <c:v>0.66194185465574262</c:v>
                </c:pt>
                <c:pt idx="2934">
                  <c:v>0.83826208710670469</c:v>
                </c:pt>
                <c:pt idx="2935">
                  <c:v>0.6129175456240773</c:v>
                </c:pt>
                <c:pt idx="2936">
                  <c:v>0.90022847652435301</c:v>
                </c:pt>
                <c:pt idx="2937">
                  <c:v>0.93260887861251829</c:v>
                </c:pt>
                <c:pt idx="2938">
                  <c:v>0.73315117359161375</c:v>
                </c:pt>
                <c:pt idx="2939">
                  <c:v>0.87114468812942503</c:v>
                </c:pt>
                <c:pt idx="2940">
                  <c:v>0.79346280395984647</c:v>
                </c:pt>
                <c:pt idx="2941">
                  <c:v>0.96227089166641233</c:v>
                </c:pt>
                <c:pt idx="2942">
                  <c:v>0.99008489251136778</c:v>
                </c:pt>
                <c:pt idx="2943">
                  <c:v>0.74530023932456968</c:v>
                </c:pt>
                <c:pt idx="2944">
                  <c:v>0.80823843777179716</c:v>
                </c:pt>
                <c:pt idx="2945">
                  <c:v>0.89501864314079282</c:v>
                </c:pt>
                <c:pt idx="2946">
                  <c:v>0.63648712113499639</c:v>
                </c:pt>
                <c:pt idx="2947">
                  <c:v>0.85333154201507566</c:v>
                </c:pt>
                <c:pt idx="2948">
                  <c:v>0.76597607731819151</c:v>
                </c:pt>
                <c:pt idx="2949">
                  <c:v>0.66473343819379804</c:v>
                </c:pt>
                <c:pt idx="2950">
                  <c:v>0.99966398477554319</c:v>
                </c:pt>
                <c:pt idx="2951">
                  <c:v>0.6517863444983959</c:v>
                </c:pt>
                <c:pt idx="2952">
                  <c:v>0.95355111956596372</c:v>
                </c:pt>
                <c:pt idx="2953">
                  <c:v>0.79496475160121916</c:v>
                </c:pt>
                <c:pt idx="2954">
                  <c:v>0.94096911549568174</c:v>
                </c:pt>
                <c:pt idx="2955">
                  <c:v>0.64220669716596601</c:v>
                </c:pt>
                <c:pt idx="2956">
                  <c:v>0.62442955784499643</c:v>
                </c:pt>
                <c:pt idx="2957">
                  <c:v>0.74508993923664091</c:v>
                </c:pt>
                <c:pt idx="2958">
                  <c:v>0.88433617949485777</c:v>
                </c:pt>
                <c:pt idx="2959">
                  <c:v>0.76737002134323118</c:v>
                </c:pt>
                <c:pt idx="2960">
                  <c:v>0.79175648689270017</c:v>
                </c:pt>
                <c:pt idx="2961">
                  <c:v>0.87616301178932188</c:v>
                </c:pt>
                <c:pt idx="2962">
                  <c:v>0.80402128994464872</c:v>
                </c:pt>
                <c:pt idx="2963">
                  <c:v>0.89793888330459593</c:v>
                </c:pt>
                <c:pt idx="2964">
                  <c:v>0.75376338362693784</c:v>
                </c:pt>
                <c:pt idx="2965">
                  <c:v>0.73353069126605985</c:v>
                </c:pt>
                <c:pt idx="2966">
                  <c:v>0.98902530074119566</c:v>
                </c:pt>
                <c:pt idx="2967">
                  <c:v>0.70572775453329084</c:v>
                </c:pt>
                <c:pt idx="2968">
                  <c:v>0.93739542961120603</c:v>
                </c:pt>
                <c:pt idx="2969">
                  <c:v>0.68474934101104734</c:v>
                </c:pt>
                <c:pt idx="2970">
                  <c:v>0.70063640028238294</c:v>
                </c:pt>
                <c:pt idx="2971">
                  <c:v>0.95716432332992551</c:v>
                </c:pt>
                <c:pt idx="2972">
                  <c:v>0.98228851556777952</c:v>
                </c:pt>
                <c:pt idx="2973">
                  <c:v>0.83012199997901914</c:v>
                </c:pt>
                <c:pt idx="2974">
                  <c:v>0.64376975074410436</c:v>
                </c:pt>
                <c:pt idx="2975">
                  <c:v>0.68784289658069608</c:v>
                </c:pt>
                <c:pt idx="2976">
                  <c:v>0.75312127768993375</c:v>
                </c:pt>
                <c:pt idx="2977">
                  <c:v>0.84893501400947569</c:v>
                </c:pt>
                <c:pt idx="2978">
                  <c:v>0.81427865326404569</c:v>
                </c:pt>
                <c:pt idx="2979">
                  <c:v>0.93101302385330198</c:v>
                </c:pt>
                <c:pt idx="2980">
                  <c:v>0.7254644840955734</c:v>
                </c:pt>
                <c:pt idx="2981">
                  <c:v>0.88152936697006223</c:v>
                </c:pt>
                <c:pt idx="2982">
                  <c:v>0.67252222299575803</c:v>
                </c:pt>
                <c:pt idx="2983">
                  <c:v>0.63531716018915174</c:v>
                </c:pt>
                <c:pt idx="2984">
                  <c:v>0.62901789546012876</c:v>
                </c:pt>
                <c:pt idx="2985">
                  <c:v>0.85547719001770017</c:v>
                </c:pt>
                <c:pt idx="2986">
                  <c:v>0.88809994459152219</c:v>
                </c:pt>
                <c:pt idx="2987">
                  <c:v>0.62816719748079775</c:v>
                </c:pt>
                <c:pt idx="2988">
                  <c:v>0.66425017863512037</c:v>
                </c:pt>
                <c:pt idx="2989">
                  <c:v>0.80001685619354246</c:v>
                </c:pt>
                <c:pt idx="2990">
                  <c:v>0.73191810250282285</c:v>
                </c:pt>
                <c:pt idx="2991">
                  <c:v>0.63216528147459028</c:v>
                </c:pt>
                <c:pt idx="2992">
                  <c:v>0.7447937339544296</c:v>
                </c:pt>
                <c:pt idx="2993">
                  <c:v>0.90515128374099729</c:v>
                </c:pt>
                <c:pt idx="2994">
                  <c:v>0.91985482573509214</c:v>
                </c:pt>
                <c:pt idx="2995">
                  <c:v>0.6327695235610008</c:v>
                </c:pt>
                <c:pt idx="2996">
                  <c:v>0.61651110686361787</c:v>
                </c:pt>
                <c:pt idx="2997">
                  <c:v>0.70549826920032499</c:v>
                </c:pt>
                <c:pt idx="2998">
                  <c:v>0.79262950122356413</c:v>
                </c:pt>
                <c:pt idx="2999">
                  <c:v>0.87964538335800169</c:v>
                </c:pt>
                <c:pt idx="3000">
                  <c:v>0.62873217500746248</c:v>
                </c:pt>
                <c:pt idx="3001">
                  <c:v>0.98605213165283201</c:v>
                </c:pt>
                <c:pt idx="3002">
                  <c:v>0.84935099482536314</c:v>
                </c:pt>
                <c:pt idx="3003">
                  <c:v>0.99335858821868894</c:v>
                </c:pt>
                <c:pt idx="3004">
                  <c:v>0.6774053633213043</c:v>
                </c:pt>
                <c:pt idx="3005">
                  <c:v>0.67679483294486997</c:v>
                </c:pt>
                <c:pt idx="3006">
                  <c:v>0.90523380637168882</c:v>
                </c:pt>
                <c:pt idx="3007">
                  <c:v>0.81744231879711149</c:v>
                </c:pt>
                <c:pt idx="3008">
                  <c:v>0.67875261455774305</c:v>
                </c:pt>
                <c:pt idx="3009">
                  <c:v>0.88054144978523252</c:v>
                </c:pt>
                <c:pt idx="3010">
                  <c:v>0.97093353271484373</c:v>
                </c:pt>
                <c:pt idx="3011">
                  <c:v>0.78100827932357786</c:v>
                </c:pt>
                <c:pt idx="3012">
                  <c:v>0.75610191226005552</c:v>
                </c:pt>
                <c:pt idx="3013">
                  <c:v>0.93933782577514646</c:v>
                </c:pt>
                <c:pt idx="3014">
                  <c:v>0.60230198120698331</c:v>
                </c:pt>
                <c:pt idx="3015">
                  <c:v>0.87607873082160947</c:v>
                </c:pt>
                <c:pt idx="3016">
                  <c:v>0.87712586522102354</c:v>
                </c:pt>
                <c:pt idx="3017">
                  <c:v>0.75669187903404234</c:v>
                </c:pt>
                <c:pt idx="3018">
                  <c:v>0.91426927447319029</c:v>
                </c:pt>
                <c:pt idx="3019">
                  <c:v>0.61931377872824667</c:v>
                </c:pt>
                <c:pt idx="3020">
                  <c:v>0.71212326586246488</c:v>
                </c:pt>
                <c:pt idx="3021">
                  <c:v>0.98251608610153196</c:v>
                </c:pt>
                <c:pt idx="3022">
                  <c:v>0.99937442541122434</c:v>
                </c:pt>
                <c:pt idx="3023">
                  <c:v>0.68086273074150083</c:v>
                </c:pt>
                <c:pt idx="3024">
                  <c:v>0.60225567771121857</c:v>
                </c:pt>
                <c:pt idx="3025">
                  <c:v>0.77126229405403135</c:v>
                </c:pt>
                <c:pt idx="3026">
                  <c:v>0.73632300496101377</c:v>
                </c:pt>
                <c:pt idx="3027">
                  <c:v>0.8311260402202606</c:v>
                </c:pt>
                <c:pt idx="3028">
                  <c:v>0.93381038904190061</c:v>
                </c:pt>
                <c:pt idx="3029">
                  <c:v>0.89975718259811399</c:v>
                </c:pt>
                <c:pt idx="3030">
                  <c:v>0.8437365800142288</c:v>
                </c:pt>
                <c:pt idx="3031">
                  <c:v>0.85836861133575437</c:v>
                </c:pt>
                <c:pt idx="3032">
                  <c:v>0.80994225144386289</c:v>
                </c:pt>
                <c:pt idx="3033">
                  <c:v>0.77904436588287351</c:v>
                </c:pt>
                <c:pt idx="3034">
                  <c:v>0.76396814584732053</c:v>
                </c:pt>
                <c:pt idx="3035">
                  <c:v>0.67469878345727918</c:v>
                </c:pt>
                <c:pt idx="3036">
                  <c:v>0.83410859704017637</c:v>
                </c:pt>
                <c:pt idx="3037">
                  <c:v>0.8012798488140106</c:v>
                </c:pt>
                <c:pt idx="3038">
                  <c:v>0.77882639169692991</c:v>
                </c:pt>
                <c:pt idx="3039">
                  <c:v>0.99536988735198972</c:v>
                </c:pt>
                <c:pt idx="3040">
                  <c:v>0.88273630142211912</c:v>
                </c:pt>
                <c:pt idx="3041">
                  <c:v>0.6730970650911331</c:v>
                </c:pt>
                <c:pt idx="3042">
                  <c:v>0.81454417705535886</c:v>
                </c:pt>
                <c:pt idx="3043">
                  <c:v>0.77273730039596555</c:v>
                </c:pt>
                <c:pt idx="3044">
                  <c:v>0.65044624209403989</c:v>
                </c:pt>
                <c:pt idx="3045">
                  <c:v>0.70259220749139784</c:v>
                </c:pt>
                <c:pt idx="3046">
                  <c:v>0.88528773784637449</c:v>
                </c:pt>
                <c:pt idx="3047">
                  <c:v>0.6641662999987602</c:v>
                </c:pt>
                <c:pt idx="3048">
                  <c:v>0.85059753656387327</c:v>
                </c:pt>
                <c:pt idx="3049">
                  <c:v>0.90455851554870603</c:v>
                </c:pt>
                <c:pt idx="3050">
                  <c:v>0.86000747084617613</c:v>
                </c:pt>
                <c:pt idx="3051">
                  <c:v>0.83903763294219968</c:v>
                </c:pt>
                <c:pt idx="3052">
                  <c:v>0.82327855229377744</c:v>
                </c:pt>
                <c:pt idx="3053">
                  <c:v>0.85722417235374448</c:v>
                </c:pt>
                <c:pt idx="3054">
                  <c:v>0.73026776909828184</c:v>
                </c:pt>
                <c:pt idx="3055">
                  <c:v>0.7550735682249069</c:v>
                </c:pt>
                <c:pt idx="3056">
                  <c:v>0.76823282837867735</c:v>
                </c:pt>
                <c:pt idx="3057">
                  <c:v>0.9318500220775604</c:v>
                </c:pt>
                <c:pt idx="3058">
                  <c:v>0.8822410464286804</c:v>
                </c:pt>
                <c:pt idx="3059">
                  <c:v>0.62247666195034979</c:v>
                </c:pt>
                <c:pt idx="3060">
                  <c:v>0.96279055476188657</c:v>
                </c:pt>
                <c:pt idx="3061">
                  <c:v>0.7430893540382385</c:v>
                </c:pt>
                <c:pt idx="3062">
                  <c:v>0.74316204190254209</c:v>
                </c:pt>
                <c:pt idx="3063">
                  <c:v>0.73971459865570066</c:v>
                </c:pt>
                <c:pt idx="3064">
                  <c:v>0.68014383167028425</c:v>
                </c:pt>
                <c:pt idx="3065">
                  <c:v>0.81527321636676786</c:v>
                </c:pt>
                <c:pt idx="3066">
                  <c:v>0.65358070135116575</c:v>
                </c:pt>
                <c:pt idx="3067">
                  <c:v>0.9244054317474365</c:v>
                </c:pt>
                <c:pt idx="3068">
                  <c:v>0.61658844947814939</c:v>
                </c:pt>
                <c:pt idx="3069">
                  <c:v>0.7154702305793762</c:v>
                </c:pt>
                <c:pt idx="3070">
                  <c:v>0.69830169379711149</c:v>
                </c:pt>
                <c:pt idx="3071">
                  <c:v>0.80071944594383238</c:v>
                </c:pt>
                <c:pt idx="3072">
                  <c:v>0.91576615571975706</c:v>
                </c:pt>
                <c:pt idx="3073">
                  <c:v>0.88299984335899351</c:v>
                </c:pt>
                <c:pt idx="3074">
                  <c:v>0.96222139000892637</c:v>
                </c:pt>
                <c:pt idx="3075">
                  <c:v>0.76127526760101316</c:v>
                </c:pt>
                <c:pt idx="3076">
                  <c:v>0.96140185594558714</c:v>
                </c:pt>
                <c:pt idx="3077">
                  <c:v>0.99290767908096311</c:v>
                </c:pt>
                <c:pt idx="3078">
                  <c:v>0.71379510164260862</c:v>
                </c:pt>
                <c:pt idx="3079">
                  <c:v>0.77685413360595701</c:v>
                </c:pt>
                <c:pt idx="3080">
                  <c:v>0.78604491651058195</c:v>
                </c:pt>
                <c:pt idx="3081">
                  <c:v>0.86846548914909361</c:v>
                </c:pt>
                <c:pt idx="3082">
                  <c:v>0.76012553870677946</c:v>
                </c:pt>
                <c:pt idx="3083">
                  <c:v>0.85165909528732298</c:v>
                </c:pt>
                <c:pt idx="3084">
                  <c:v>0.66776355206966398</c:v>
                </c:pt>
                <c:pt idx="3085">
                  <c:v>0.73355083763599394</c:v>
                </c:pt>
                <c:pt idx="3086">
                  <c:v>0.92363826036453245</c:v>
                </c:pt>
                <c:pt idx="3087">
                  <c:v>0.7469440162181854</c:v>
                </c:pt>
                <c:pt idx="3088">
                  <c:v>0.7927395164966583</c:v>
                </c:pt>
                <c:pt idx="3089">
                  <c:v>0.67456588745117185</c:v>
                </c:pt>
                <c:pt idx="3090">
                  <c:v>0.87528384327888487</c:v>
                </c:pt>
                <c:pt idx="3091">
                  <c:v>0.69326585382223127</c:v>
                </c:pt>
                <c:pt idx="3092">
                  <c:v>0.93218759298324583</c:v>
                </c:pt>
                <c:pt idx="3093">
                  <c:v>0.7210634112358093</c:v>
                </c:pt>
                <c:pt idx="3094">
                  <c:v>0.82036366164684293</c:v>
                </c:pt>
                <c:pt idx="3095">
                  <c:v>0.69180314093828199</c:v>
                </c:pt>
                <c:pt idx="3096">
                  <c:v>0.97348163127899168</c:v>
                </c:pt>
                <c:pt idx="3097">
                  <c:v>0.87168256044387815</c:v>
                </c:pt>
                <c:pt idx="3098">
                  <c:v>0.86939123868942259</c:v>
                </c:pt>
                <c:pt idx="3099">
                  <c:v>0.64769549891352651</c:v>
                </c:pt>
                <c:pt idx="3100">
                  <c:v>0.8149359732866287</c:v>
                </c:pt>
                <c:pt idx="3101">
                  <c:v>0.84372129142284391</c:v>
                </c:pt>
                <c:pt idx="3102">
                  <c:v>0.78583750724792478</c:v>
                </c:pt>
                <c:pt idx="3103">
                  <c:v>0.91897079944610593</c:v>
                </c:pt>
                <c:pt idx="3104">
                  <c:v>0.68517878502607343</c:v>
                </c:pt>
                <c:pt idx="3105">
                  <c:v>0.94964042901992796</c:v>
                </c:pt>
                <c:pt idx="3106">
                  <c:v>0.63000619076192377</c:v>
                </c:pt>
                <c:pt idx="3107">
                  <c:v>0.7652913838624954</c:v>
                </c:pt>
                <c:pt idx="3108">
                  <c:v>0.8814790606498718</c:v>
                </c:pt>
                <c:pt idx="3109">
                  <c:v>0.68476774394512174</c:v>
                </c:pt>
                <c:pt idx="3110">
                  <c:v>0.74025869965553281</c:v>
                </c:pt>
                <c:pt idx="3111">
                  <c:v>0.67143550366163252</c:v>
                </c:pt>
                <c:pt idx="3112">
                  <c:v>0.93313331007957456</c:v>
                </c:pt>
                <c:pt idx="3113">
                  <c:v>0.65712997168302534</c:v>
                </c:pt>
                <c:pt idx="3114">
                  <c:v>0.83750384151935575</c:v>
                </c:pt>
                <c:pt idx="3115">
                  <c:v>0.83248064517974851</c:v>
                </c:pt>
                <c:pt idx="3116">
                  <c:v>0.6800371393561363</c:v>
                </c:pt>
                <c:pt idx="3117">
                  <c:v>0.67493746280670164</c:v>
                </c:pt>
                <c:pt idx="3118">
                  <c:v>0.85697544217109678</c:v>
                </c:pt>
                <c:pt idx="3119">
                  <c:v>0.89622441530227659</c:v>
                </c:pt>
                <c:pt idx="3120">
                  <c:v>0.66864235550165174</c:v>
                </c:pt>
                <c:pt idx="3121">
                  <c:v>0.75056154131889341</c:v>
                </c:pt>
                <c:pt idx="3122">
                  <c:v>0.94248113632202146</c:v>
                </c:pt>
                <c:pt idx="3123">
                  <c:v>0.89730102419853208</c:v>
                </c:pt>
                <c:pt idx="3124">
                  <c:v>0.65316622182726858</c:v>
                </c:pt>
                <c:pt idx="3125">
                  <c:v>0.67104580104351041</c:v>
                </c:pt>
                <c:pt idx="3126">
                  <c:v>0.83297846317291258</c:v>
                </c:pt>
                <c:pt idx="3127">
                  <c:v>0.67326704263687132</c:v>
                </c:pt>
                <c:pt idx="3128">
                  <c:v>0.73127759099006651</c:v>
                </c:pt>
                <c:pt idx="3129">
                  <c:v>0.80968778431415556</c:v>
                </c:pt>
                <c:pt idx="3130">
                  <c:v>0.96059689521789549</c:v>
                </c:pt>
                <c:pt idx="3131">
                  <c:v>0.71971752345561979</c:v>
                </c:pt>
                <c:pt idx="3132">
                  <c:v>0.85250703096389768</c:v>
                </c:pt>
                <c:pt idx="3133">
                  <c:v>0.84402491748332975</c:v>
                </c:pt>
                <c:pt idx="3134">
                  <c:v>0.9831357955932617</c:v>
                </c:pt>
                <c:pt idx="3135">
                  <c:v>0.7898628771305084</c:v>
                </c:pt>
                <c:pt idx="3136">
                  <c:v>0.74945076406002042</c:v>
                </c:pt>
                <c:pt idx="3137">
                  <c:v>0.71705602705478666</c:v>
                </c:pt>
                <c:pt idx="3138">
                  <c:v>0.90929502844810484</c:v>
                </c:pt>
                <c:pt idx="3139">
                  <c:v>0.69332734346389768</c:v>
                </c:pt>
                <c:pt idx="3140">
                  <c:v>0.738806477189064</c:v>
                </c:pt>
                <c:pt idx="3141">
                  <c:v>0.88143751621246336</c:v>
                </c:pt>
                <c:pt idx="3142">
                  <c:v>0.95416191816329954</c:v>
                </c:pt>
                <c:pt idx="3143">
                  <c:v>0.86643604040145872</c:v>
                </c:pt>
                <c:pt idx="3144">
                  <c:v>0.99178505539894102</c:v>
                </c:pt>
                <c:pt idx="3145">
                  <c:v>0.69108504652976988</c:v>
                </c:pt>
                <c:pt idx="3146">
                  <c:v>0.98231042027473447</c:v>
                </c:pt>
                <c:pt idx="3147">
                  <c:v>0.95365360975265501</c:v>
                </c:pt>
                <c:pt idx="3148">
                  <c:v>0.74490810036659239</c:v>
                </c:pt>
                <c:pt idx="3149">
                  <c:v>0.69662809222936628</c:v>
                </c:pt>
                <c:pt idx="3150">
                  <c:v>0.73614165782928465</c:v>
                </c:pt>
                <c:pt idx="3151">
                  <c:v>0.94788456559181211</c:v>
                </c:pt>
                <c:pt idx="3152">
                  <c:v>0.79745120406150816</c:v>
                </c:pt>
                <c:pt idx="3153">
                  <c:v>0.94474793076515196</c:v>
                </c:pt>
                <c:pt idx="3154">
                  <c:v>0.74602851867675779</c:v>
                </c:pt>
                <c:pt idx="3155">
                  <c:v>0.85811347365379331</c:v>
                </c:pt>
                <c:pt idx="3156">
                  <c:v>0.95008892416954038</c:v>
                </c:pt>
                <c:pt idx="3157">
                  <c:v>0.6897291451692581</c:v>
                </c:pt>
                <c:pt idx="3158">
                  <c:v>0.79032318890094755</c:v>
                </c:pt>
                <c:pt idx="3159">
                  <c:v>0.72251867353916166</c:v>
                </c:pt>
                <c:pt idx="3160">
                  <c:v>0.66261429935693739</c:v>
                </c:pt>
                <c:pt idx="3161">
                  <c:v>0.69702292829751966</c:v>
                </c:pt>
                <c:pt idx="3162">
                  <c:v>0.70975612699985502</c:v>
                </c:pt>
                <c:pt idx="3163">
                  <c:v>0.73668204843997953</c:v>
                </c:pt>
                <c:pt idx="3164">
                  <c:v>0.78511146306991575</c:v>
                </c:pt>
                <c:pt idx="3165">
                  <c:v>0.79432537257671354</c:v>
                </c:pt>
                <c:pt idx="3166">
                  <c:v>0.60806326232850549</c:v>
                </c:pt>
                <c:pt idx="3167">
                  <c:v>0.63793410956859586</c:v>
                </c:pt>
                <c:pt idx="3168">
                  <c:v>0.63888934105634687</c:v>
                </c:pt>
                <c:pt idx="3169">
                  <c:v>0.97138563394546507</c:v>
                </c:pt>
                <c:pt idx="3170">
                  <c:v>0.94215888381004331</c:v>
                </c:pt>
                <c:pt idx="3171">
                  <c:v>0.82825863957405088</c:v>
                </c:pt>
                <c:pt idx="3172">
                  <c:v>0.85539642572402952</c:v>
                </c:pt>
                <c:pt idx="3173">
                  <c:v>0.92196170091629026</c:v>
                </c:pt>
                <c:pt idx="3174">
                  <c:v>0.92917934656143186</c:v>
                </c:pt>
                <c:pt idx="3175">
                  <c:v>0.65449903756380079</c:v>
                </c:pt>
                <c:pt idx="3176">
                  <c:v>0.73205541670322416</c:v>
                </c:pt>
                <c:pt idx="3177">
                  <c:v>0.60471896352246401</c:v>
                </c:pt>
                <c:pt idx="3178">
                  <c:v>0.70458675771951673</c:v>
                </c:pt>
                <c:pt idx="3179">
                  <c:v>0.67913388311862943</c:v>
                </c:pt>
                <c:pt idx="3180">
                  <c:v>0.64836337268352506</c:v>
                </c:pt>
                <c:pt idx="3181">
                  <c:v>0.65160083249211309</c:v>
                </c:pt>
                <c:pt idx="3182">
                  <c:v>0.97765994668006895</c:v>
                </c:pt>
                <c:pt idx="3183">
                  <c:v>0.88641599416732786</c:v>
                </c:pt>
                <c:pt idx="3184">
                  <c:v>0.90696335434913633</c:v>
                </c:pt>
                <c:pt idx="3185">
                  <c:v>0.67152993232011793</c:v>
                </c:pt>
                <c:pt idx="3186">
                  <c:v>0.69371738880872724</c:v>
                </c:pt>
                <c:pt idx="3187">
                  <c:v>0.68105550706386564</c:v>
                </c:pt>
                <c:pt idx="3188">
                  <c:v>0.83263382911682127</c:v>
                </c:pt>
                <c:pt idx="3189">
                  <c:v>0.88431686758995054</c:v>
                </c:pt>
                <c:pt idx="3190">
                  <c:v>0.66740075349807737</c:v>
                </c:pt>
                <c:pt idx="3191">
                  <c:v>0.77705549299716947</c:v>
                </c:pt>
                <c:pt idx="3192">
                  <c:v>0.68164890110492704</c:v>
                </c:pt>
                <c:pt idx="3193">
                  <c:v>0.67672973722219465</c:v>
                </c:pt>
                <c:pt idx="3194">
                  <c:v>0.88767496347427366</c:v>
                </c:pt>
                <c:pt idx="3195">
                  <c:v>0.89943448305130003</c:v>
                </c:pt>
                <c:pt idx="3196">
                  <c:v>0.84699123203754423</c:v>
                </c:pt>
                <c:pt idx="3197">
                  <c:v>0.75868727862834928</c:v>
                </c:pt>
                <c:pt idx="3198">
                  <c:v>0.6494466535747051</c:v>
                </c:pt>
                <c:pt idx="3199">
                  <c:v>0.98689088821411131</c:v>
                </c:pt>
                <c:pt idx="3200">
                  <c:v>0.95395756363868711</c:v>
                </c:pt>
                <c:pt idx="3201">
                  <c:v>0.75978488326072691</c:v>
                </c:pt>
                <c:pt idx="3202">
                  <c:v>0.62044148370623586</c:v>
                </c:pt>
                <c:pt idx="3203">
                  <c:v>0.82981719672679899</c:v>
                </c:pt>
                <c:pt idx="3204">
                  <c:v>0.72549507617950437</c:v>
                </c:pt>
                <c:pt idx="3205">
                  <c:v>0.6374864265322685</c:v>
                </c:pt>
                <c:pt idx="3206">
                  <c:v>0.66864880025386808</c:v>
                </c:pt>
                <c:pt idx="3207">
                  <c:v>0.77606225609779356</c:v>
                </c:pt>
                <c:pt idx="3208">
                  <c:v>0.74285352826118467</c:v>
                </c:pt>
                <c:pt idx="3209">
                  <c:v>0.79546200335025785</c:v>
                </c:pt>
                <c:pt idx="3210">
                  <c:v>0.85047788023948667</c:v>
                </c:pt>
                <c:pt idx="3211">
                  <c:v>0.99411902427673338</c:v>
                </c:pt>
                <c:pt idx="3212">
                  <c:v>0.92006925344467161</c:v>
                </c:pt>
                <c:pt idx="3213">
                  <c:v>0.73326163589954374</c:v>
                </c:pt>
                <c:pt idx="3214">
                  <c:v>0.93456304669380186</c:v>
                </c:pt>
                <c:pt idx="3215">
                  <c:v>0.97064129114150999</c:v>
                </c:pt>
                <c:pt idx="3216">
                  <c:v>0.85272974371910093</c:v>
                </c:pt>
                <c:pt idx="3217">
                  <c:v>0.85954633951187132</c:v>
                </c:pt>
                <c:pt idx="3218">
                  <c:v>0.79401274621486662</c:v>
                </c:pt>
                <c:pt idx="3219">
                  <c:v>0.72613904476165769</c:v>
                </c:pt>
                <c:pt idx="3220">
                  <c:v>0.95790532827377317</c:v>
                </c:pt>
                <c:pt idx="3221">
                  <c:v>0.77701767385005949</c:v>
                </c:pt>
                <c:pt idx="3222">
                  <c:v>0.88479936718940733</c:v>
                </c:pt>
                <c:pt idx="3223">
                  <c:v>0.89467836022377012</c:v>
                </c:pt>
                <c:pt idx="3224">
                  <c:v>0.66235700845718382</c:v>
                </c:pt>
                <c:pt idx="3225">
                  <c:v>0.90344215035438535</c:v>
                </c:pt>
                <c:pt idx="3226">
                  <c:v>0.7810750365257263</c:v>
                </c:pt>
                <c:pt idx="3227">
                  <c:v>0.71122895777225492</c:v>
                </c:pt>
                <c:pt idx="3228">
                  <c:v>0.82831740975379942</c:v>
                </c:pt>
                <c:pt idx="3229">
                  <c:v>0.74655515551567075</c:v>
                </c:pt>
                <c:pt idx="3230">
                  <c:v>0.86674729585647581</c:v>
                </c:pt>
                <c:pt idx="3231">
                  <c:v>0.97761440873146055</c:v>
                </c:pt>
                <c:pt idx="3232">
                  <c:v>0.66227449700236318</c:v>
                </c:pt>
                <c:pt idx="3233">
                  <c:v>0.72700156867504118</c:v>
                </c:pt>
                <c:pt idx="3234">
                  <c:v>0.6471132732927799</c:v>
                </c:pt>
                <c:pt idx="3235">
                  <c:v>0.6182765759527683</c:v>
                </c:pt>
                <c:pt idx="3236">
                  <c:v>0.78098826706409452</c:v>
                </c:pt>
                <c:pt idx="3237">
                  <c:v>0.85867378711700437</c:v>
                </c:pt>
                <c:pt idx="3238">
                  <c:v>0.60688809016719458</c:v>
                </c:pt>
                <c:pt idx="3239">
                  <c:v>0.85787046551704405</c:v>
                </c:pt>
                <c:pt idx="3240">
                  <c:v>0.631606949865818</c:v>
                </c:pt>
                <c:pt idx="3241">
                  <c:v>0.70965351015329359</c:v>
                </c:pt>
                <c:pt idx="3242">
                  <c:v>0.70681398212909696</c:v>
                </c:pt>
                <c:pt idx="3243">
                  <c:v>0.71754093319177625</c:v>
                </c:pt>
                <c:pt idx="3244">
                  <c:v>0.61949829235672949</c:v>
                </c:pt>
                <c:pt idx="3245">
                  <c:v>0.78872365355491636</c:v>
                </c:pt>
                <c:pt idx="3246">
                  <c:v>0.83930081725120542</c:v>
                </c:pt>
                <c:pt idx="3247">
                  <c:v>0.96179748177528379</c:v>
                </c:pt>
                <c:pt idx="3248">
                  <c:v>0.66498459726572035</c:v>
                </c:pt>
                <c:pt idx="3249">
                  <c:v>0.88945848345756529</c:v>
                </c:pt>
                <c:pt idx="3250">
                  <c:v>0.92785898447036741</c:v>
                </c:pt>
                <c:pt idx="3251">
                  <c:v>0.66147508695721624</c:v>
                </c:pt>
                <c:pt idx="3252">
                  <c:v>0.62118946053087709</c:v>
                </c:pt>
                <c:pt idx="3253">
                  <c:v>0.6009040283039212</c:v>
                </c:pt>
                <c:pt idx="3254">
                  <c:v>0.69566477686166761</c:v>
                </c:pt>
                <c:pt idx="3255">
                  <c:v>0.7067589074373245</c:v>
                </c:pt>
                <c:pt idx="3256">
                  <c:v>0.8059989273548126</c:v>
                </c:pt>
                <c:pt idx="3257">
                  <c:v>0.69433031827211378</c:v>
                </c:pt>
                <c:pt idx="3258">
                  <c:v>0.96875939369201658</c:v>
                </c:pt>
                <c:pt idx="3259">
                  <c:v>0.78799528479576109</c:v>
                </c:pt>
                <c:pt idx="3260">
                  <c:v>0.89840767383575437</c:v>
                </c:pt>
                <c:pt idx="3261">
                  <c:v>0.84064955115318296</c:v>
                </c:pt>
                <c:pt idx="3262">
                  <c:v>0.63933673352003095</c:v>
                </c:pt>
                <c:pt idx="3263">
                  <c:v>0.84762728810310362</c:v>
                </c:pt>
                <c:pt idx="3264">
                  <c:v>0.66694763898849485</c:v>
                </c:pt>
                <c:pt idx="3265">
                  <c:v>0.8926065921783447</c:v>
                </c:pt>
                <c:pt idx="3266">
                  <c:v>0.69882491081953046</c:v>
                </c:pt>
                <c:pt idx="3267">
                  <c:v>0.82365336120128629</c:v>
                </c:pt>
                <c:pt idx="3268">
                  <c:v>0.95883718729019163</c:v>
                </c:pt>
                <c:pt idx="3269">
                  <c:v>0.96666074395179746</c:v>
                </c:pt>
                <c:pt idx="3270">
                  <c:v>0.87667564153671262</c:v>
                </c:pt>
                <c:pt idx="3271">
                  <c:v>0.87018201351165769</c:v>
                </c:pt>
                <c:pt idx="3272">
                  <c:v>0.86563376188278196</c:v>
                </c:pt>
                <c:pt idx="3273">
                  <c:v>0.79302879273891447</c:v>
                </c:pt>
                <c:pt idx="3274">
                  <c:v>0.88451612591743467</c:v>
                </c:pt>
                <c:pt idx="3275">
                  <c:v>0.93773034811019895</c:v>
                </c:pt>
                <c:pt idx="3276">
                  <c:v>0.70455785691738126</c:v>
                </c:pt>
                <c:pt idx="3277">
                  <c:v>0.82326877713203428</c:v>
                </c:pt>
                <c:pt idx="3278">
                  <c:v>0.81206493675708769</c:v>
                </c:pt>
                <c:pt idx="3279">
                  <c:v>0.71756453663110731</c:v>
                </c:pt>
                <c:pt idx="3280">
                  <c:v>0.71594313383102415</c:v>
                </c:pt>
                <c:pt idx="3281">
                  <c:v>0.78362763524055479</c:v>
                </c:pt>
                <c:pt idx="3282">
                  <c:v>0.76877004504203794</c:v>
                </c:pt>
                <c:pt idx="3283">
                  <c:v>0.74164616167545316</c:v>
                </c:pt>
                <c:pt idx="3284">
                  <c:v>0.84172219634056089</c:v>
                </c:pt>
                <c:pt idx="3285">
                  <c:v>0.68603163063526151</c:v>
                </c:pt>
                <c:pt idx="3286">
                  <c:v>0.8581672668457031</c:v>
                </c:pt>
                <c:pt idx="3287">
                  <c:v>0.71802526563405988</c:v>
                </c:pt>
                <c:pt idx="3288">
                  <c:v>0.9806459307670593</c:v>
                </c:pt>
                <c:pt idx="3289">
                  <c:v>0.75134713053703306</c:v>
                </c:pt>
                <c:pt idx="3290">
                  <c:v>0.86448705792427061</c:v>
                </c:pt>
                <c:pt idx="3291">
                  <c:v>0.68225833624601362</c:v>
                </c:pt>
                <c:pt idx="3292">
                  <c:v>0.74694544672966001</c:v>
                </c:pt>
                <c:pt idx="3293">
                  <c:v>0.78651357293128965</c:v>
                </c:pt>
                <c:pt idx="3294">
                  <c:v>0.93121612668037412</c:v>
                </c:pt>
                <c:pt idx="3295">
                  <c:v>0.62747369743883608</c:v>
                </c:pt>
                <c:pt idx="3296">
                  <c:v>0.64270252957940099</c:v>
                </c:pt>
                <c:pt idx="3297">
                  <c:v>0.68150219917297361</c:v>
                </c:pt>
                <c:pt idx="3298">
                  <c:v>0.77821209132671354</c:v>
                </c:pt>
                <c:pt idx="3299">
                  <c:v>0.99686954021453855</c:v>
                </c:pt>
                <c:pt idx="3300">
                  <c:v>0.78839833140373228</c:v>
                </c:pt>
                <c:pt idx="3301">
                  <c:v>0.78433564901351926</c:v>
                </c:pt>
                <c:pt idx="3302">
                  <c:v>0.8561870217323303</c:v>
                </c:pt>
                <c:pt idx="3303">
                  <c:v>0.71633889377117155</c:v>
                </c:pt>
                <c:pt idx="3304">
                  <c:v>0.72723866105079649</c:v>
                </c:pt>
                <c:pt idx="3305">
                  <c:v>0.60637775193899868</c:v>
                </c:pt>
                <c:pt idx="3306">
                  <c:v>0.66129245832562444</c:v>
                </c:pt>
                <c:pt idx="3307">
                  <c:v>0.79468745589256284</c:v>
                </c:pt>
                <c:pt idx="3308">
                  <c:v>0.69498000890016554</c:v>
                </c:pt>
                <c:pt idx="3309">
                  <c:v>0.78955095112323759</c:v>
                </c:pt>
                <c:pt idx="3310">
                  <c:v>0.73023158907890318</c:v>
                </c:pt>
                <c:pt idx="3311">
                  <c:v>0.71548135429620741</c:v>
                </c:pt>
                <c:pt idx="3312">
                  <c:v>0.68673462271690366</c:v>
                </c:pt>
                <c:pt idx="3313">
                  <c:v>0.8551794648170471</c:v>
                </c:pt>
                <c:pt idx="3314">
                  <c:v>0.76215327382087705</c:v>
                </c:pt>
                <c:pt idx="3315">
                  <c:v>0.62232056483626363</c:v>
                </c:pt>
                <c:pt idx="3316">
                  <c:v>0.79929262995719907</c:v>
                </c:pt>
                <c:pt idx="3317">
                  <c:v>0.89503774642944334</c:v>
                </c:pt>
                <c:pt idx="3318">
                  <c:v>0.94318834543228147</c:v>
                </c:pt>
                <c:pt idx="3319">
                  <c:v>0.72046907842159269</c:v>
                </c:pt>
                <c:pt idx="3320">
                  <c:v>0.99245176315307615</c:v>
                </c:pt>
                <c:pt idx="3321">
                  <c:v>0.81487788856029508</c:v>
                </c:pt>
                <c:pt idx="3322">
                  <c:v>0.93434680104255674</c:v>
                </c:pt>
                <c:pt idx="3323">
                  <c:v>0.91817489862442014</c:v>
                </c:pt>
                <c:pt idx="3324">
                  <c:v>0.75081603825092313</c:v>
                </c:pt>
                <c:pt idx="3325">
                  <c:v>0.77831514775753019</c:v>
                </c:pt>
                <c:pt idx="3326">
                  <c:v>0.89778090119361875</c:v>
                </c:pt>
                <c:pt idx="3327">
                  <c:v>0.66345839798450468</c:v>
                </c:pt>
                <c:pt idx="3328">
                  <c:v>0.82293111681938169</c:v>
                </c:pt>
                <c:pt idx="3329">
                  <c:v>0.80726096630096433</c:v>
                </c:pt>
                <c:pt idx="3330">
                  <c:v>0.84486172199249265</c:v>
                </c:pt>
                <c:pt idx="3331">
                  <c:v>0.95090357065200803</c:v>
                </c:pt>
                <c:pt idx="3332">
                  <c:v>0.78615528941154478</c:v>
                </c:pt>
                <c:pt idx="3333">
                  <c:v>0.78959395587444303</c:v>
                </c:pt>
                <c:pt idx="3334">
                  <c:v>0.69107296168804166</c:v>
                </c:pt>
                <c:pt idx="3335">
                  <c:v>0.82654478251934049</c:v>
                </c:pt>
                <c:pt idx="3336">
                  <c:v>0.91160447001457212</c:v>
                </c:pt>
                <c:pt idx="3337">
                  <c:v>0.6781760588288307</c:v>
                </c:pt>
                <c:pt idx="3338">
                  <c:v>0.87055883407592771</c:v>
                </c:pt>
                <c:pt idx="3339">
                  <c:v>0.8900324761867523</c:v>
                </c:pt>
                <c:pt idx="3340">
                  <c:v>0.94481793642044065</c:v>
                </c:pt>
                <c:pt idx="3341">
                  <c:v>0.84233126640319822</c:v>
                </c:pt>
                <c:pt idx="3342">
                  <c:v>0.62649674192070959</c:v>
                </c:pt>
                <c:pt idx="3343">
                  <c:v>0.63939627110958097</c:v>
                </c:pt>
                <c:pt idx="3344">
                  <c:v>0.99638847112655637</c:v>
                </c:pt>
                <c:pt idx="3345">
                  <c:v>0.80992216467857359</c:v>
                </c:pt>
                <c:pt idx="3346">
                  <c:v>0.94925496578216551</c:v>
                </c:pt>
                <c:pt idx="3347">
                  <c:v>0.93962574601173399</c:v>
                </c:pt>
                <c:pt idx="3348">
                  <c:v>0.79643531739711759</c:v>
                </c:pt>
                <c:pt idx="3349">
                  <c:v>0.8451079338788986</c:v>
                </c:pt>
                <c:pt idx="3350">
                  <c:v>0.61528366375714538</c:v>
                </c:pt>
                <c:pt idx="3351">
                  <c:v>0.8335008382797241</c:v>
                </c:pt>
                <c:pt idx="3352">
                  <c:v>0.98216763734817503</c:v>
                </c:pt>
                <c:pt idx="3353">
                  <c:v>0.98489124178886411</c:v>
                </c:pt>
                <c:pt idx="3354">
                  <c:v>0.7372886002063751</c:v>
                </c:pt>
                <c:pt idx="3355">
                  <c:v>0.71777415126562116</c:v>
                </c:pt>
                <c:pt idx="3356">
                  <c:v>0.6700886473059654</c:v>
                </c:pt>
                <c:pt idx="3357">
                  <c:v>0.93134615421295164</c:v>
                </c:pt>
                <c:pt idx="3358">
                  <c:v>0.95739603638648985</c:v>
                </c:pt>
                <c:pt idx="3359">
                  <c:v>0.60558916572481392</c:v>
                </c:pt>
                <c:pt idx="3360">
                  <c:v>0.96006823182106016</c:v>
                </c:pt>
                <c:pt idx="3361">
                  <c:v>0.70196857154369352</c:v>
                </c:pt>
                <c:pt idx="3362">
                  <c:v>0.96466905474662779</c:v>
                </c:pt>
                <c:pt idx="3363">
                  <c:v>0.86367044448852537</c:v>
                </c:pt>
                <c:pt idx="3364">
                  <c:v>0.72500895559787748</c:v>
                </c:pt>
                <c:pt idx="3365">
                  <c:v>0.97127256393432615</c:v>
                </c:pt>
                <c:pt idx="3366">
                  <c:v>0.76154882311820982</c:v>
                </c:pt>
                <c:pt idx="3367">
                  <c:v>0.93884572982788084</c:v>
                </c:pt>
                <c:pt idx="3368">
                  <c:v>0.6211368706077337</c:v>
                </c:pt>
                <c:pt idx="3369">
                  <c:v>0.7561557203531265</c:v>
                </c:pt>
                <c:pt idx="3370">
                  <c:v>0.77414613068103788</c:v>
                </c:pt>
                <c:pt idx="3371">
                  <c:v>0.63148716688156126</c:v>
                </c:pt>
                <c:pt idx="3372">
                  <c:v>0.68518587797880171</c:v>
                </c:pt>
                <c:pt idx="3373">
                  <c:v>0.63620020300149915</c:v>
                </c:pt>
                <c:pt idx="3374">
                  <c:v>0.88214007616043089</c:v>
                </c:pt>
                <c:pt idx="3375">
                  <c:v>0.91241464614868162</c:v>
                </c:pt>
                <c:pt idx="3376">
                  <c:v>0.64745860025286672</c:v>
                </c:pt>
                <c:pt idx="3377">
                  <c:v>0.91389284133911131</c:v>
                </c:pt>
                <c:pt idx="3378">
                  <c:v>0.80981988310813902</c:v>
                </c:pt>
                <c:pt idx="3379">
                  <c:v>0.83939538002014158</c:v>
                </c:pt>
                <c:pt idx="3380">
                  <c:v>0.68656557649374006</c:v>
                </c:pt>
                <c:pt idx="3381">
                  <c:v>0.76621956229209898</c:v>
                </c:pt>
                <c:pt idx="3382">
                  <c:v>0.82860963642597196</c:v>
                </c:pt>
                <c:pt idx="3383">
                  <c:v>0.80335491001605985</c:v>
                </c:pt>
                <c:pt idx="3384">
                  <c:v>0.9840995132923126</c:v>
                </c:pt>
                <c:pt idx="3385">
                  <c:v>0.60600591441616414</c:v>
                </c:pt>
                <c:pt idx="3386">
                  <c:v>0.69525439888238905</c:v>
                </c:pt>
                <c:pt idx="3387">
                  <c:v>0.61197551842778919</c:v>
                </c:pt>
                <c:pt idx="3388">
                  <c:v>0.64285450279712675</c:v>
                </c:pt>
                <c:pt idx="3389">
                  <c:v>0.98963630795478819</c:v>
                </c:pt>
                <c:pt idx="3390">
                  <c:v>0.99444079995155332</c:v>
                </c:pt>
                <c:pt idx="3391">
                  <c:v>0.68747473359107969</c:v>
                </c:pt>
                <c:pt idx="3392">
                  <c:v>0.71182811111211775</c:v>
                </c:pt>
                <c:pt idx="3393">
                  <c:v>0.80011076331138609</c:v>
                </c:pt>
                <c:pt idx="3394">
                  <c:v>0.66323831528425214</c:v>
                </c:pt>
                <c:pt idx="3395">
                  <c:v>0.72451782077550886</c:v>
                </c:pt>
                <c:pt idx="3396">
                  <c:v>0.88802818059921262</c:v>
                </c:pt>
                <c:pt idx="3397">
                  <c:v>0.8111932039260864</c:v>
                </c:pt>
                <c:pt idx="3398">
                  <c:v>0.9054615259170532</c:v>
                </c:pt>
                <c:pt idx="3399">
                  <c:v>0.83632089793682096</c:v>
                </c:pt>
                <c:pt idx="3400">
                  <c:v>0.94709119796752927</c:v>
                </c:pt>
                <c:pt idx="3401">
                  <c:v>0.7676007807254791</c:v>
                </c:pt>
                <c:pt idx="3402">
                  <c:v>0.85892582535743711</c:v>
                </c:pt>
                <c:pt idx="3403">
                  <c:v>0.75843249857425687</c:v>
                </c:pt>
                <c:pt idx="3404">
                  <c:v>0.70667572170495985</c:v>
                </c:pt>
                <c:pt idx="3405">
                  <c:v>0.92828706502914426</c:v>
                </c:pt>
                <c:pt idx="3406">
                  <c:v>0.85154215097427366</c:v>
                </c:pt>
                <c:pt idx="3407">
                  <c:v>0.7423225402832031</c:v>
                </c:pt>
                <c:pt idx="3408">
                  <c:v>0.90472892522811887</c:v>
                </c:pt>
                <c:pt idx="3409">
                  <c:v>0.87225083112716673</c:v>
                </c:pt>
                <c:pt idx="3410">
                  <c:v>0.66531910598278043</c:v>
                </c:pt>
                <c:pt idx="3411">
                  <c:v>0.8193365544080734</c:v>
                </c:pt>
                <c:pt idx="3412">
                  <c:v>0.87428299188613889</c:v>
                </c:pt>
                <c:pt idx="3413">
                  <c:v>0.9851257264614105</c:v>
                </c:pt>
                <c:pt idx="3414">
                  <c:v>0.89765987396240232</c:v>
                </c:pt>
                <c:pt idx="3415">
                  <c:v>0.94046429395675657</c:v>
                </c:pt>
                <c:pt idx="3416">
                  <c:v>0.6677698031067848</c:v>
                </c:pt>
                <c:pt idx="3417">
                  <c:v>0.88642937541007993</c:v>
                </c:pt>
                <c:pt idx="3418">
                  <c:v>0.9424183130264282</c:v>
                </c:pt>
                <c:pt idx="3419">
                  <c:v>0.98532656431198118</c:v>
                </c:pt>
                <c:pt idx="3420">
                  <c:v>0.95440534353256223</c:v>
                </c:pt>
                <c:pt idx="3421">
                  <c:v>0.75599744021892545</c:v>
                </c:pt>
                <c:pt idx="3422">
                  <c:v>0.79627954065799711</c:v>
                </c:pt>
                <c:pt idx="3423">
                  <c:v>0.80904186367988584</c:v>
                </c:pt>
                <c:pt idx="3424">
                  <c:v>0.84800889194011686</c:v>
                </c:pt>
                <c:pt idx="3425">
                  <c:v>0.8080547511577606</c:v>
                </c:pt>
                <c:pt idx="3426">
                  <c:v>0.67929691672325132</c:v>
                </c:pt>
                <c:pt idx="3427">
                  <c:v>0.81411640942096708</c:v>
                </c:pt>
                <c:pt idx="3428">
                  <c:v>0.79864410161972044</c:v>
                </c:pt>
                <c:pt idx="3429">
                  <c:v>0.90882582068443296</c:v>
                </c:pt>
                <c:pt idx="3430">
                  <c:v>0.66642360240221021</c:v>
                </c:pt>
                <c:pt idx="3431">
                  <c:v>0.63276552632451055</c:v>
                </c:pt>
                <c:pt idx="3432">
                  <c:v>0.76341593861579893</c:v>
                </c:pt>
                <c:pt idx="3433">
                  <c:v>0.61230408158153293</c:v>
                </c:pt>
                <c:pt idx="3434">
                  <c:v>0.66326148658990858</c:v>
                </c:pt>
                <c:pt idx="3435">
                  <c:v>0.9496509790420532</c:v>
                </c:pt>
                <c:pt idx="3436">
                  <c:v>0.66683032214641569</c:v>
                </c:pt>
                <c:pt idx="3437">
                  <c:v>0.83678961396217344</c:v>
                </c:pt>
                <c:pt idx="3438">
                  <c:v>0.95021930932998655</c:v>
                </c:pt>
                <c:pt idx="3439">
                  <c:v>0.95648337006568906</c:v>
                </c:pt>
                <c:pt idx="3440">
                  <c:v>0.70556163638830183</c:v>
                </c:pt>
                <c:pt idx="3441">
                  <c:v>0.6195079483091831</c:v>
                </c:pt>
                <c:pt idx="3442">
                  <c:v>0.9254907429218292</c:v>
                </c:pt>
                <c:pt idx="3443">
                  <c:v>0.98008072972297666</c:v>
                </c:pt>
                <c:pt idx="3444">
                  <c:v>0.90902260541915891</c:v>
                </c:pt>
                <c:pt idx="3445">
                  <c:v>0.70452564805746076</c:v>
                </c:pt>
                <c:pt idx="3446">
                  <c:v>0.63760308399796484</c:v>
                </c:pt>
                <c:pt idx="3447">
                  <c:v>0.68981928229331968</c:v>
                </c:pt>
                <c:pt idx="3448">
                  <c:v>0.7523841321468353</c:v>
                </c:pt>
                <c:pt idx="3449">
                  <c:v>0.87018451690673826</c:v>
                </c:pt>
                <c:pt idx="3450">
                  <c:v>0.78759405612945554</c:v>
                </c:pt>
                <c:pt idx="3451">
                  <c:v>0.87576535940170286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Non-obstetric, MCHADX1=1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>
                  <a:alpha val="25000"/>
                </a:srgbClr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Sheet1!$C$3:$C$133</c:f>
              <c:numCache>
                <c:formatCode>General</c:formatCode>
                <c:ptCount val="131"/>
                <c:pt idx="0">
                  <c:v>1.5280585289001465</c:v>
                </c:pt>
                <c:pt idx="1">
                  <c:v>1.0276789665222168</c:v>
                </c:pt>
                <c:pt idx="2">
                  <c:v>1.9300416707992554</c:v>
                </c:pt>
                <c:pt idx="3">
                  <c:v>1.185227632522583</c:v>
                </c:pt>
                <c:pt idx="4">
                  <c:v>1.95208740234375</c:v>
                </c:pt>
                <c:pt idx="5">
                  <c:v>1.8856489658355713</c:v>
                </c:pt>
                <c:pt idx="6">
                  <c:v>1.5917843580245972</c:v>
                </c:pt>
                <c:pt idx="7">
                  <c:v>1.4856164455413818</c:v>
                </c:pt>
                <c:pt idx="8">
                  <c:v>1.9726440906524658</c:v>
                </c:pt>
                <c:pt idx="9">
                  <c:v>1.4787971973419189</c:v>
                </c:pt>
                <c:pt idx="10">
                  <c:v>1.1541701555252075</c:v>
                </c:pt>
                <c:pt idx="11">
                  <c:v>2.6551117897033691</c:v>
                </c:pt>
                <c:pt idx="12">
                  <c:v>2.08534836769104</c:v>
                </c:pt>
                <c:pt idx="13">
                  <c:v>2.2592446804046631</c:v>
                </c:pt>
                <c:pt idx="14">
                  <c:v>2.3158152103424072</c:v>
                </c:pt>
                <c:pt idx="15">
                  <c:v>2.3869380950927734</c:v>
                </c:pt>
                <c:pt idx="16">
                  <c:v>2.9778165817260742</c:v>
                </c:pt>
                <c:pt idx="17">
                  <c:v>2.4340107440948486</c:v>
                </c:pt>
                <c:pt idx="18">
                  <c:v>2.8837776184082031</c:v>
                </c:pt>
                <c:pt idx="19">
                  <c:v>2.1247167587280273</c:v>
                </c:pt>
                <c:pt idx="20">
                  <c:v>2.8089685440063477</c:v>
                </c:pt>
                <c:pt idx="21">
                  <c:v>3.0638034343719482</c:v>
                </c:pt>
                <c:pt idx="22">
                  <c:v>3.3708136081695557</c:v>
                </c:pt>
                <c:pt idx="23">
                  <c:v>3.6457564830780029</c:v>
                </c:pt>
                <c:pt idx="24">
                  <c:v>3.2213611602783203</c:v>
                </c:pt>
                <c:pt idx="25">
                  <c:v>3.3457748889923096</c:v>
                </c:pt>
                <c:pt idx="26">
                  <c:v>3.7136263847351074</c:v>
                </c:pt>
                <c:pt idx="27">
                  <c:v>3.1661098003387451</c:v>
                </c:pt>
                <c:pt idx="28">
                  <c:v>3.1526107788085938</c:v>
                </c:pt>
                <c:pt idx="29">
                  <c:v>3.3058643341064453</c:v>
                </c:pt>
                <c:pt idx="30">
                  <c:v>3.5211718082427979</c:v>
                </c:pt>
                <c:pt idx="31">
                  <c:v>4.530266284942627</c:v>
                </c:pt>
                <c:pt idx="32">
                  <c:v>4.7969765663146973</c:v>
                </c:pt>
                <c:pt idx="33">
                  <c:v>4.5447816848754883</c:v>
                </c:pt>
                <c:pt idx="34">
                  <c:v>4.5633625984191895</c:v>
                </c:pt>
                <c:pt idx="35">
                  <c:v>4.9060492515563965</c:v>
                </c:pt>
                <c:pt idx="36">
                  <c:v>4.8566312789916992</c:v>
                </c:pt>
                <c:pt idx="37">
                  <c:v>4.056267261505127</c:v>
                </c:pt>
                <c:pt idx="38">
                  <c:v>4.0421242713928223</c:v>
                </c:pt>
                <c:pt idx="39">
                  <c:v>4.7308440208435059</c:v>
                </c:pt>
                <c:pt idx="40">
                  <c:v>4.2886214256286621</c:v>
                </c:pt>
                <c:pt idx="41">
                  <c:v>5.8644466400146484</c:v>
                </c:pt>
                <c:pt idx="42">
                  <c:v>5.6988153457641602</c:v>
                </c:pt>
                <c:pt idx="43">
                  <c:v>5.9420347213745117</c:v>
                </c:pt>
                <c:pt idx="44">
                  <c:v>5.9984970092773438</c:v>
                </c:pt>
                <c:pt idx="45">
                  <c:v>5.8161935806274414</c:v>
                </c:pt>
                <c:pt idx="46">
                  <c:v>5.5516495704650879</c:v>
                </c:pt>
                <c:pt idx="47">
                  <c:v>5.1775369644165039</c:v>
                </c:pt>
                <c:pt idx="48">
                  <c:v>5.7549262046813965</c:v>
                </c:pt>
                <c:pt idx="49">
                  <c:v>5.2914361953735352</c:v>
                </c:pt>
                <c:pt idx="50">
                  <c:v>6.5122017860412598</c:v>
                </c:pt>
                <c:pt idx="51">
                  <c:v>6.2828264236450195</c:v>
                </c:pt>
                <c:pt idx="52">
                  <c:v>6.6425080299377441</c:v>
                </c:pt>
                <c:pt idx="53">
                  <c:v>6.0369534492492676</c:v>
                </c:pt>
                <c:pt idx="54">
                  <c:v>6.693641185760498</c:v>
                </c:pt>
                <c:pt idx="55">
                  <c:v>6.4761362075805664</c:v>
                </c:pt>
                <c:pt idx="56">
                  <c:v>6.0390844345092773</c:v>
                </c:pt>
                <c:pt idx="57">
                  <c:v>6.5768160820007324</c:v>
                </c:pt>
                <c:pt idx="58">
                  <c:v>6.799687385559082</c:v>
                </c:pt>
                <c:pt idx="59">
                  <c:v>7.212730884552002</c:v>
                </c:pt>
                <c:pt idx="60">
                  <c:v>7.9338169097900391</c:v>
                </c:pt>
                <c:pt idx="61">
                  <c:v>7.1159005165100098</c:v>
                </c:pt>
                <c:pt idx="62">
                  <c:v>7.5198869705200195</c:v>
                </c:pt>
                <c:pt idx="63">
                  <c:v>7.4842839241027832</c:v>
                </c:pt>
                <c:pt idx="64">
                  <c:v>7.3237504959106445</c:v>
                </c:pt>
                <c:pt idx="65">
                  <c:v>7.5536909103393555</c:v>
                </c:pt>
                <c:pt idx="66">
                  <c:v>7.8773317337036133</c:v>
                </c:pt>
                <c:pt idx="67">
                  <c:v>8.205204963684082</c:v>
                </c:pt>
                <c:pt idx="68">
                  <c:v>8.886444091796875</c:v>
                </c:pt>
                <c:pt idx="69">
                  <c:v>8.746826171875</c:v>
                </c:pt>
                <c:pt idx="70">
                  <c:v>8.905756950378418</c:v>
                </c:pt>
                <c:pt idx="71">
                  <c:v>8.6490411758422852</c:v>
                </c:pt>
                <c:pt idx="72">
                  <c:v>8.79681396484375</c:v>
                </c:pt>
                <c:pt idx="73">
                  <c:v>9.9808235168457031</c:v>
                </c:pt>
                <c:pt idx="74">
                  <c:v>9.7896623611450195</c:v>
                </c:pt>
                <c:pt idx="75">
                  <c:v>9.913116455078125</c:v>
                </c:pt>
                <c:pt idx="76">
                  <c:v>9.7779073715209961</c:v>
                </c:pt>
                <c:pt idx="77">
                  <c:v>9.6631078720092773</c:v>
                </c:pt>
                <c:pt idx="78">
                  <c:v>10.040087699890137</c:v>
                </c:pt>
                <c:pt idx="79">
                  <c:v>10.28428840637207</c:v>
                </c:pt>
                <c:pt idx="80">
                  <c:v>10.178274154663086</c:v>
                </c:pt>
                <c:pt idx="81">
                  <c:v>10.939373016357422</c:v>
                </c:pt>
                <c:pt idx="82">
                  <c:v>11.889887809753418</c:v>
                </c:pt>
                <c:pt idx="83">
                  <c:v>11.781909942626953</c:v>
                </c:pt>
                <c:pt idx="84">
                  <c:v>11.019432067871094</c:v>
                </c:pt>
                <c:pt idx="85">
                  <c:v>11.415984153747559</c:v>
                </c:pt>
                <c:pt idx="86">
                  <c:v>12.225141525268555</c:v>
                </c:pt>
                <c:pt idx="87">
                  <c:v>12.47005558013916</c:v>
                </c:pt>
                <c:pt idx="88">
                  <c:v>12.95775318145752</c:v>
                </c:pt>
                <c:pt idx="89">
                  <c:v>12.085611343383789</c:v>
                </c:pt>
                <c:pt idx="90">
                  <c:v>13.411931037902832</c:v>
                </c:pt>
                <c:pt idx="91">
                  <c:v>13.215258598327637</c:v>
                </c:pt>
                <c:pt idx="92">
                  <c:v>13.02873420715332</c:v>
                </c:pt>
                <c:pt idx="93">
                  <c:v>13.178620338439941</c:v>
                </c:pt>
                <c:pt idx="94">
                  <c:v>14.704957962036133</c:v>
                </c:pt>
                <c:pt idx="95">
                  <c:v>14.439804077148438</c:v>
                </c:pt>
                <c:pt idx="96">
                  <c:v>14.740652084350586</c:v>
                </c:pt>
                <c:pt idx="97">
                  <c:v>15.910807609558105</c:v>
                </c:pt>
                <c:pt idx="98">
                  <c:v>15.918365478515625</c:v>
                </c:pt>
                <c:pt idx="99">
                  <c:v>16.299016952514648</c:v>
                </c:pt>
                <c:pt idx="100">
                  <c:v>16.325389862060547</c:v>
                </c:pt>
                <c:pt idx="101">
                  <c:v>17.479717254638672</c:v>
                </c:pt>
                <c:pt idx="102">
                  <c:v>17.587783813476563</c:v>
                </c:pt>
                <c:pt idx="103">
                  <c:v>18.011018753051758</c:v>
                </c:pt>
                <c:pt idx="104">
                  <c:v>18.48213005065918</c:v>
                </c:pt>
                <c:pt idx="105">
                  <c:v>19.387195587158203</c:v>
                </c:pt>
                <c:pt idx="106">
                  <c:v>19.671346664428711</c:v>
                </c:pt>
                <c:pt idx="107">
                  <c:v>20.932796478271484</c:v>
                </c:pt>
                <c:pt idx="108">
                  <c:v>20.163694381713867</c:v>
                </c:pt>
                <c:pt idx="109">
                  <c:v>21.571722030639648</c:v>
                </c:pt>
                <c:pt idx="110">
                  <c:v>22.385234832763672</c:v>
                </c:pt>
                <c:pt idx="111">
                  <c:v>23.667924880981445</c:v>
                </c:pt>
                <c:pt idx="112">
                  <c:v>23.900461196899414</c:v>
                </c:pt>
                <c:pt idx="113">
                  <c:v>24.076566696166992</c:v>
                </c:pt>
                <c:pt idx="114">
                  <c:v>26.327156066894531</c:v>
                </c:pt>
                <c:pt idx="115">
                  <c:v>27.496610641479492</c:v>
                </c:pt>
                <c:pt idx="116">
                  <c:v>28.410438537597656</c:v>
                </c:pt>
                <c:pt idx="117">
                  <c:v>29.236652374267578</c:v>
                </c:pt>
                <c:pt idx="118">
                  <c:v>29.843513488769531</c:v>
                </c:pt>
                <c:pt idx="119">
                  <c:v>29.001440048217773</c:v>
                </c:pt>
                <c:pt idx="120">
                  <c:v>29.11668586730957</c:v>
                </c:pt>
                <c:pt idx="121">
                  <c:v>29.485757827758789</c:v>
                </c:pt>
                <c:pt idx="122">
                  <c:v>29.260841369628906</c:v>
                </c:pt>
                <c:pt idx="123">
                  <c:v>29.423568725585938</c:v>
                </c:pt>
                <c:pt idx="124">
                  <c:v>29.127094268798828</c:v>
                </c:pt>
                <c:pt idx="125">
                  <c:v>29.16545295715332</c:v>
                </c:pt>
                <c:pt idx="126">
                  <c:v>29.602333068847656</c:v>
                </c:pt>
                <c:pt idx="127">
                  <c:v>29.170005798339844</c:v>
                </c:pt>
                <c:pt idx="128">
                  <c:v>29.165742874145508</c:v>
                </c:pt>
                <c:pt idx="129">
                  <c:v>29.507061004638672</c:v>
                </c:pt>
                <c:pt idx="130">
                  <c:v>29.746137619018555</c:v>
                </c:pt>
              </c:numCache>
            </c:numRef>
          </c:xVal>
          <c:yVal>
            <c:numRef>
              <c:f>Sheet1!$D$3:$D$133</c:f>
              <c:numCache>
                <c:formatCode>General</c:formatCode>
                <c:ptCount val="131"/>
                <c:pt idx="0">
                  <c:v>0.17411198616027834</c:v>
                </c:pt>
                <c:pt idx="1">
                  <c:v>0.39255549907684328</c:v>
                </c:pt>
                <c:pt idx="2">
                  <c:v>0.1834054231643677</c:v>
                </c:pt>
                <c:pt idx="3">
                  <c:v>0.13483008146286013</c:v>
                </c:pt>
                <c:pt idx="4">
                  <c:v>0.12749179601669314</c:v>
                </c:pt>
                <c:pt idx="5">
                  <c:v>0.17007484436035158</c:v>
                </c:pt>
                <c:pt idx="6">
                  <c:v>0.35382487773895266</c:v>
                </c:pt>
                <c:pt idx="7">
                  <c:v>0.19258191585540774</c:v>
                </c:pt>
                <c:pt idx="8">
                  <c:v>0.1552488446235657</c:v>
                </c:pt>
                <c:pt idx="9">
                  <c:v>6.8145716190338157E-2</c:v>
                </c:pt>
                <c:pt idx="10">
                  <c:v>0.37949773073196413</c:v>
                </c:pt>
                <c:pt idx="11">
                  <c:v>0.32897492647171023</c:v>
                </c:pt>
                <c:pt idx="12">
                  <c:v>0.31617739200592043</c:v>
                </c:pt>
                <c:pt idx="13">
                  <c:v>0.25754573345184328</c:v>
                </c:pt>
                <c:pt idx="14">
                  <c:v>0.24936088323593142</c:v>
                </c:pt>
                <c:pt idx="15">
                  <c:v>0.19515194892883303</c:v>
                </c:pt>
                <c:pt idx="16">
                  <c:v>0.27567317485809328</c:v>
                </c:pt>
                <c:pt idx="17">
                  <c:v>0.37652673721313479</c:v>
                </c:pt>
                <c:pt idx="18">
                  <c:v>1.5387320518493675E-2</c:v>
                </c:pt>
                <c:pt idx="19">
                  <c:v>0.38346585035324099</c:v>
                </c:pt>
                <c:pt idx="20">
                  <c:v>0.34491314888000491</c:v>
                </c:pt>
                <c:pt idx="21">
                  <c:v>0.25534209012985232</c:v>
                </c:pt>
                <c:pt idx="22">
                  <c:v>0.12855192422866824</c:v>
                </c:pt>
                <c:pt idx="23">
                  <c:v>3.9376044273376487E-2</c:v>
                </c:pt>
                <c:pt idx="24">
                  <c:v>0.25649281740188601</c:v>
                </c:pt>
                <c:pt idx="25">
                  <c:v>9.3918764591217063E-2</c:v>
                </c:pt>
                <c:pt idx="26">
                  <c:v>0.15180864334106448</c:v>
                </c:pt>
                <c:pt idx="27">
                  <c:v>0.20480951070785525</c:v>
                </c:pt>
                <c:pt idx="28">
                  <c:v>0.31326552629470827</c:v>
                </c:pt>
                <c:pt idx="29">
                  <c:v>0.11651399135589602</c:v>
                </c:pt>
                <c:pt idx="30">
                  <c:v>0.15718921422958376</c:v>
                </c:pt>
                <c:pt idx="31">
                  <c:v>0.27054204940795901</c:v>
                </c:pt>
                <c:pt idx="32">
                  <c:v>0.37153955698013308</c:v>
                </c:pt>
                <c:pt idx="33">
                  <c:v>0.34523966312408449</c:v>
                </c:pt>
                <c:pt idx="34">
                  <c:v>0.39677371978759768</c:v>
                </c:pt>
                <c:pt idx="35">
                  <c:v>3.5318577289581321E-2</c:v>
                </c:pt>
                <c:pt idx="36">
                  <c:v>1.2706124782562278E-2</c:v>
                </c:pt>
                <c:pt idx="37">
                  <c:v>0.28019382953643801</c:v>
                </c:pt>
                <c:pt idx="38">
                  <c:v>0.20743759870529177</c:v>
                </c:pt>
                <c:pt idx="39">
                  <c:v>0.26095523834228518</c:v>
                </c:pt>
                <c:pt idx="40">
                  <c:v>0.37963654994964602</c:v>
                </c:pt>
                <c:pt idx="41">
                  <c:v>0.23381986618041994</c:v>
                </c:pt>
                <c:pt idx="42">
                  <c:v>0.10603686571121218</c:v>
                </c:pt>
                <c:pt idx="43">
                  <c:v>0.39318456649780276</c:v>
                </c:pt>
                <c:pt idx="44">
                  <c:v>0.14796503782272341</c:v>
                </c:pt>
                <c:pt idx="45">
                  <c:v>0.25692906379699709</c:v>
                </c:pt>
                <c:pt idx="46">
                  <c:v>0.3601707458496094</c:v>
                </c:pt>
                <c:pt idx="47">
                  <c:v>0.29562469720840456</c:v>
                </c:pt>
                <c:pt idx="48">
                  <c:v>0.21894087791442873</c:v>
                </c:pt>
                <c:pt idx="49">
                  <c:v>8.6334586143493874E-3</c:v>
                </c:pt>
                <c:pt idx="50">
                  <c:v>7.398953437805178E-2</c:v>
                </c:pt>
                <c:pt idx="51">
                  <c:v>3.703352212905886E-2</c:v>
                </c:pt>
                <c:pt idx="52">
                  <c:v>0.25969197750091555</c:v>
                </c:pt>
                <c:pt idx="53">
                  <c:v>0.22961720228195193</c:v>
                </c:pt>
                <c:pt idx="54">
                  <c:v>0.34377696514129641</c:v>
                </c:pt>
                <c:pt idx="55">
                  <c:v>9.0161406993865989E-2</c:v>
                </c:pt>
                <c:pt idx="56">
                  <c:v>0.18755486011505129</c:v>
                </c:pt>
                <c:pt idx="57">
                  <c:v>4.847981929779055E-2</c:v>
                </c:pt>
                <c:pt idx="58">
                  <c:v>0.1486463785171509</c:v>
                </c:pt>
                <c:pt idx="59">
                  <c:v>7.409477233886741E-3</c:v>
                </c:pt>
                <c:pt idx="60">
                  <c:v>0.14380868673324587</c:v>
                </c:pt>
                <c:pt idx="61">
                  <c:v>1.5237712860107444E-2</c:v>
                </c:pt>
                <c:pt idx="62">
                  <c:v>0.13114717006683352</c:v>
                </c:pt>
                <c:pt idx="63">
                  <c:v>0.25740858316421511</c:v>
                </c:pt>
                <c:pt idx="64">
                  <c:v>0.11383953094482424</c:v>
                </c:pt>
                <c:pt idx="65">
                  <c:v>1.9778990745544456E-2</c:v>
                </c:pt>
                <c:pt idx="66">
                  <c:v>0.38137265443801882</c:v>
                </c:pt>
                <c:pt idx="67">
                  <c:v>0.27912607192993166</c:v>
                </c:pt>
                <c:pt idx="68">
                  <c:v>0.32313778400421145</c:v>
                </c:pt>
                <c:pt idx="69">
                  <c:v>0.39376225471496584</c:v>
                </c:pt>
                <c:pt idx="70">
                  <c:v>0.10591467618942263</c:v>
                </c:pt>
                <c:pt idx="71">
                  <c:v>5.9621715545654319E-2</c:v>
                </c:pt>
                <c:pt idx="72">
                  <c:v>0.14876016378402712</c:v>
                </c:pt>
                <c:pt idx="73">
                  <c:v>0.37527623176574709</c:v>
                </c:pt>
                <c:pt idx="74">
                  <c:v>0.27202841043472292</c:v>
                </c:pt>
                <c:pt idx="75">
                  <c:v>4.7790610790252708E-2</c:v>
                </c:pt>
                <c:pt idx="76">
                  <c:v>0.23835935592651369</c:v>
                </c:pt>
                <c:pt idx="77">
                  <c:v>5.2843594551086448E-2</c:v>
                </c:pt>
                <c:pt idx="78">
                  <c:v>7.0438170433044456E-2</c:v>
                </c:pt>
                <c:pt idx="79">
                  <c:v>0.13737800121307375</c:v>
                </c:pt>
                <c:pt idx="80">
                  <c:v>1.8494749069213889E-2</c:v>
                </c:pt>
                <c:pt idx="81">
                  <c:v>0.13371773958206179</c:v>
                </c:pt>
                <c:pt idx="82">
                  <c:v>0.1683985233306885</c:v>
                </c:pt>
                <c:pt idx="83">
                  <c:v>0.17836924791336062</c:v>
                </c:pt>
                <c:pt idx="84">
                  <c:v>0.19778569936752322</c:v>
                </c:pt>
                <c:pt idx="85">
                  <c:v>8.9576447010040305E-2</c:v>
                </c:pt>
                <c:pt idx="86">
                  <c:v>0.39912798404693606</c:v>
                </c:pt>
                <c:pt idx="87">
                  <c:v>0.16678782701492312</c:v>
                </c:pt>
                <c:pt idx="88">
                  <c:v>0.22025641202926638</c:v>
                </c:pt>
                <c:pt idx="89">
                  <c:v>0.21308484077453616</c:v>
                </c:pt>
                <c:pt idx="90">
                  <c:v>0.18399181365966799</c:v>
                </c:pt>
                <c:pt idx="91">
                  <c:v>0.13766207695007326</c:v>
                </c:pt>
                <c:pt idx="92">
                  <c:v>0.18772079944610598</c:v>
                </c:pt>
                <c:pt idx="93">
                  <c:v>7.9854273796081565E-2</c:v>
                </c:pt>
                <c:pt idx="94">
                  <c:v>3.268101215362551E-2</c:v>
                </c:pt>
                <c:pt idx="95">
                  <c:v>0.2022395968437195</c:v>
                </c:pt>
                <c:pt idx="96">
                  <c:v>0.17499288320541384</c:v>
                </c:pt>
                <c:pt idx="97">
                  <c:v>0.26034548282623293</c:v>
                </c:pt>
                <c:pt idx="98">
                  <c:v>0.3868440628051758</c:v>
                </c:pt>
                <c:pt idx="99">
                  <c:v>0.17050971984863283</c:v>
                </c:pt>
                <c:pt idx="100">
                  <c:v>7.6508307456970237E-2</c:v>
                </c:pt>
                <c:pt idx="101">
                  <c:v>6.4980411529541038E-2</c:v>
                </c:pt>
                <c:pt idx="102">
                  <c:v>0.36649163961410525</c:v>
                </c:pt>
                <c:pt idx="103">
                  <c:v>7.9054558277130149E-2</c:v>
                </c:pt>
                <c:pt idx="104">
                  <c:v>8.8675165176391624E-2</c:v>
                </c:pt>
                <c:pt idx="105">
                  <c:v>2.8577685356140359E-3</c:v>
                </c:pt>
                <c:pt idx="106">
                  <c:v>0.14425816535949709</c:v>
                </c:pt>
                <c:pt idx="107">
                  <c:v>8.6880648136138938E-2</c:v>
                </c:pt>
                <c:pt idx="108">
                  <c:v>0.38398721218109133</c:v>
                </c:pt>
                <c:pt idx="109">
                  <c:v>0.20128133296966555</c:v>
                </c:pt>
                <c:pt idx="110">
                  <c:v>0.35066350698471072</c:v>
                </c:pt>
                <c:pt idx="111">
                  <c:v>0.24609597921371462</c:v>
                </c:pt>
                <c:pt idx="112">
                  <c:v>6.4614653587341531E-3</c:v>
                </c:pt>
                <c:pt idx="113">
                  <c:v>0.3604042172431946</c:v>
                </c:pt>
                <c:pt idx="114">
                  <c:v>9.5833086967468284E-2</c:v>
                </c:pt>
                <c:pt idx="115">
                  <c:v>0.39145960807800295</c:v>
                </c:pt>
                <c:pt idx="116">
                  <c:v>3.3023619651794456E-2</c:v>
                </c:pt>
                <c:pt idx="117">
                  <c:v>0.39735575914382937</c:v>
                </c:pt>
                <c:pt idx="118">
                  <c:v>0.16083922386169436</c:v>
                </c:pt>
                <c:pt idx="119">
                  <c:v>1.1666059494018777E-3</c:v>
                </c:pt>
                <c:pt idx="120">
                  <c:v>0.34310361146926882</c:v>
                </c:pt>
                <c:pt idx="121">
                  <c:v>0.12737002372741701</c:v>
                </c:pt>
                <c:pt idx="122">
                  <c:v>0.36409285068511965</c:v>
                </c:pt>
                <c:pt idx="123">
                  <c:v>9.9451327323913596E-2</c:v>
                </c:pt>
                <c:pt idx="124">
                  <c:v>0.20526286363601687</c:v>
                </c:pt>
                <c:pt idx="125">
                  <c:v>2.1489286422729514E-2</c:v>
                </c:pt>
                <c:pt idx="126">
                  <c:v>0.12091037034988406</c:v>
                </c:pt>
                <c:pt idx="127">
                  <c:v>0.31887080669403078</c:v>
                </c:pt>
                <c:pt idx="128">
                  <c:v>0.14250054359436037</c:v>
                </c:pt>
                <c:pt idx="129">
                  <c:v>0.11329557895660403</c:v>
                </c:pt>
                <c:pt idx="130">
                  <c:v>0.24368193149566653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B04-4E4E-B951-758A308760AC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Bariatric, MCHADX1=0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68B33">
                  <a:alpha val="25000"/>
                </a:srgbClr>
              </a:solidFill>
              <a:ln w="3175">
                <a:solidFill>
                  <a:srgbClr val="F68B33"/>
                </a:solidFill>
              </a:ln>
            </c:spPr>
          </c:marker>
          <c:xVal>
            <c:numRef>
              <c:f>Sheet1!$E$3:$E$1834</c:f>
              <c:numCache>
                <c:formatCode>General</c:formatCode>
                <c:ptCount val="1832"/>
                <c:pt idx="0">
                  <c:v>1.6158462762832642</c:v>
                </c:pt>
                <c:pt idx="1">
                  <c:v>1.1408652067184448</c:v>
                </c:pt>
                <c:pt idx="2">
                  <c:v>1.6625348329544067</c:v>
                </c:pt>
                <c:pt idx="3">
                  <c:v>1.6541624069213867</c:v>
                </c:pt>
                <c:pt idx="4">
                  <c:v>1.7206518650054932</c:v>
                </c:pt>
                <c:pt idx="5">
                  <c:v>1.0185081958770752</c:v>
                </c:pt>
                <c:pt idx="6">
                  <c:v>1.0730305910110474</c:v>
                </c:pt>
                <c:pt idx="7">
                  <c:v>1.4892628192901611</c:v>
                </c:pt>
                <c:pt idx="8">
                  <c:v>1.585094690322876</c:v>
                </c:pt>
                <c:pt idx="9">
                  <c:v>1.6148109436035156</c:v>
                </c:pt>
                <c:pt idx="10">
                  <c:v>1.3507260084152222</c:v>
                </c:pt>
                <c:pt idx="11">
                  <c:v>1.8091546297073364</c:v>
                </c:pt>
                <c:pt idx="12">
                  <c:v>1.8101922273635864</c:v>
                </c:pt>
                <c:pt idx="13">
                  <c:v>1.5777218341827393</c:v>
                </c:pt>
                <c:pt idx="14">
                  <c:v>1.1988675594329834</c:v>
                </c:pt>
                <c:pt idx="15">
                  <c:v>1.2877664566040039</c:v>
                </c:pt>
                <c:pt idx="16">
                  <c:v>1.3983070850372314</c:v>
                </c:pt>
                <c:pt idx="17">
                  <c:v>1.1288107633590698</c:v>
                </c:pt>
                <c:pt idx="18">
                  <c:v>1.3413461446762085</c:v>
                </c:pt>
                <c:pt idx="19">
                  <c:v>1.9220594167709351</c:v>
                </c:pt>
                <c:pt idx="20">
                  <c:v>1.4077177047729492</c:v>
                </c:pt>
                <c:pt idx="21">
                  <c:v>1.4335895776748657</c:v>
                </c:pt>
                <c:pt idx="22">
                  <c:v>1.3663022518157959</c:v>
                </c:pt>
                <c:pt idx="23">
                  <c:v>1.2265371084213257</c:v>
                </c:pt>
                <c:pt idx="24">
                  <c:v>1.5855212211608887</c:v>
                </c:pt>
                <c:pt idx="25">
                  <c:v>1.4307607412338257</c:v>
                </c:pt>
                <c:pt idx="26">
                  <c:v>1.3683853149414063</c:v>
                </c:pt>
                <c:pt idx="27">
                  <c:v>1.121699333190918</c:v>
                </c:pt>
                <c:pt idx="28">
                  <c:v>1.0358946323394775</c:v>
                </c:pt>
                <c:pt idx="29">
                  <c:v>1.9786875247955322</c:v>
                </c:pt>
                <c:pt idx="30">
                  <c:v>1.0252165794372559</c:v>
                </c:pt>
                <c:pt idx="31">
                  <c:v>1.9750475883483887</c:v>
                </c:pt>
                <c:pt idx="32">
                  <c:v>1.8013259172439575</c:v>
                </c:pt>
                <c:pt idx="33">
                  <c:v>1.7200767993927002</c:v>
                </c:pt>
                <c:pt idx="34">
                  <c:v>1.8198866844177246</c:v>
                </c:pt>
                <c:pt idx="35">
                  <c:v>1.9172062873840332</c:v>
                </c:pt>
                <c:pt idx="36">
                  <c:v>1.9712932109832764</c:v>
                </c:pt>
                <c:pt idx="37">
                  <c:v>1.2201335430145264</c:v>
                </c:pt>
                <c:pt idx="38">
                  <c:v>1.6420847177505493</c:v>
                </c:pt>
                <c:pt idx="39">
                  <c:v>1.0340971946716309</c:v>
                </c:pt>
                <c:pt idx="40">
                  <c:v>1.5542334318161011</c:v>
                </c:pt>
                <c:pt idx="41">
                  <c:v>1.4956884384155273</c:v>
                </c:pt>
                <c:pt idx="42">
                  <c:v>1.7453895807266235</c:v>
                </c:pt>
                <c:pt idx="43">
                  <c:v>1.2275607585906982</c:v>
                </c:pt>
                <c:pt idx="44">
                  <c:v>1.0251839160919189</c:v>
                </c:pt>
                <c:pt idx="45">
                  <c:v>1.2613708972930908</c:v>
                </c:pt>
                <c:pt idx="46">
                  <c:v>1.9371069669723511</c:v>
                </c:pt>
                <c:pt idx="47">
                  <c:v>1.5076837539672852</c:v>
                </c:pt>
                <c:pt idx="48">
                  <c:v>1.8839962482452393</c:v>
                </c:pt>
                <c:pt idx="49">
                  <c:v>1.416701078414917</c:v>
                </c:pt>
                <c:pt idx="50">
                  <c:v>1.2121713161468506</c:v>
                </c:pt>
                <c:pt idx="51">
                  <c:v>1.5790431499481201</c:v>
                </c:pt>
                <c:pt idx="52">
                  <c:v>1.9916807413101196</c:v>
                </c:pt>
                <c:pt idx="53">
                  <c:v>1.5690189599990845</c:v>
                </c:pt>
                <c:pt idx="54">
                  <c:v>1.3508758544921875</c:v>
                </c:pt>
                <c:pt idx="55">
                  <c:v>1.5776437520980835</c:v>
                </c:pt>
                <c:pt idx="56">
                  <c:v>1.9739030599594116</c:v>
                </c:pt>
                <c:pt idx="57">
                  <c:v>1.5238598585128784</c:v>
                </c:pt>
                <c:pt idx="58">
                  <c:v>1.6417362689971924</c:v>
                </c:pt>
                <c:pt idx="59">
                  <c:v>1.460308313369751</c:v>
                </c:pt>
                <c:pt idx="60">
                  <c:v>1.5961437225341797</c:v>
                </c:pt>
                <c:pt idx="61">
                  <c:v>1.2411962747573853</c:v>
                </c:pt>
                <c:pt idx="62">
                  <c:v>1.1844577789306641</c:v>
                </c:pt>
                <c:pt idx="63">
                  <c:v>1.4400618076324463</c:v>
                </c:pt>
                <c:pt idx="64">
                  <c:v>1.2707409858703613</c:v>
                </c:pt>
                <c:pt idx="65">
                  <c:v>1.9063005447387695</c:v>
                </c:pt>
                <c:pt idx="66">
                  <c:v>1.3246196508407593</c:v>
                </c:pt>
                <c:pt idx="67">
                  <c:v>1.852156400680542</c:v>
                </c:pt>
                <c:pt idx="68">
                  <c:v>1.3857326507568359</c:v>
                </c:pt>
                <c:pt idx="69">
                  <c:v>1.4525915384292603</c:v>
                </c:pt>
                <c:pt idx="70">
                  <c:v>1.9574112892150879</c:v>
                </c:pt>
                <c:pt idx="71">
                  <c:v>1.3779904842376709</c:v>
                </c:pt>
                <c:pt idx="72">
                  <c:v>1.7165758609771729</c:v>
                </c:pt>
                <c:pt idx="73">
                  <c:v>1.5616122484207153</c:v>
                </c:pt>
                <c:pt idx="74">
                  <c:v>1.8166930675506592</c:v>
                </c:pt>
                <c:pt idx="75">
                  <c:v>1.6788790225982666</c:v>
                </c:pt>
                <c:pt idx="76">
                  <c:v>1.596935510635376</c:v>
                </c:pt>
                <c:pt idx="77">
                  <c:v>1.4089871644973755</c:v>
                </c:pt>
                <c:pt idx="78">
                  <c:v>1.4804732799530029</c:v>
                </c:pt>
                <c:pt idx="79">
                  <c:v>1.8707759380340576</c:v>
                </c:pt>
                <c:pt idx="80">
                  <c:v>1.8775762319564819</c:v>
                </c:pt>
                <c:pt idx="81">
                  <c:v>1.1977190971374512</c:v>
                </c:pt>
                <c:pt idx="82">
                  <c:v>1.2968275547027588</c:v>
                </c:pt>
                <c:pt idx="83">
                  <c:v>1.3292398452758789</c:v>
                </c:pt>
                <c:pt idx="84">
                  <c:v>1.5577523708343506</c:v>
                </c:pt>
                <c:pt idx="85">
                  <c:v>1.6638354063034058</c:v>
                </c:pt>
                <c:pt idx="86">
                  <c:v>1.704279899597168</c:v>
                </c:pt>
                <c:pt idx="87">
                  <c:v>1.8125079870223999</c:v>
                </c:pt>
                <c:pt idx="88">
                  <c:v>1.0252131223678589</c:v>
                </c:pt>
                <c:pt idx="89">
                  <c:v>1.4057236909866333</c:v>
                </c:pt>
                <c:pt idx="90">
                  <c:v>1.5266426801681519</c:v>
                </c:pt>
                <c:pt idx="91">
                  <c:v>1.3159158229827881</c:v>
                </c:pt>
                <c:pt idx="92">
                  <c:v>1.5556493997573853</c:v>
                </c:pt>
                <c:pt idx="93">
                  <c:v>1.7782354354858398</c:v>
                </c:pt>
                <c:pt idx="94">
                  <c:v>1.5849059820175171</c:v>
                </c:pt>
                <c:pt idx="95">
                  <c:v>1.0131535530090332</c:v>
                </c:pt>
                <c:pt idx="96">
                  <c:v>1.1282370090484619</c:v>
                </c:pt>
                <c:pt idx="97">
                  <c:v>1.3170990943908691</c:v>
                </c:pt>
                <c:pt idx="98">
                  <c:v>1.3148709535598755</c:v>
                </c:pt>
                <c:pt idx="99">
                  <c:v>1.8480888605117798</c:v>
                </c:pt>
                <c:pt idx="100">
                  <c:v>1.2567781209945679</c:v>
                </c:pt>
                <c:pt idx="101">
                  <c:v>1.1091523170471191</c:v>
                </c:pt>
                <c:pt idx="102">
                  <c:v>1.1112799644470215</c:v>
                </c:pt>
                <c:pt idx="103">
                  <c:v>1.1658506393432617</c:v>
                </c:pt>
                <c:pt idx="104">
                  <c:v>1.8875945806503296</c:v>
                </c:pt>
                <c:pt idx="105">
                  <c:v>1.553347110748291</c:v>
                </c:pt>
                <c:pt idx="106">
                  <c:v>1.2466411590576172</c:v>
                </c:pt>
                <c:pt idx="107">
                  <c:v>1.3192539215087891</c:v>
                </c:pt>
                <c:pt idx="108">
                  <c:v>1.0942429304122925</c:v>
                </c:pt>
                <c:pt idx="109">
                  <c:v>1.1768083572387695</c:v>
                </c:pt>
                <c:pt idx="110">
                  <c:v>1.5194528102874756</c:v>
                </c:pt>
                <c:pt idx="111">
                  <c:v>1.8940231800079346</c:v>
                </c:pt>
                <c:pt idx="112">
                  <c:v>1.5975890159606934</c:v>
                </c:pt>
                <c:pt idx="113">
                  <c:v>1.6755721569061279</c:v>
                </c:pt>
                <c:pt idx="114">
                  <c:v>1.0309510231018066</c:v>
                </c:pt>
                <c:pt idx="115">
                  <c:v>1.7636474370956421</c:v>
                </c:pt>
                <c:pt idx="116">
                  <c:v>1.8425536155700684</c:v>
                </c:pt>
                <c:pt idx="117">
                  <c:v>1.0707693099975586</c:v>
                </c:pt>
                <c:pt idx="118">
                  <c:v>1.5910944938659668</c:v>
                </c:pt>
                <c:pt idx="119">
                  <c:v>1.8225870132446289</c:v>
                </c:pt>
                <c:pt idx="120">
                  <c:v>1.2576515674591064</c:v>
                </c:pt>
                <c:pt idx="121">
                  <c:v>1.1359052658081055</c:v>
                </c:pt>
                <c:pt idx="122">
                  <c:v>1.8330826759338379</c:v>
                </c:pt>
                <c:pt idx="123">
                  <c:v>1.8873612880706787</c:v>
                </c:pt>
                <c:pt idx="124">
                  <c:v>1.0935955047607422</c:v>
                </c:pt>
                <c:pt idx="125">
                  <c:v>1.0729001760482788</c:v>
                </c:pt>
                <c:pt idx="126">
                  <c:v>1.6821482181549072</c:v>
                </c:pt>
                <c:pt idx="127">
                  <c:v>1.062063455581665</c:v>
                </c:pt>
                <c:pt idx="128">
                  <c:v>1.3291282653808594</c:v>
                </c:pt>
                <c:pt idx="129">
                  <c:v>1.2927889823913574</c:v>
                </c:pt>
                <c:pt idx="130">
                  <c:v>1.0306991338729858</c:v>
                </c:pt>
                <c:pt idx="131">
                  <c:v>1.2920438051223755</c:v>
                </c:pt>
                <c:pt idx="132">
                  <c:v>1.1407959461212158</c:v>
                </c:pt>
                <c:pt idx="133">
                  <c:v>1.4030585289001465</c:v>
                </c:pt>
                <c:pt idx="134">
                  <c:v>1.253997802734375</c:v>
                </c:pt>
                <c:pt idx="135">
                  <c:v>1.8471919298171997</c:v>
                </c:pt>
                <c:pt idx="136">
                  <c:v>1.167363166809082</c:v>
                </c:pt>
                <c:pt idx="137">
                  <c:v>1.1176483631134033</c:v>
                </c:pt>
                <c:pt idx="138">
                  <c:v>1.0363163948059082</c:v>
                </c:pt>
                <c:pt idx="139">
                  <c:v>1.0146307945251465</c:v>
                </c:pt>
                <c:pt idx="140">
                  <c:v>1.8592351675033569</c:v>
                </c:pt>
                <c:pt idx="141">
                  <c:v>1.003262996673584</c:v>
                </c:pt>
                <c:pt idx="142">
                  <c:v>1.511623740196228</c:v>
                </c:pt>
                <c:pt idx="143">
                  <c:v>1.4488435983657837</c:v>
                </c:pt>
                <c:pt idx="144">
                  <c:v>1.8455715179443359</c:v>
                </c:pt>
                <c:pt idx="145">
                  <c:v>1.2028548717498779</c:v>
                </c:pt>
                <c:pt idx="146">
                  <c:v>1.8464010953903198</c:v>
                </c:pt>
                <c:pt idx="147">
                  <c:v>1.8897942304611206</c:v>
                </c:pt>
                <c:pt idx="148">
                  <c:v>1.8902723789215088</c:v>
                </c:pt>
                <c:pt idx="149">
                  <c:v>1.3835365772247314</c:v>
                </c:pt>
                <c:pt idx="150">
                  <c:v>1.3547861576080322</c:v>
                </c:pt>
                <c:pt idx="151">
                  <c:v>1.6159003973007202</c:v>
                </c:pt>
                <c:pt idx="152">
                  <c:v>1.5372836589813232</c:v>
                </c:pt>
                <c:pt idx="153">
                  <c:v>1.6046130657196045</c:v>
                </c:pt>
                <c:pt idx="154">
                  <c:v>1.6516265869140625</c:v>
                </c:pt>
                <c:pt idx="155">
                  <c:v>1.6085649728775024</c:v>
                </c:pt>
                <c:pt idx="156">
                  <c:v>1.9930638074874878</c:v>
                </c:pt>
                <c:pt idx="157">
                  <c:v>1.9932894706726074</c:v>
                </c:pt>
                <c:pt idx="158">
                  <c:v>1.708429217338562</c:v>
                </c:pt>
                <c:pt idx="159">
                  <c:v>1.9458632469177246</c:v>
                </c:pt>
                <c:pt idx="160">
                  <c:v>1.8949792385101318</c:v>
                </c:pt>
                <c:pt idx="161">
                  <c:v>1.1826963424682617</c:v>
                </c:pt>
                <c:pt idx="162">
                  <c:v>1.239564061164856</c:v>
                </c:pt>
                <c:pt idx="163">
                  <c:v>1.4554283618927002</c:v>
                </c:pt>
                <c:pt idx="164">
                  <c:v>1.9682621955871582</c:v>
                </c:pt>
                <c:pt idx="165">
                  <c:v>1.649553656578064</c:v>
                </c:pt>
                <c:pt idx="166">
                  <c:v>1.2438452243804932</c:v>
                </c:pt>
                <c:pt idx="167">
                  <c:v>1.0131087303161621</c:v>
                </c:pt>
                <c:pt idx="168">
                  <c:v>1.2552428245544434</c:v>
                </c:pt>
                <c:pt idx="169">
                  <c:v>1.4621446132659912</c:v>
                </c:pt>
                <c:pt idx="170">
                  <c:v>1.0104132890701294</c:v>
                </c:pt>
                <c:pt idx="171">
                  <c:v>1.6923298835754395</c:v>
                </c:pt>
                <c:pt idx="172">
                  <c:v>1.957645058631897</c:v>
                </c:pt>
                <c:pt idx="173">
                  <c:v>1.883910059928894</c:v>
                </c:pt>
                <c:pt idx="174">
                  <c:v>1.6378294229507446</c:v>
                </c:pt>
                <c:pt idx="175">
                  <c:v>1.6422536373138428</c:v>
                </c:pt>
                <c:pt idx="176">
                  <c:v>1.3338096141815186</c:v>
                </c:pt>
                <c:pt idx="177">
                  <c:v>1.5527156591415405</c:v>
                </c:pt>
                <c:pt idx="178">
                  <c:v>1.6761590242385864</c:v>
                </c:pt>
                <c:pt idx="179">
                  <c:v>1.6754353046417236</c:v>
                </c:pt>
                <c:pt idx="180">
                  <c:v>1.2929487228393555</c:v>
                </c:pt>
                <c:pt idx="181">
                  <c:v>1.885168194770813</c:v>
                </c:pt>
                <c:pt idx="182">
                  <c:v>1.0268335342407227</c:v>
                </c:pt>
                <c:pt idx="183">
                  <c:v>1.9128159284591675</c:v>
                </c:pt>
                <c:pt idx="184">
                  <c:v>1.6464020013809204</c:v>
                </c:pt>
                <c:pt idx="185">
                  <c:v>1.3107082843780518</c:v>
                </c:pt>
                <c:pt idx="186">
                  <c:v>1.7200508117675781</c:v>
                </c:pt>
                <c:pt idx="187">
                  <c:v>1.8251099586486816</c:v>
                </c:pt>
                <c:pt idx="188">
                  <c:v>1.1650358438491821</c:v>
                </c:pt>
                <c:pt idx="189">
                  <c:v>1.7912405729293823</c:v>
                </c:pt>
                <c:pt idx="190">
                  <c:v>1.7884622812271118</c:v>
                </c:pt>
                <c:pt idx="191">
                  <c:v>1.561851978302002</c:v>
                </c:pt>
                <c:pt idx="192">
                  <c:v>1.7462146282196045</c:v>
                </c:pt>
                <c:pt idx="193">
                  <c:v>1.0372979640960693</c:v>
                </c:pt>
                <c:pt idx="194">
                  <c:v>1.3328328132629395</c:v>
                </c:pt>
                <c:pt idx="195">
                  <c:v>1.1224439144134521</c:v>
                </c:pt>
                <c:pt idx="196">
                  <c:v>1.2022645473480225</c:v>
                </c:pt>
                <c:pt idx="197">
                  <c:v>1.2999660968780518</c:v>
                </c:pt>
                <c:pt idx="198">
                  <c:v>1.4426641464233398</c:v>
                </c:pt>
                <c:pt idx="199">
                  <c:v>1.8374478816986084</c:v>
                </c:pt>
                <c:pt idx="200">
                  <c:v>1.1934787034988403</c:v>
                </c:pt>
                <c:pt idx="201">
                  <c:v>1.9832688570022583</c:v>
                </c:pt>
                <c:pt idx="202">
                  <c:v>1.642071008682251</c:v>
                </c:pt>
                <c:pt idx="203">
                  <c:v>1.6938412189483643</c:v>
                </c:pt>
                <c:pt idx="204">
                  <c:v>1.7185701131820679</c:v>
                </c:pt>
                <c:pt idx="205">
                  <c:v>1.1750550270080566</c:v>
                </c:pt>
                <c:pt idx="206">
                  <c:v>1.8008800745010376</c:v>
                </c:pt>
                <c:pt idx="207">
                  <c:v>1.2956043481826782</c:v>
                </c:pt>
                <c:pt idx="208">
                  <c:v>1.8308767080307007</c:v>
                </c:pt>
                <c:pt idx="209">
                  <c:v>1.4948396682739258</c:v>
                </c:pt>
                <c:pt idx="210">
                  <c:v>1.2265216112136841</c:v>
                </c:pt>
                <c:pt idx="211">
                  <c:v>1.2581980228424072</c:v>
                </c:pt>
                <c:pt idx="212">
                  <c:v>1.6771135330200195</c:v>
                </c:pt>
                <c:pt idx="213">
                  <c:v>1.8226544857025146</c:v>
                </c:pt>
                <c:pt idx="214">
                  <c:v>1.406965970993042</c:v>
                </c:pt>
                <c:pt idx="215">
                  <c:v>1.667412281036377</c:v>
                </c:pt>
                <c:pt idx="216">
                  <c:v>1.3950817584991455</c:v>
                </c:pt>
                <c:pt idx="217">
                  <c:v>1.5002530813217163</c:v>
                </c:pt>
                <c:pt idx="218">
                  <c:v>1.9098703861236572</c:v>
                </c:pt>
                <c:pt idx="219">
                  <c:v>1.8685166835784912</c:v>
                </c:pt>
                <c:pt idx="220">
                  <c:v>1.9604400396347046</c:v>
                </c:pt>
                <c:pt idx="221">
                  <c:v>1.3855173587799072</c:v>
                </c:pt>
                <c:pt idx="222">
                  <c:v>1.3482120037078857</c:v>
                </c:pt>
                <c:pt idx="223">
                  <c:v>1.3150571584701538</c:v>
                </c:pt>
                <c:pt idx="224">
                  <c:v>1.5592403411865234</c:v>
                </c:pt>
                <c:pt idx="225">
                  <c:v>1.1680788993835449</c:v>
                </c:pt>
                <c:pt idx="226">
                  <c:v>1.480949878692627</c:v>
                </c:pt>
                <c:pt idx="227">
                  <c:v>1.5702688694000244</c:v>
                </c:pt>
                <c:pt idx="228">
                  <c:v>1.9576592445373535</c:v>
                </c:pt>
                <c:pt idx="229">
                  <c:v>1.2870841026306152</c:v>
                </c:pt>
                <c:pt idx="230">
                  <c:v>1.5839118957519531</c:v>
                </c:pt>
                <c:pt idx="231">
                  <c:v>1.1016929149627686</c:v>
                </c:pt>
                <c:pt idx="232">
                  <c:v>1.8736903667449951</c:v>
                </c:pt>
                <c:pt idx="233">
                  <c:v>1.7391749620437622</c:v>
                </c:pt>
                <c:pt idx="234">
                  <c:v>1.9346656799316406</c:v>
                </c:pt>
                <c:pt idx="235">
                  <c:v>1.5162849426269531</c:v>
                </c:pt>
                <c:pt idx="236">
                  <c:v>1.2511430978775024</c:v>
                </c:pt>
                <c:pt idx="237">
                  <c:v>1.0433439016342163</c:v>
                </c:pt>
                <c:pt idx="238">
                  <c:v>1.3383769989013672</c:v>
                </c:pt>
                <c:pt idx="239">
                  <c:v>1.7015982866287231</c:v>
                </c:pt>
                <c:pt idx="240">
                  <c:v>1.7559069395065308</c:v>
                </c:pt>
                <c:pt idx="241">
                  <c:v>1.9787616729736328</c:v>
                </c:pt>
                <c:pt idx="242">
                  <c:v>1.5033597946166992</c:v>
                </c:pt>
                <c:pt idx="243">
                  <c:v>1.886927604675293</c:v>
                </c:pt>
                <c:pt idx="244">
                  <c:v>1.5586133003234863</c:v>
                </c:pt>
                <c:pt idx="245">
                  <c:v>1.815385103225708</c:v>
                </c:pt>
                <c:pt idx="246">
                  <c:v>1.45768141746521</c:v>
                </c:pt>
                <c:pt idx="247">
                  <c:v>1.9088245630264282</c:v>
                </c:pt>
                <c:pt idx="248">
                  <c:v>1.8240642547607422</c:v>
                </c:pt>
                <c:pt idx="249">
                  <c:v>1.0602502822875977</c:v>
                </c:pt>
                <c:pt idx="250">
                  <c:v>1.0960104465484619</c:v>
                </c:pt>
                <c:pt idx="251">
                  <c:v>1.9726418256759644</c:v>
                </c:pt>
                <c:pt idx="252">
                  <c:v>1.7180148363113403</c:v>
                </c:pt>
                <c:pt idx="253">
                  <c:v>1.47044837474823</c:v>
                </c:pt>
                <c:pt idx="254">
                  <c:v>1.8393459320068359</c:v>
                </c:pt>
                <c:pt idx="255">
                  <c:v>1.1757923364639282</c:v>
                </c:pt>
                <c:pt idx="256">
                  <c:v>1.2183289527893066</c:v>
                </c:pt>
                <c:pt idx="257">
                  <c:v>1.7442938089370728</c:v>
                </c:pt>
                <c:pt idx="258">
                  <c:v>1.3823022842407227</c:v>
                </c:pt>
                <c:pt idx="259">
                  <c:v>1.9693552255630493</c:v>
                </c:pt>
                <c:pt idx="260">
                  <c:v>1.2361154556274414</c:v>
                </c:pt>
                <c:pt idx="261">
                  <c:v>1.9978863000869751</c:v>
                </c:pt>
                <c:pt idx="262">
                  <c:v>1.6168761253356934</c:v>
                </c:pt>
                <c:pt idx="263">
                  <c:v>1.0477561950683594</c:v>
                </c:pt>
                <c:pt idx="264">
                  <c:v>1.7336057424545288</c:v>
                </c:pt>
                <c:pt idx="265">
                  <c:v>1.5740936994552612</c:v>
                </c:pt>
                <c:pt idx="266">
                  <c:v>1.7287311553955078</c:v>
                </c:pt>
                <c:pt idx="267">
                  <c:v>1.2276742458343506</c:v>
                </c:pt>
                <c:pt idx="268">
                  <c:v>1.5176513195037842</c:v>
                </c:pt>
                <c:pt idx="269">
                  <c:v>1.1305419206619263</c:v>
                </c:pt>
                <c:pt idx="270">
                  <c:v>1.6150668859481812</c:v>
                </c:pt>
                <c:pt idx="271">
                  <c:v>1.3618843555450439</c:v>
                </c:pt>
                <c:pt idx="272">
                  <c:v>1.3795797824859619</c:v>
                </c:pt>
                <c:pt idx="273">
                  <c:v>1.1291807889938354</c:v>
                </c:pt>
                <c:pt idx="274">
                  <c:v>1.6626553535461426</c:v>
                </c:pt>
                <c:pt idx="275">
                  <c:v>1.3714189529418945</c:v>
                </c:pt>
                <c:pt idx="276">
                  <c:v>1.6508309841156006</c:v>
                </c:pt>
                <c:pt idx="277">
                  <c:v>1.716269850730896</c:v>
                </c:pt>
                <c:pt idx="278">
                  <c:v>1.2465325593948364</c:v>
                </c:pt>
                <c:pt idx="279">
                  <c:v>1.7603707313537598</c:v>
                </c:pt>
                <c:pt idx="280">
                  <c:v>1.3374085426330566</c:v>
                </c:pt>
                <c:pt idx="281">
                  <c:v>1.3213639259338379</c:v>
                </c:pt>
                <c:pt idx="282">
                  <c:v>1.7405750751495361</c:v>
                </c:pt>
                <c:pt idx="283">
                  <c:v>1.8801891803741455</c:v>
                </c:pt>
                <c:pt idx="284">
                  <c:v>1.9823065996170044</c:v>
                </c:pt>
                <c:pt idx="285">
                  <c:v>1.6914609670639038</c:v>
                </c:pt>
                <c:pt idx="286">
                  <c:v>1.0261199474334717</c:v>
                </c:pt>
                <c:pt idx="287">
                  <c:v>1.0033183097839355</c:v>
                </c:pt>
                <c:pt idx="288">
                  <c:v>1.5635404586791992</c:v>
                </c:pt>
                <c:pt idx="289">
                  <c:v>1.4717859029769897</c:v>
                </c:pt>
                <c:pt idx="290">
                  <c:v>1.8409674167633057</c:v>
                </c:pt>
                <c:pt idx="291">
                  <c:v>1.5474839210510254</c:v>
                </c:pt>
                <c:pt idx="292">
                  <c:v>1.9655658006668091</c:v>
                </c:pt>
                <c:pt idx="293">
                  <c:v>1.8881256580352783</c:v>
                </c:pt>
                <c:pt idx="294">
                  <c:v>1.119797945022583</c:v>
                </c:pt>
                <c:pt idx="295">
                  <c:v>1.2782542705535889</c:v>
                </c:pt>
                <c:pt idx="296">
                  <c:v>1.6703869104385376</c:v>
                </c:pt>
                <c:pt idx="297">
                  <c:v>1.5466538667678833</c:v>
                </c:pt>
                <c:pt idx="298">
                  <c:v>1.3676677942276001</c:v>
                </c:pt>
                <c:pt idx="299">
                  <c:v>1.4354503154754639</c:v>
                </c:pt>
                <c:pt idx="300">
                  <c:v>1.3294668197631836</c:v>
                </c:pt>
                <c:pt idx="301">
                  <c:v>1.6170028448104858</c:v>
                </c:pt>
                <c:pt idx="302">
                  <c:v>1.6329654455184937</c:v>
                </c:pt>
                <c:pt idx="303">
                  <c:v>1.2133495807647705</c:v>
                </c:pt>
                <c:pt idx="304">
                  <c:v>1.2364544868469238</c:v>
                </c:pt>
                <c:pt idx="305">
                  <c:v>1.0655732154846191</c:v>
                </c:pt>
                <c:pt idx="306">
                  <c:v>1.0916950702667236</c:v>
                </c:pt>
                <c:pt idx="307">
                  <c:v>1.533144474029541</c:v>
                </c:pt>
                <c:pt idx="308">
                  <c:v>1.6859149932861328</c:v>
                </c:pt>
                <c:pt idx="309">
                  <c:v>1.3158689737319946</c:v>
                </c:pt>
                <c:pt idx="310">
                  <c:v>1.2306058406829834</c:v>
                </c:pt>
                <c:pt idx="311">
                  <c:v>1.5083231925964355</c:v>
                </c:pt>
                <c:pt idx="312">
                  <c:v>1.7317647933959961</c:v>
                </c:pt>
                <c:pt idx="313">
                  <c:v>1.9702539443969727</c:v>
                </c:pt>
                <c:pt idx="314">
                  <c:v>1.8962134122848511</c:v>
                </c:pt>
                <c:pt idx="315">
                  <c:v>1.9887844324111938</c:v>
                </c:pt>
                <c:pt idx="316">
                  <c:v>1.3114922046661377</c:v>
                </c:pt>
                <c:pt idx="317">
                  <c:v>1.4950730800628662</c:v>
                </c:pt>
                <c:pt idx="318">
                  <c:v>1.0983271598815918</c:v>
                </c:pt>
                <c:pt idx="319">
                  <c:v>1.8598244190216064</c:v>
                </c:pt>
                <c:pt idx="320">
                  <c:v>1.9188183546066284</c:v>
                </c:pt>
                <c:pt idx="321">
                  <c:v>1.4130096435546875</c:v>
                </c:pt>
                <c:pt idx="322">
                  <c:v>1.8330540657043457</c:v>
                </c:pt>
                <c:pt idx="323">
                  <c:v>1.7244638204574585</c:v>
                </c:pt>
                <c:pt idx="324">
                  <c:v>1.1520202159881592</c:v>
                </c:pt>
                <c:pt idx="325">
                  <c:v>1.298729419708252</c:v>
                </c:pt>
                <c:pt idx="326">
                  <c:v>1.1897480487823486</c:v>
                </c:pt>
                <c:pt idx="327">
                  <c:v>1.2679924964904785</c:v>
                </c:pt>
                <c:pt idx="328">
                  <c:v>1.1360300779342651</c:v>
                </c:pt>
                <c:pt idx="329">
                  <c:v>1.7441444396972656</c:v>
                </c:pt>
                <c:pt idx="330">
                  <c:v>1.6521117687225342</c:v>
                </c:pt>
                <c:pt idx="331">
                  <c:v>1.6568427085876465</c:v>
                </c:pt>
                <c:pt idx="332">
                  <c:v>1.2913064956665039</c:v>
                </c:pt>
                <c:pt idx="333">
                  <c:v>1.1956264972686768</c:v>
                </c:pt>
                <c:pt idx="334">
                  <c:v>1.888761043548584</c:v>
                </c:pt>
                <c:pt idx="335">
                  <c:v>1.5641067028045654</c:v>
                </c:pt>
                <c:pt idx="336">
                  <c:v>1.8997294902801514</c:v>
                </c:pt>
                <c:pt idx="337">
                  <c:v>1.1049604415893555</c:v>
                </c:pt>
                <c:pt idx="338">
                  <c:v>1.9233750104904175</c:v>
                </c:pt>
                <c:pt idx="339">
                  <c:v>1.4722447395324707</c:v>
                </c:pt>
                <c:pt idx="340">
                  <c:v>1.1920161247253418</c:v>
                </c:pt>
                <c:pt idx="341">
                  <c:v>1.2653759717941284</c:v>
                </c:pt>
                <c:pt idx="342">
                  <c:v>1.5232675075531006</c:v>
                </c:pt>
                <c:pt idx="343">
                  <c:v>1.2847332954406738</c:v>
                </c:pt>
                <c:pt idx="344">
                  <c:v>1.1002283096313477</c:v>
                </c:pt>
                <c:pt idx="345">
                  <c:v>1.9375176429748535</c:v>
                </c:pt>
                <c:pt idx="346">
                  <c:v>1.1417253017425537</c:v>
                </c:pt>
                <c:pt idx="347">
                  <c:v>1.3085737228393555</c:v>
                </c:pt>
                <c:pt idx="348">
                  <c:v>1.6666140556335449</c:v>
                </c:pt>
                <c:pt idx="349">
                  <c:v>1.2943382263183594</c:v>
                </c:pt>
                <c:pt idx="350">
                  <c:v>1.0834112167358398</c:v>
                </c:pt>
                <c:pt idx="351">
                  <c:v>1.6354482173919678</c:v>
                </c:pt>
                <c:pt idx="352">
                  <c:v>1.4173824787139893</c:v>
                </c:pt>
                <c:pt idx="353">
                  <c:v>1.8489505052566528</c:v>
                </c:pt>
                <c:pt idx="354">
                  <c:v>1.2039792537689209</c:v>
                </c:pt>
                <c:pt idx="355">
                  <c:v>1.1982316970825195</c:v>
                </c:pt>
                <c:pt idx="356">
                  <c:v>1.460472583770752</c:v>
                </c:pt>
                <c:pt idx="357">
                  <c:v>1.7785284519195557</c:v>
                </c:pt>
                <c:pt idx="358">
                  <c:v>1.4909892082214355</c:v>
                </c:pt>
                <c:pt idx="359">
                  <c:v>1.9717642068862915</c:v>
                </c:pt>
                <c:pt idx="360">
                  <c:v>1.1920640468597412</c:v>
                </c:pt>
                <c:pt idx="361">
                  <c:v>1.0500633716583252</c:v>
                </c:pt>
                <c:pt idx="362">
                  <c:v>1.4227561950683594</c:v>
                </c:pt>
                <c:pt idx="363">
                  <c:v>1.6786360740661621</c:v>
                </c:pt>
                <c:pt idx="364">
                  <c:v>1.9414315223693848</c:v>
                </c:pt>
                <c:pt idx="365">
                  <c:v>1.6869900226593018</c:v>
                </c:pt>
                <c:pt idx="366">
                  <c:v>1.7735799551010132</c:v>
                </c:pt>
                <c:pt idx="367">
                  <c:v>1.3411853313446045</c:v>
                </c:pt>
                <c:pt idx="368">
                  <c:v>1.1232178211212158</c:v>
                </c:pt>
                <c:pt idx="369">
                  <c:v>1.4800019264221191</c:v>
                </c:pt>
                <c:pt idx="370">
                  <c:v>1.5529277324676514</c:v>
                </c:pt>
                <c:pt idx="371">
                  <c:v>1.3273088932037354</c:v>
                </c:pt>
                <c:pt idx="372">
                  <c:v>1.6151636838912964</c:v>
                </c:pt>
                <c:pt idx="373">
                  <c:v>1.9130008220672607</c:v>
                </c:pt>
                <c:pt idx="374">
                  <c:v>1.5403058528900146</c:v>
                </c:pt>
                <c:pt idx="375">
                  <c:v>1.4040448665618896</c:v>
                </c:pt>
                <c:pt idx="376">
                  <c:v>1.7599698305130005</c:v>
                </c:pt>
                <c:pt idx="377">
                  <c:v>1.8978273868560791</c:v>
                </c:pt>
                <c:pt idx="378">
                  <c:v>1.4183526039123535</c:v>
                </c:pt>
                <c:pt idx="379">
                  <c:v>1.5053331851959229</c:v>
                </c:pt>
                <c:pt idx="380">
                  <c:v>1.8636006116867065</c:v>
                </c:pt>
                <c:pt idx="381">
                  <c:v>1.3288600444793701</c:v>
                </c:pt>
                <c:pt idx="382">
                  <c:v>1.5905259847640991</c:v>
                </c:pt>
                <c:pt idx="383">
                  <c:v>1.650693416595459</c:v>
                </c:pt>
                <c:pt idx="384">
                  <c:v>1.8737952709197998</c:v>
                </c:pt>
                <c:pt idx="385">
                  <c:v>1.9161655902862549</c:v>
                </c:pt>
                <c:pt idx="386">
                  <c:v>1.9296839237213135</c:v>
                </c:pt>
                <c:pt idx="387">
                  <c:v>1.5227333307266235</c:v>
                </c:pt>
                <c:pt idx="388">
                  <c:v>1.9510762691497803</c:v>
                </c:pt>
                <c:pt idx="389">
                  <c:v>1.1511224508285522</c:v>
                </c:pt>
                <c:pt idx="390">
                  <c:v>1.8587948083877563</c:v>
                </c:pt>
                <c:pt idx="391">
                  <c:v>1.0753904581069946</c:v>
                </c:pt>
                <c:pt idx="392">
                  <c:v>1.4145462512969971</c:v>
                </c:pt>
                <c:pt idx="393">
                  <c:v>1.758053183555603</c:v>
                </c:pt>
                <c:pt idx="394">
                  <c:v>1.1867458820343018</c:v>
                </c:pt>
                <c:pt idx="395">
                  <c:v>1.0341851711273193</c:v>
                </c:pt>
                <c:pt idx="396">
                  <c:v>1.8962647914886475</c:v>
                </c:pt>
                <c:pt idx="397">
                  <c:v>1.0806349515914917</c:v>
                </c:pt>
                <c:pt idx="398">
                  <c:v>1.9149162769317627</c:v>
                </c:pt>
                <c:pt idx="399">
                  <c:v>1.3299802541732788</c:v>
                </c:pt>
                <c:pt idx="400">
                  <c:v>1.3519966602325439</c:v>
                </c:pt>
                <c:pt idx="401">
                  <c:v>1.9211852550506592</c:v>
                </c:pt>
                <c:pt idx="402">
                  <c:v>1.5631077289581299</c:v>
                </c:pt>
                <c:pt idx="403">
                  <c:v>1.3954582214355469</c:v>
                </c:pt>
                <c:pt idx="404">
                  <c:v>1.2067263126373291</c:v>
                </c:pt>
                <c:pt idx="405">
                  <c:v>1.0496032238006592</c:v>
                </c:pt>
                <c:pt idx="406">
                  <c:v>1.8951610326766968</c:v>
                </c:pt>
                <c:pt idx="407">
                  <c:v>1.768804669380188</c:v>
                </c:pt>
                <c:pt idx="408">
                  <c:v>1.7222356796264648</c:v>
                </c:pt>
                <c:pt idx="409">
                  <c:v>1.7723850011825562</c:v>
                </c:pt>
                <c:pt idx="410">
                  <c:v>1.6615669727325439</c:v>
                </c:pt>
                <c:pt idx="411">
                  <c:v>1.213813304901123</c:v>
                </c:pt>
                <c:pt idx="412">
                  <c:v>1.053250789642334</c:v>
                </c:pt>
                <c:pt idx="413">
                  <c:v>1.4197366237640381</c:v>
                </c:pt>
                <c:pt idx="414">
                  <c:v>1.278733491897583</c:v>
                </c:pt>
                <c:pt idx="415">
                  <c:v>1.6509828567504883</c:v>
                </c:pt>
                <c:pt idx="416">
                  <c:v>1.9325273036956787</c:v>
                </c:pt>
                <c:pt idx="417">
                  <c:v>1.2347086668014526</c:v>
                </c:pt>
                <c:pt idx="418">
                  <c:v>1.9729866981506348</c:v>
                </c:pt>
                <c:pt idx="419">
                  <c:v>1.2509268522262573</c:v>
                </c:pt>
                <c:pt idx="420">
                  <c:v>1.0738548040390015</c:v>
                </c:pt>
                <c:pt idx="421">
                  <c:v>1.1901766061782837</c:v>
                </c:pt>
                <c:pt idx="422">
                  <c:v>1.9742534160614014</c:v>
                </c:pt>
                <c:pt idx="423">
                  <c:v>1.9225612878799438</c:v>
                </c:pt>
                <c:pt idx="424">
                  <c:v>1.1134035587310791</c:v>
                </c:pt>
                <c:pt idx="425">
                  <c:v>1.3292407989501953</c:v>
                </c:pt>
                <c:pt idx="426">
                  <c:v>1.969577431678772</c:v>
                </c:pt>
                <c:pt idx="427">
                  <c:v>1.2588591575622559</c:v>
                </c:pt>
                <c:pt idx="428">
                  <c:v>1.2028955221176147</c:v>
                </c:pt>
                <c:pt idx="429">
                  <c:v>1.3406810760498047</c:v>
                </c:pt>
                <c:pt idx="430">
                  <c:v>1.4522390365600586</c:v>
                </c:pt>
                <c:pt idx="431">
                  <c:v>1.4438846111297607</c:v>
                </c:pt>
                <c:pt idx="432">
                  <c:v>1.6031854152679443</c:v>
                </c:pt>
                <c:pt idx="433">
                  <c:v>1.5638668537139893</c:v>
                </c:pt>
                <c:pt idx="434">
                  <c:v>1.2081634998321533</c:v>
                </c:pt>
                <c:pt idx="435">
                  <c:v>1.5902198553085327</c:v>
                </c:pt>
                <c:pt idx="436">
                  <c:v>1.7995450496673584</c:v>
                </c:pt>
                <c:pt idx="437">
                  <c:v>1.0528240203857422</c:v>
                </c:pt>
                <c:pt idx="438">
                  <c:v>1.1370358467102051</c:v>
                </c:pt>
                <c:pt idx="439">
                  <c:v>1.6427779197692871</c:v>
                </c:pt>
                <c:pt idx="440">
                  <c:v>1.4888597726821899</c:v>
                </c:pt>
                <c:pt idx="441">
                  <c:v>1.3316946029663086</c:v>
                </c:pt>
                <c:pt idx="442">
                  <c:v>1.6501419544219971</c:v>
                </c:pt>
                <c:pt idx="443">
                  <c:v>1.4241064786911011</c:v>
                </c:pt>
                <c:pt idx="444">
                  <c:v>1.8646693229675293</c:v>
                </c:pt>
                <c:pt idx="445">
                  <c:v>1.2444833517074585</c:v>
                </c:pt>
                <c:pt idx="446">
                  <c:v>1.7154854536056519</c:v>
                </c:pt>
                <c:pt idx="447">
                  <c:v>1.1897908449172974</c:v>
                </c:pt>
                <c:pt idx="448">
                  <c:v>1.6084936857223511</c:v>
                </c:pt>
                <c:pt idx="449">
                  <c:v>1.2065832614898682</c:v>
                </c:pt>
                <c:pt idx="450">
                  <c:v>1.9862723350524902</c:v>
                </c:pt>
                <c:pt idx="451">
                  <c:v>1.1582410335540771</c:v>
                </c:pt>
                <c:pt idx="452">
                  <c:v>1.2419576644897461</c:v>
                </c:pt>
                <c:pt idx="453">
                  <c:v>1.7593183517456055</c:v>
                </c:pt>
                <c:pt idx="454">
                  <c:v>1.4960029125213623</c:v>
                </c:pt>
                <c:pt idx="455">
                  <c:v>1.7199109792709351</c:v>
                </c:pt>
                <c:pt idx="456">
                  <c:v>1.6053754091262817</c:v>
                </c:pt>
                <c:pt idx="457">
                  <c:v>1.9889627695083618</c:v>
                </c:pt>
                <c:pt idx="458">
                  <c:v>1.5076507329940796</c:v>
                </c:pt>
                <c:pt idx="459">
                  <c:v>1.1964495182037354</c:v>
                </c:pt>
                <c:pt idx="460">
                  <c:v>1.1615989208221436</c:v>
                </c:pt>
                <c:pt idx="461">
                  <c:v>1.910224437713623</c:v>
                </c:pt>
                <c:pt idx="462">
                  <c:v>1.2071110010147095</c:v>
                </c:pt>
                <c:pt idx="463">
                  <c:v>1.0073341131210327</c:v>
                </c:pt>
                <c:pt idx="464">
                  <c:v>1.6956028938293457</c:v>
                </c:pt>
                <c:pt idx="465">
                  <c:v>1.9010732173919678</c:v>
                </c:pt>
                <c:pt idx="466">
                  <c:v>1.374506950378418</c:v>
                </c:pt>
                <c:pt idx="467">
                  <c:v>1.1603931188583374</c:v>
                </c:pt>
                <c:pt idx="468">
                  <c:v>1.2782042026519775</c:v>
                </c:pt>
                <c:pt idx="469">
                  <c:v>1.0238733291625977</c:v>
                </c:pt>
                <c:pt idx="470">
                  <c:v>1.6407134532928467</c:v>
                </c:pt>
                <c:pt idx="471">
                  <c:v>1.9563096761703491</c:v>
                </c:pt>
                <c:pt idx="472">
                  <c:v>1.2604993581771851</c:v>
                </c:pt>
                <c:pt idx="473">
                  <c:v>1.658338189125061</c:v>
                </c:pt>
                <c:pt idx="474">
                  <c:v>1.4252947568893433</c:v>
                </c:pt>
                <c:pt idx="475">
                  <c:v>1.4867912530899048</c:v>
                </c:pt>
                <c:pt idx="476">
                  <c:v>1.9154137372970581</c:v>
                </c:pt>
                <c:pt idx="477">
                  <c:v>1.680767297744751</c:v>
                </c:pt>
                <c:pt idx="478">
                  <c:v>1.1535520553588867</c:v>
                </c:pt>
                <c:pt idx="479">
                  <c:v>1.2197413444519043</c:v>
                </c:pt>
                <c:pt idx="480">
                  <c:v>1.3925427198410034</c:v>
                </c:pt>
                <c:pt idx="481">
                  <c:v>1.0646960735321045</c:v>
                </c:pt>
                <c:pt idx="482">
                  <c:v>1.698222279548645</c:v>
                </c:pt>
                <c:pt idx="483">
                  <c:v>1.922781229019165</c:v>
                </c:pt>
                <c:pt idx="484">
                  <c:v>1.9952322244644165</c:v>
                </c:pt>
                <c:pt idx="485">
                  <c:v>1.5071895122528076</c:v>
                </c:pt>
                <c:pt idx="486">
                  <c:v>1.5822885036468506</c:v>
                </c:pt>
                <c:pt idx="487">
                  <c:v>1.3618710041046143</c:v>
                </c:pt>
                <c:pt idx="488">
                  <c:v>1.3981462717056274</c:v>
                </c:pt>
                <c:pt idx="489">
                  <c:v>1.5456455945968628</c:v>
                </c:pt>
                <c:pt idx="490">
                  <c:v>1.5261070728302002</c:v>
                </c:pt>
                <c:pt idx="491">
                  <c:v>1.6019190549850464</c:v>
                </c:pt>
                <c:pt idx="492">
                  <c:v>1.9401857852935791</c:v>
                </c:pt>
                <c:pt idx="493">
                  <c:v>1.7694127559661865</c:v>
                </c:pt>
                <c:pt idx="494">
                  <c:v>1.5999195575714111</c:v>
                </c:pt>
                <c:pt idx="495">
                  <c:v>1.4605965614318848</c:v>
                </c:pt>
                <c:pt idx="496">
                  <c:v>1.6817862987518311</c:v>
                </c:pt>
                <c:pt idx="497">
                  <c:v>1.9214992523193359</c:v>
                </c:pt>
                <c:pt idx="498">
                  <c:v>1.5596297979354858</c:v>
                </c:pt>
                <c:pt idx="499">
                  <c:v>1.1973044872283936</c:v>
                </c:pt>
                <c:pt idx="500">
                  <c:v>1.9873257875442505</c:v>
                </c:pt>
                <c:pt idx="501">
                  <c:v>1.3231465816497803</c:v>
                </c:pt>
                <c:pt idx="502">
                  <c:v>1.2050375938415527</c:v>
                </c:pt>
                <c:pt idx="503">
                  <c:v>1.798187255859375</c:v>
                </c:pt>
                <c:pt idx="504">
                  <c:v>1.0068815946578979</c:v>
                </c:pt>
                <c:pt idx="505">
                  <c:v>1.8597786426544189</c:v>
                </c:pt>
                <c:pt idx="506">
                  <c:v>1.362872838973999</c:v>
                </c:pt>
                <c:pt idx="507">
                  <c:v>1.2067906856536865</c:v>
                </c:pt>
                <c:pt idx="508">
                  <c:v>1.674085259437561</c:v>
                </c:pt>
                <c:pt idx="509">
                  <c:v>1.1321214437484741</c:v>
                </c:pt>
                <c:pt idx="510">
                  <c:v>1.3843355178833008</c:v>
                </c:pt>
                <c:pt idx="511">
                  <c:v>1.3505773544311523</c:v>
                </c:pt>
                <c:pt idx="512">
                  <c:v>1.3858785629272461</c:v>
                </c:pt>
                <c:pt idx="513">
                  <c:v>1.054140567779541</c:v>
                </c:pt>
                <c:pt idx="514">
                  <c:v>1.610783576965332</c:v>
                </c:pt>
                <c:pt idx="515">
                  <c:v>1.1715118885040283</c:v>
                </c:pt>
                <c:pt idx="516">
                  <c:v>1.296786904335022</c:v>
                </c:pt>
                <c:pt idx="517">
                  <c:v>1.8798933029174805</c:v>
                </c:pt>
                <c:pt idx="518">
                  <c:v>1.91683030128479</c:v>
                </c:pt>
                <c:pt idx="519">
                  <c:v>1.2004743814468384</c:v>
                </c:pt>
                <c:pt idx="520">
                  <c:v>1.8082511425018311</c:v>
                </c:pt>
                <c:pt idx="521">
                  <c:v>1.0041460990905762</c:v>
                </c:pt>
                <c:pt idx="522">
                  <c:v>1.7492797374725342</c:v>
                </c:pt>
                <c:pt idx="523">
                  <c:v>1.9354649782180786</c:v>
                </c:pt>
                <c:pt idx="524">
                  <c:v>1.4793045520782471</c:v>
                </c:pt>
                <c:pt idx="525">
                  <c:v>1.4838662147521973</c:v>
                </c:pt>
                <c:pt idx="526">
                  <c:v>1.3087490797042847</c:v>
                </c:pt>
                <c:pt idx="527">
                  <c:v>1.4344182014465332</c:v>
                </c:pt>
                <c:pt idx="528">
                  <c:v>1.3877716064453125</c:v>
                </c:pt>
                <c:pt idx="529">
                  <c:v>1.6368831396102905</c:v>
                </c:pt>
                <c:pt idx="530">
                  <c:v>1.9408589601516724</c:v>
                </c:pt>
                <c:pt idx="531">
                  <c:v>1.9675333499908447</c:v>
                </c:pt>
                <c:pt idx="532">
                  <c:v>1.7055541276931763</c:v>
                </c:pt>
                <c:pt idx="533">
                  <c:v>1.5885769128799438</c:v>
                </c:pt>
                <c:pt idx="534">
                  <c:v>1.7185168266296387</c:v>
                </c:pt>
                <c:pt idx="535">
                  <c:v>1.6648625135421753</c:v>
                </c:pt>
                <c:pt idx="536">
                  <c:v>1.3594269752502441</c:v>
                </c:pt>
                <c:pt idx="537">
                  <c:v>1.2220332622528076</c:v>
                </c:pt>
                <c:pt idx="538">
                  <c:v>1.07427978515625</c:v>
                </c:pt>
                <c:pt idx="539">
                  <c:v>1.625210165977478</c:v>
                </c:pt>
                <c:pt idx="540">
                  <c:v>1.2994911670684814</c:v>
                </c:pt>
                <c:pt idx="541">
                  <c:v>1.6589152812957764</c:v>
                </c:pt>
                <c:pt idx="542">
                  <c:v>1.6115288734436035</c:v>
                </c:pt>
                <c:pt idx="543">
                  <c:v>1.3021409511566162</c:v>
                </c:pt>
                <c:pt idx="544">
                  <c:v>1.3835711479187012</c:v>
                </c:pt>
                <c:pt idx="545">
                  <c:v>1.256929874420166</c:v>
                </c:pt>
                <c:pt idx="546">
                  <c:v>1.3972177505493164</c:v>
                </c:pt>
                <c:pt idx="547">
                  <c:v>1.5992856025695801</c:v>
                </c:pt>
                <c:pt idx="548">
                  <c:v>1.1315900087356567</c:v>
                </c:pt>
                <c:pt idx="549">
                  <c:v>1.1333649158477783</c:v>
                </c:pt>
                <c:pt idx="550">
                  <c:v>1.7830221652984619</c:v>
                </c:pt>
                <c:pt idx="551">
                  <c:v>1.5604543685913086</c:v>
                </c:pt>
                <c:pt idx="552">
                  <c:v>1.0959668159484863</c:v>
                </c:pt>
                <c:pt idx="553">
                  <c:v>1.3995809555053711</c:v>
                </c:pt>
                <c:pt idx="554">
                  <c:v>1.6609609127044678</c:v>
                </c:pt>
                <c:pt idx="555">
                  <c:v>1.0140323638916016</c:v>
                </c:pt>
                <c:pt idx="556">
                  <c:v>1.853420615196228</c:v>
                </c:pt>
                <c:pt idx="557">
                  <c:v>1.5530033111572266</c:v>
                </c:pt>
                <c:pt idx="558">
                  <c:v>1.0911452770233154</c:v>
                </c:pt>
                <c:pt idx="559">
                  <c:v>1.6242110729217529</c:v>
                </c:pt>
                <c:pt idx="560">
                  <c:v>1.4213886260986328</c:v>
                </c:pt>
                <c:pt idx="561">
                  <c:v>1.2335970401763916</c:v>
                </c:pt>
                <c:pt idx="562">
                  <c:v>1.1184761524200439</c:v>
                </c:pt>
                <c:pt idx="563">
                  <c:v>1.6567254066467285</c:v>
                </c:pt>
                <c:pt idx="564">
                  <c:v>1.9057943820953369</c:v>
                </c:pt>
                <c:pt idx="565">
                  <c:v>1.45345139503479</c:v>
                </c:pt>
                <c:pt idx="566">
                  <c:v>1.3555654287338257</c:v>
                </c:pt>
                <c:pt idx="567">
                  <c:v>1.7238090038299561</c:v>
                </c:pt>
                <c:pt idx="568">
                  <c:v>1.5617191791534424</c:v>
                </c:pt>
                <c:pt idx="569">
                  <c:v>1.119468092918396</c:v>
                </c:pt>
                <c:pt idx="570">
                  <c:v>1.4100642204284668</c:v>
                </c:pt>
                <c:pt idx="571">
                  <c:v>1.94324791431427</c:v>
                </c:pt>
                <c:pt idx="572">
                  <c:v>1.2371394634246826</c:v>
                </c:pt>
                <c:pt idx="573">
                  <c:v>1.4321459531784058</c:v>
                </c:pt>
                <c:pt idx="574">
                  <c:v>1.7215546369552612</c:v>
                </c:pt>
                <c:pt idx="575">
                  <c:v>1.8746190071105957</c:v>
                </c:pt>
                <c:pt idx="576">
                  <c:v>1.3246395587921143</c:v>
                </c:pt>
                <c:pt idx="577">
                  <c:v>1.8641798496246338</c:v>
                </c:pt>
                <c:pt idx="578">
                  <c:v>1.4138652086257935</c:v>
                </c:pt>
                <c:pt idx="579">
                  <c:v>1.0609021186828613</c:v>
                </c:pt>
                <c:pt idx="580">
                  <c:v>1.8045727014541626</c:v>
                </c:pt>
                <c:pt idx="581">
                  <c:v>1.9030976295471191</c:v>
                </c:pt>
                <c:pt idx="582">
                  <c:v>1.2284892797470093</c:v>
                </c:pt>
                <c:pt idx="583">
                  <c:v>1.3161083459854126</c:v>
                </c:pt>
                <c:pt idx="584">
                  <c:v>1.478904128074646</c:v>
                </c:pt>
                <c:pt idx="585">
                  <c:v>1.4177889823913574</c:v>
                </c:pt>
                <c:pt idx="586">
                  <c:v>1.3796108961105347</c:v>
                </c:pt>
                <c:pt idx="587">
                  <c:v>1.4603874683380127</c:v>
                </c:pt>
                <c:pt idx="588">
                  <c:v>1.2475961446762085</c:v>
                </c:pt>
                <c:pt idx="589">
                  <c:v>1.3329449892044067</c:v>
                </c:pt>
                <c:pt idx="590">
                  <c:v>1.2496218681335449</c:v>
                </c:pt>
                <c:pt idx="591">
                  <c:v>1.5955007076263428</c:v>
                </c:pt>
                <c:pt idx="592">
                  <c:v>1.6890603303909302</c:v>
                </c:pt>
                <c:pt idx="593">
                  <c:v>1.5134838819503784</c:v>
                </c:pt>
                <c:pt idx="594">
                  <c:v>1.2961442470550537</c:v>
                </c:pt>
                <c:pt idx="595">
                  <c:v>1.0560173988342285</c:v>
                </c:pt>
                <c:pt idx="596">
                  <c:v>1.4741978645324707</c:v>
                </c:pt>
                <c:pt idx="597">
                  <c:v>1.7772417068481445</c:v>
                </c:pt>
                <c:pt idx="598">
                  <c:v>1.9389133453369141</c:v>
                </c:pt>
                <c:pt idx="599">
                  <c:v>1.2205789089202881</c:v>
                </c:pt>
                <c:pt idx="600">
                  <c:v>1.1851615905761719</c:v>
                </c:pt>
                <c:pt idx="601">
                  <c:v>1.9741015434265137</c:v>
                </c:pt>
                <c:pt idx="602">
                  <c:v>1.4388082027435303</c:v>
                </c:pt>
                <c:pt idx="603">
                  <c:v>1.2728252410888672</c:v>
                </c:pt>
                <c:pt idx="604">
                  <c:v>1.2569726705551147</c:v>
                </c:pt>
                <c:pt idx="605">
                  <c:v>1.4504923820495605</c:v>
                </c:pt>
                <c:pt idx="606">
                  <c:v>1.7592170238494873</c:v>
                </c:pt>
                <c:pt idx="607">
                  <c:v>1.5682315826416016</c:v>
                </c:pt>
                <c:pt idx="608">
                  <c:v>1.6082444190979004</c:v>
                </c:pt>
                <c:pt idx="609">
                  <c:v>1.0634877681732178</c:v>
                </c:pt>
                <c:pt idx="610">
                  <c:v>1.5913351774215698</c:v>
                </c:pt>
                <c:pt idx="611">
                  <c:v>1.6599363088607788</c:v>
                </c:pt>
                <c:pt idx="612">
                  <c:v>1.7063395977020264</c:v>
                </c:pt>
                <c:pt idx="613">
                  <c:v>1.585134744644165</c:v>
                </c:pt>
                <c:pt idx="614">
                  <c:v>1.2265803813934326</c:v>
                </c:pt>
                <c:pt idx="615">
                  <c:v>1.5807137489318848</c:v>
                </c:pt>
                <c:pt idx="616">
                  <c:v>1.0224545001983643</c:v>
                </c:pt>
                <c:pt idx="617">
                  <c:v>1.308504581451416</c:v>
                </c:pt>
                <c:pt idx="618">
                  <c:v>1.7043485641479492</c:v>
                </c:pt>
                <c:pt idx="619">
                  <c:v>1.155146598815918</c:v>
                </c:pt>
                <c:pt idx="620">
                  <c:v>1.4057531356811523</c:v>
                </c:pt>
                <c:pt idx="621">
                  <c:v>1.1311776638031006</c:v>
                </c:pt>
                <c:pt idx="622">
                  <c:v>1.6482251882553101</c:v>
                </c:pt>
                <c:pt idx="623">
                  <c:v>1.9728256464004517</c:v>
                </c:pt>
                <c:pt idx="624">
                  <c:v>1.3235752582550049</c:v>
                </c:pt>
                <c:pt idx="625">
                  <c:v>1.0131769180297852</c:v>
                </c:pt>
                <c:pt idx="626">
                  <c:v>1.0155420303344727</c:v>
                </c:pt>
                <c:pt idx="627">
                  <c:v>1.7073369026184082</c:v>
                </c:pt>
                <c:pt idx="628">
                  <c:v>1.3425540924072266</c:v>
                </c:pt>
                <c:pt idx="629">
                  <c:v>1.2738149166107178</c:v>
                </c:pt>
                <c:pt idx="630">
                  <c:v>1.913016676902771</c:v>
                </c:pt>
                <c:pt idx="631">
                  <c:v>1.0491204261779785</c:v>
                </c:pt>
                <c:pt idx="632">
                  <c:v>1.5243778228759766</c:v>
                </c:pt>
                <c:pt idx="633">
                  <c:v>1.989675760269165</c:v>
                </c:pt>
                <c:pt idx="634">
                  <c:v>1.1012296676635742</c:v>
                </c:pt>
                <c:pt idx="635">
                  <c:v>1.9519722461700439</c:v>
                </c:pt>
                <c:pt idx="636">
                  <c:v>1.4840866327285767</c:v>
                </c:pt>
                <c:pt idx="637">
                  <c:v>1.9750627279281616</c:v>
                </c:pt>
                <c:pt idx="638">
                  <c:v>1.3591957092285156</c:v>
                </c:pt>
                <c:pt idx="639">
                  <c:v>1.9877208471298218</c:v>
                </c:pt>
                <c:pt idx="640">
                  <c:v>1.641255259513855</c:v>
                </c:pt>
                <c:pt idx="641">
                  <c:v>1.1710553169250488</c:v>
                </c:pt>
                <c:pt idx="642">
                  <c:v>1.6950182914733887</c:v>
                </c:pt>
                <c:pt idx="643">
                  <c:v>1.9450854063034058</c:v>
                </c:pt>
                <c:pt idx="644">
                  <c:v>1.9773966073989868</c:v>
                </c:pt>
                <c:pt idx="645">
                  <c:v>1.5049560070037842</c:v>
                </c:pt>
                <c:pt idx="646">
                  <c:v>1.9916247129440308</c:v>
                </c:pt>
                <c:pt idx="647">
                  <c:v>1.3159780502319336</c:v>
                </c:pt>
                <c:pt idx="648">
                  <c:v>1.4344346523284912</c:v>
                </c:pt>
                <c:pt idx="649">
                  <c:v>1.4225857257843018</c:v>
                </c:pt>
                <c:pt idx="650">
                  <c:v>1.8423030376434326</c:v>
                </c:pt>
                <c:pt idx="651">
                  <c:v>1.8201557397842407</c:v>
                </c:pt>
                <c:pt idx="652">
                  <c:v>1.3776834011077881</c:v>
                </c:pt>
                <c:pt idx="653">
                  <c:v>1.9594020843505859</c:v>
                </c:pt>
                <c:pt idx="654">
                  <c:v>1.4039560556411743</c:v>
                </c:pt>
                <c:pt idx="655">
                  <c:v>1.0206353664398193</c:v>
                </c:pt>
                <c:pt idx="656">
                  <c:v>1.349682092666626</c:v>
                </c:pt>
                <c:pt idx="657">
                  <c:v>1.1048574447631836</c:v>
                </c:pt>
                <c:pt idx="658">
                  <c:v>1.5250836610794067</c:v>
                </c:pt>
                <c:pt idx="659">
                  <c:v>1.3707000017166138</c:v>
                </c:pt>
                <c:pt idx="660">
                  <c:v>1.4126180410385132</c:v>
                </c:pt>
                <c:pt idx="661">
                  <c:v>1.9250413179397583</c:v>
                </c:pt>
                <c:pt idx="662">
                  <c:v>1.0375173091888428</c:v>
                </c:pt>
                <c:pt idx="663">
                  <c:v>1.6377890110015869</c:v>
                </c:pt>
                <c:pt idx="664">
                  <c:v>1.7091751098632813</c:v>
                </c:pt>
                <c:pt idx="665">
                  <c:v>1.2626339197158813</c:v>
                </c:pt>
                <c:pt idx="666">
                  <c:v>1.0875686407089233</c:v>
                </c:pt>
                <c:pt idx="667">
                  <c:v>1.9461116790771484</c:v>
                </c:pt>
                <c:pt idx="668">
                  <c:v>1.6091163158416748</c:v>
                </c:pt>
                <c:pt idx="669">
                  <c:v>1.7183653116226196</c:v>
                </c:pt>
                <c:pt idx="670">
                  <c:v>1.3583260774612427</c:v>
                </c:pt>
                <c:pt idx="671">
                  <c:v>1.6218534708023071</c:v>
                </c:pt>
                <c:pt idx="672">
                  <c:v>1.4395877122879028</c:v>
                </c:pt>
                <c:pt idx="673">
                  <c:v>1.0411438941955566</c:v>
                </c:pt>
                <c:pt idx="674">
                  <c:v>1.6126483678817749</c:v>
                </c:pt>
                <c:pt idx="675">
                  <c:v>1.3492236137390137</c:v>
                </c:pt>
                <c:pt idx="676">
                  <c:v>1.1670891046524048</c:v>
                </c:pt>
                <c:pt idx="677">
                  <c:v>1.7029683589935303</c:v>
                </c:pt>
                <c:pt idx="678">
                  <c:v>1.773496150970459</c:v>
                </c:pt>
                <c:pt idx="679">
                  <c:v>1.0727169513702393</c:v>
                </c:pt>
                <c:pt idx="680">
                  <c:v>1.7187174558639526</c:v>
                </c:pt>
                <c:pt idx="681">
                  <c:v>1.507908821105957</c:v>
                </c:pt>
                <c:pt idx="682">
                  <c:v>1.0756248235702515</c:v>
                </c:pt>
                <c:pt idx="683">
                  <c:v>1.980378270149231</c:v>
                </c:pt>
                <c:pt idx="684">
                  <c:v>1.0379564762115479</c:v>
                </c:pt>
                <c:pt idx="685">
                  <c:v>1.8038455247879028</c:v>
                </c:pt>
                <c:pt idx="686">
                  <c:v>1.8815566301345825</c:v>
                </c:pt>
                <c:pt idx="687">
                  <c:v>1.0125174522399902</c:v>
                </c:pt>
                <c:pt idx="688">
                  <c:v>1.0973482131958008</c:v>
                </c:pt>
                <c:pt idx="689">
                  <c:v>1.4611325263977051</c:v>
                </c:pt>
                <c:pt idx="690">
                  <c:v>1.096606969833374</c:v>
                </c:pt>
                <c:pt idx="691">
                  <c:v>1.6118947267532349</c:v>
                </c:pt>
                <c:pt idx="692">
                  <c:v>1.493439793586731</c:v>
                </c:pt>
                <c:pt idx="693">
                  <c:v>1.8674306869506836</c:v>
                </c:pt>
                <c:pt idx="694">
                  <c:v>1.2274435758590698</c:v>
                </c:pt>
                <c:pt idx="695">
                  <c:v>1.397629976272583</c:v>
                </c:pt>
                <c:pt idx="696">
                  <c:v>1.166933536529541</c:v>
                </c:pt>
                <c:pt idx="697">
                  <c:v>1.8815534114837646</c:v>
                </c:pt>
                <c:pt idx="698">
                  <c:v>1.8890945911407471</c:v>
                </c:pt>
                <c:pt idx="699">
                  <c:v>1.8504269123077393</c:v>
                </c:pt>
                <c:pt idx="700">
                  <c:v>1.0809841156005859</c:v>
                </c:pt>
                <c:pt idx="701">
                  <c:v>1.4095616340637207</c:v>
                </c:pt>
                <c:pt idx="702">
                  <c:v>1.8571372032165527</c:v>
                </c:pt>
                <c:pt idx="703">
                  <c:v>1.0875098705291748</c:v>
                </c:pt>
                <c:pt idx="704">
                  <c:v>1.0887312889099121</c:v>
                </c:pt>
                <c:pt idx="705">
                  <c:v>2.0518651008605957</c:v>
                </c:pt>
                <c:pt idx="706">
                  <c:v>2.3130693435668945</c:v>
                </c:pt>
                <c:pt idx="707">
                  <c:v>2.3324637413024902</c:v>
                </c:pt>
                <c:pt idx="708">
                  <c:v>2.6055643558502197</c:v>
                </c:pt>
                <c:pt idx="709">
                  <c:v>2.4561882019042969</c:v>
                </c:pt>
                <c:pt idx="710">
                  <c:v>2.1393237113952637</c:v>
                </c:pt>
                <c:pt idx="711">
                  <c:v>2.6836338043212891</c:v>
                </c:pt>
                <c:pt idx="712">
                  <c:v>2.1248886585235596</c:v>
                </c:pt>
                <c:pt idx="713">
                  <c:v>2.8287274837493896</c:v>
                </c:pt>
                <c:pt idx="714">
                  <c:v>2.5950069427490234</c:v>
                </c:pt>
                <c:pt idx="715">
                  <c:v>2.8492927551269531</c:v>
                </c:pt>
                <c:pt idx="716">
                  <c:v>2.0732488632202148</c:v>
                </c:pt>
                <c:pt idx="717">
                  <c:v>2.8711647987365723</c:v>
                </c:pt>
                <c:pt idx="718">
                  <c:v>2.5588760375976563</c:v>
                </c:pt>
                <c:pt idx="719">
                  <c:v>2.9037635326385498</c:v>
                </c:pt>
                <c:pt idx="720">
                  <c:v>2.3183135986328125</c:v>
                </c:pt>
                <c:pt idx="721">
                  <c:v>2.8354647159576416</c:v>
                </c:pt>
                <c:pt idx="722">
                  <c:v>2.5476207733154297</c:v>
                </c:pt>
                <c:pt idx="723">
                  <c:v>2.9276373386383057</c:v>
                </c:pt>
                <c:pt idx="724">
                  <c:v>2.9779229164123535</c:v>
                </c:pt>
                <c:pt idx="725">
                  <c:v>2.868624210357666</c:v>
                </c:pt>
                <c:pt idx="726">
                  <c:v>2.5751399993896484</c:v>
                </c:pt>
                <c:pt idx="727">
                  <c:v>2.4948492050170898</c:v>
                </c:pt>
                <c:pt idx="728">
                  <c:v>2.6327381134033203</c:v>
                </c:pt>
                <c:pt idx="729">
                  <c:v>2.6567361354827881</c:v>
                </c:pt>
                <c:pt idx="730">
                  <c:v>2.4388785362243652</c:v>
                </c:pt>
                <c:pt idx="731">
                  <c:v>2.9853255748748779</c:v>
                </c:pt>
                <c:pt idx="732">
                  <c:v>2.689199686050415</c:v>
                </c:pt>
                <c:pt idx="733">
                  <c:v>2.5619182586669922</c:v>
                </c:pt>
                <c:pt idx="734">
                  <c:v>2.7907624244689941</c:v>
                </c:pt>
                <c:pt idx="735">
                  <c:v>2.0332000255584717</c:v>
                </c:pt>
                <c:pt idx="736">
                  <c:v>2.8757503032684326</c:v>
                </c:pt>
                <c:pt idx="737">
                  <c:v>2.3243858814239502</c:v>
                </c:pt>
                <c:pt idx="738">
                  <c:v>2.249107837677002</c:v>
                </c:pt>
                <c:pt idx="739">
                  <c:v>2.5613982677459717</c:v>
                </c:pt>
                <c:pt idx="740">
                  <c:v>2.0263750553131104</c:v>
                </c:pt>
                <c:pt idx="741">
                  <c:v>2.8200101852416992</c:v>
                </c:pt>
                <c:pt idx="742">
                  <c:v>2.5473875999450684</c:v>
                </c:pt>
                <c:pt idx="743">
                  <c:v>2.3169770240783691</c:v>
                </c:pt>
                <c:pt idx="744">
                  <c:v>2.4312036037445068</c:v>
                </c:pt>
                <c:pt idx="745">
                  <c:v>2.7686517238616943</c:v>
                </c:pt>
                <c:pt idx="746">
                  <c:v>2.3699657917022705</c:v>
                </c:pt>
                <c:pt idx="747">
                  <c:v>2.2450995445251465</c:v>
                </c:pt>
                <c:pt idx="748">
                  <c:v>2.8910393714904785</c:v>
                </c:pt>
                <c:pt idx="749">
                  <c:v>2.6797003746032715</c:v>
                </c:pt>
                <c:pt idx="750">
                  <c:v>2.8050971031188965</c:v>
                </c:pt>
                <c:pt idx="751">
                  <c:v>2.3719573020935059</c:v>
                </c:pt>
                <c:pt idx="752">
                  <c:v>2.3762433528900146</c:v>
                </c:pt>
                <c:pt idx="753">
                  <c:v>2.1871910095214844</c:v>
                </c:pt>
                <c:pt idx="754">
                  <c:v>2.644822359085083</c:v>
                </c:pt>
                <c:pt idx="755">
                  <c:v>2.4274070262908936</c:v>
                </c:pt>
                <c:pt idx="756">
                  <c:v>2.0466957092285156</c:v>
                </c:pt>
                <c:pt idx="757">
                  <c:v>2.1251916885375977</c:v>
                </c:pt>
                <c:pt idx="758">
                  <c:v>2.2660799026489258</c:v>
                </c:pt>
                <c:pt idx="759">
                  <c:v>2.8415341377258301</c:v>
                </c:pt>
                <c:pt idx="760">
                  <c:v>2.1982982158660889</c:v>
                </c:pt>
                <c:pt idx="761">
                  <c:v>2.4166431427001953</c:v>
                </c:pt>
                <c:pt idx="762">
                  <c:v>2.9332056045532227</c:v>
                </c:pt>
                <c:pt idx="763">
                  <c:v>2.4790019989013672</c:v>
                </c:pt>
                <c:pt idx="764">
                  <c:v>2.9658622741699219</c:v>
                </c:pt>
                <c:pt idx="765">
                  <c:v>2.1464247703552246</c:v>
                </c:pt>
                <c:pt idx="766">
                  <c:v>2.1745617389678955</c:v>
                </c:pt>
                <c:pt idx="767">
                  <c:v>2.96067214012146</c:v>
                </c:pt>
                <c:pt idx="768">
                  <c:v>2.8715431690216064</c:v>
                </c:pt>
                <c:pt idx="769">
                  <c:v>2.8281548023223877</c:v>
                </c:pt>
                <c:pt idx="770">
                  <c:v>2.0705952644348145</c:v>
                </c:pt>
                <c:pt idx="771">
                  <c:v>2.5652508735656738</c:v>
                </c:pt>
                <c:pt idx="772">
                  <c:v>2.5329663753509521</c:v>
                </c:pt>
                <c:pt idx="773">
                  <c:v>2.1616823673248291</c:v>
                </c:pt>
                <c:pt idx="774">
                  <c:v>2.605618953704834</c:v>
                </c:pt>
                <c:pt idx="775">
                  <c:v>2.6097357273101807</c:v>
                </c:pt>
                <c:pt idx="776">
                  <c:v>2.332406759262085</c:v>
                </c:pt>
                <c:pt idx="777">
                  <c:v>2.2385928630828857</c:v>
                </c:pt>
                <c:pt idx="778">
                  <c:v>2.7417540550231934</c:v>
                </c:pt>
                <c:pt idx="779">
                  <c:v>2.6626541614532471</c:v>
                </c:pt>
                <c:pt idx="780">
                  <c:v>2.5281603336334229</c:v>
                </c:pt>
                <c:pt idx="781">
                  <c:v>2.64613938331604</c:v>
                </c:pt>
                <c:pt idx="782">
                  <c:v>2.6241536140441895</c:v>
                </c:pt>
                <c:pt idx="783">
                  <c:v>2.2728776931762695</c:v>
                </c:pt>
                <c:pt idx="784">
                  <c:v>2.7980866432189941</c:v>
                </c:pt>
                <c:pt idx="785">
                  <c:v>2.8191061019897461</c:v>
                </c:pt>
                <c:pt idx="786">
                  <c:v>2.1258172988891602</c:v>
                </c:pt>
                <c:pt idx="787">
                  <c:v>2.7898969650268555</c:v>
                </c:pt>
                <c:pt idx="788">
                  <c:v>2.8406562805175781</c:v>
                </c:pt>
                <c:pt idx="789">
                  <c:v>2.8585386276245117</c:v>
                </c:pt>
                <c:pt idx="790">
                  <c:v>2.9587018489837646</c:v>
                </c:pt>
                <c:pt idx="791">
                  <c:v>2.9722557067871094</c:v>
                </c:pt>
                <c:pt idx="792">
                  <c:v>2.3142590522766113</c:v>
                </c:pt>
                <c:pt idx="793">
                  <c:v>2.4394171237945557</c:v>
                </c:pt>
                <c:pt idx="794">
                  <c:v>2.1723389625549316</c:v>
                </c:pt>
                <c:pt idx="795">
                  <c:v>2.3856024742126465</c:v>
                </c:pt>
                <c:pt idx="796">
                  <c:v>2.5818943977355957</c:v>
                </c:pt>
                <c:pt idx="797">
                  <c:v>2.5836782455444336</c:v>
                </c:pt>
                <c:pt idx="798">
                  <c:v>2.3363902568817139</c:v>
                </c:pt>
                <c:pt idx="799">
                  <c:v>2.6860222816467285</c:v>
                </c:pt>
                <c:pt idx="800">
                  <c:v>2.3184418678283691</c:v>
                </c:pt>
                <c:pt idx="801">
                  <c:v>2.4179301261901855</c:v>
                </c:pt>
                <c:pt idx="802">
                  <c:v>2.1305336952209473</c:v>
                </c:pt>
                <c:pt idx="803">
                  <c:v>2.8381412029266357</c:v>
                </c:pt>
                <c:pt idx="804">
                  <c:v>2.7191851139068604</c:v>
                </c:pt>
                <c:pt idx="805">
                  <c:v>2.8351895809173584</c:v>
                </c:pt>
                <c:pt idx="806">
                  <c:v>2.045088529586792</c:v>
                </c:pt>
                <c:pt idx="807">
                  <c:v>2.8519387245178223</c:v>
                </c:pt>
                <c:pt idx="808">
                  <c:v>2.6576766967773438</c:v>
                </c:pt>
                <c:pt idx="809">
                  <c:v>2.7524576187133789</c:v>
                </c:pt>
                <c:pt idx="810">
                  <c:v>2.9747805595397949</c:v>
                </c:pt>
                <c:pt idx="811">
                  <c:v>2.024273157119751</c:v>
                </c:pt>
                <c:pt idx="812">
                  <c:v>2.787480354309082</c:v>
                </c:pt>
                <c:pt idx="813">
                  <c:v>2.7720575332641602</c:v>
                </c:pt>
                <c:pt idx="814">
                  <c:v>2.8258986473083496</c:v>
                </c:pt>
                <c:pt idx="815">
                  <c:v>2.568941593170166</c:v>
                </c:pt>
                <c:pt idx="816">
                  <c:v>2.9531960487365723</c:v>
                </c:pt>
                <c:pt idx="817">
                  <c:v>2.0502004623413086</c:v>
                </c:pt>
                <c:pt idx="818">
                  <c:v>2.3512988090515137</c:v>
                </c:pt>
                <c:pt idx="819">
                  <c:v>2.9842135906219482</c:v>
                </c:pt>
                <c:pt idx="820">
                  <c:v>2.6721506118774414</c:v>
                </c:pt>
                <c:pt idx="821">
                  <c:v>2.8716251850128174</c:v>
                </c:pt>
                <c:pt idx="822">
                  <c:v>2.3060367107391357</c:v>
                </c:pt>
                <c:pt idx="823">
                  <c:v>2.0342214107513428</c:v>
                </c:pt>
                <c:pt idx="824">
                  <c:v>2.4290013313293457</c:v>
                </c:pt>
                <c:pt idx="825">
                  <c:v>2.1589751243591309</c:v>
                </c:pt>
                <c:pt idx="826">
                  <c:v>2.21830153465271</c:v>
                </c:pt>
                <c:pt idx="827">
                  <c:v>2.1844263076782227</c:v>
                </c:pt>
                <c:pt idx="828">
                  <c:v>2.7341952323913574</c:v>
                </c:pt>
                <c:pt idx="829">
                  <c:v>2.1437931060791016</c:v>
                </c:pt>
                <c:pt idx="830">
                  <c:v>2.5704078674316406</c:v>
                </c:pt>
                <c:pt idx="831">
                  <c:v>2.9621944427490234</c:v>
                </c:pt>
                <c:pt idx="832">
                  <c:v>2.3274781703948975</c:v>
                </c:pt>
                <c:pt idx="833">
                  <c:v>2.1359004974365234</c:v>
                </c:pt>
                <c:pt idx="834">
                  <c:v>2.0398521423339844</c:v>
                </c:pt>
                <c:pt idx="835">
                  <c:v>2.7942435741424561</c:v>
                </c:pt>
                <c:pt idx="836">
                  <c:v>2.6600420475006104</c:v>
                </c:pt>
                <c:pt idx="837">
                  <c:v>2.437546968460083</c:v>
                </c:pt>
                <c:pt idx="838">
                  <c:v>2.7436990737915039</c:v>
                </c:pt>
                <c:pt idx="839">
                  <c:v>2.870255708694458</c:v>
                </c:pt>
                <c:pt idx="840">
                  <c:v>2.8738534450531006</c:v>
                </c:pt>
                <c:pt idx="841">
                  <c:v>2.6339945793151855</c:v>
                </c:pt>
                <c:pt idx="842">
                  <c:v>2.0532059669494629</c:v>
                </c:pt>
                <c:pt idx="843">
                  <c:v>2.7191383838653564</c:v>
                </c:pt>
                <c:pt idx="844">
                  <c:v>2.7159242630004883</c:v>
                </c:pt>
                <c:pt idx="845">
                  <c:v>2.4295492172241211</c:v>
                </c:pt>
                <c:pt idx="846">
                  <c:v>2.1634960174560547</c:v>
                </c:pt>
                <c:pt idx="847">
                  <c:v>2.0562410354614258</c:v>
                </c:pt>
                <c:pt idx="848">
                  <c:v>2.7116482257843018</c:v>
                </c:pt>
                <c:pt idx="849">
                  <c:v>2.7290623188018799</c:v>
                </c:pt>
                <c:pt idx="850">
                  <c:v>2.7084221839904785</c:v>
                </c:pt>
                <c:pt idx="851">
                  <c:v>2.2949306964874268</c:v>
                </c:pt>
                <c:pt idx="852">
                  <c:v>2.4286785125732422</c:v>
                </c:pt>
                <c:pt idx="853">
                  <c:v>2.669809103012085</c:v>
                </c:pt>
                <c:pt idx="854">
                  <c:v>2.4689714908599854</c:v>
                </c:pt>
                <c:pt idx="855">
                  <c:v>2.5590629577636719</c:v>
                </c:pt>
                <c:pt idx="856">
                  <c:v>2.8619849681854248</c:v>
                </c:pt>
                <c:pt idx="857">
                  <c:v>2.8963122367858887</c:v>
                </c:pt>
                <c:pt idx="858">
                  <c:v>2.6931798458099365</c:v>
                </c:pt>
                <c:pt idx="859">
                  <c:v>2.730278491973877</c:v>
                </c:pt>
                <c:pt idx="860">
                  <c:v>2.3653092384338379</c:v>
                </c:pt>
                <c:pt idx="861">
                  <c:v>2.7706694602966309</c:v>
                </c:pt>
                <c:pt idx="862">
                  <c:v>2.8369019031524658</c:v>
                </c:pt>
                <c:pt idx="863">
                  <c:v>2.75838303565979</c:v>
                </c:pt>
                <c:pt idx="864">
                  <c:v>2.5562329292297363</c:v>
                </c:pt>
                <c:pt idx="865">
                  <c:v>2.1688599586486816</c:v>
                </c:pt>
                <c:pt idx="866">
                  <c:v>2.7273283004760742</c:v>
                </c:pt>
                <c:pt idx="867">
                  <c:v>2.8577487468719482</c:v>
                </c:pt>
                <c:pt idx="868">
                  <c:v>2.4535908699035645</c:v>
                </c:pt>
                <c:pt idx="869">
                  <c:v>2.9363791942596436</c:v>
                </c:pt>
                <c:pt idx="870">
                  <c:v>2.8258726596832275</c:v>
                </c:pt>
                <c:pt idx="871">
                  <c:v>2.1445169448852539</c:v>
                </c:pt>
                <c:pt idx="872">
                  <c:v>2.3126907348632813</c:v>
                </c:pt>
                <c:pt idx="873">
                  <c:v>2.6828324794769287</c:v>
                </c:pt>
                <c:pt idx="874">
                  <c:v>2.9517543315887451</c:v>
                </c:pt>
                <c:pt idx="875">
                  <c:v>2.1871805191040039</c:v>
                </c:pt>
                <c:pt idx="876">
                  <c:v>2.622624397277832</c:v>
                </c:pt>
                <c:pt idx="877">
                  <c:v>2.8499670028686523</c:v>
                </c:pt>
                <c:pt idx="878">
                  <c:v>2.5268385410308838</c:v>
                </c:pt>
                <c:pt idx="879">
                  <c:v>2.8839180469512939</c:v>
                </c:pt>
                <c:pt idx="880">
                  <c:v>2.3832085132598877</c:v>
                </c:pt>
                <c:pt idx="881">
                  <c:v>2.3757321834564209</c:v>
                </c:pt>
                <c:pt idx="882">
                  <c:v>2.4137375354766846</c:v>
                </c:pt>
                <c:pt idx="883">
                  <c:v>2.4412076473236084</c:v>
                </c:pt>
                <c:pt idx="884">
                  <c:v>2.9415125846862793</c:v>
                </c:pt>
                <c:pt idx="885">
                  <c:v>2.0526912212371826</c:v>
                </c:pt>
                <c:pt idx="886">
                  <c:v>2.6385612487792969</c:v>
                </c:pt>
                <c:pt idx="887">
                  <c:v>2.0634942054748535</c:v>
                </c:pt>
                <c:pt idx="888">
                  <c:v>2.0765962600708008</c:v>
                </c:pt>
                <c:pt idx="889">
                  <c:v>2.7966489791870117</c:v>
                </c:pt>
                <c:pt idx="890">
                  <c:v>2.9930150508880615</c:v>
                </c:pt>
                <c:pt idx="891">
                  <c:v>2.1936125755310059</c:v>
                </c:pt>
                <c:pt idx="892">
                  <c:v>2.8243327140808105</c:v>
                </c:pt>
                <c:pt idx="893">
                  <c:v>2.0398464202880859</c:v>
                </c:pt>
                <c:pt idx="894">
                  <c:v>2.4488399028778076</c:v>
                </c:pt>
                <c:pt idx="895">
                  <c:v>2.2078511714935303</c:v>
                </c:pt>
                <c:pt idx="896">
                  <c:v>2.9826445579528809</c:v>
                </c:pt>
                <c:pt idx="897">
                  <c:v>2.9572901725769043</c:v>
                </c:pt>
                <c:pt idx="898">
                  <c:v>2.9563705921173096</c:v>
                </c:pt>
                <c:pt idx="899">
                  <c:v>2.7670285701751709</c:v>
                </c:pt>
                <c:pt idx="900">
                  <c:v>2.7545404434204102</c:v>
                </c:pt>
                <c:pt idx="901">
                  <c:v>2.7593095302581787</c:v>
                </c:pt>
                <c:pt idx="902">
                  <c:v>2.290745735168457</c:v>
                </c:pt>
                <c:pt idx="903">
                  <c:v>2.1095414161682129</c:v>
                </c:pt>
                <c:pt idx="904">
                  <c:v>2.8083260059356689</c:v>
                </c:pt>
                <c:pt idx="905">
                  <c:v>2.1385202407836914</c:v>
                </c:pt>
                <c:pt idx="906">
                  <c:v>2.0006833076477051</c:v>
                </c:pt>
                <c:pt idx="907">
                  <c:v>2.1919920444488525</c:v>
                </c:pt>
                <c:pt idx="908">
                  <c:v>2.1592872142791748</c:v>
                </c:pt>
                <c:pt idx="909">
                  <c:v>2.2774462699890137</c:v>
                </c:pt>
                <c:pt idx="910">
                  <c:v>2.1238284111022949</c:v>
                </c:pt>
                <c:pt idx="911">
                  <c:v>2.376861572265625</c:v>
                </c:pt>
                <c:pt idx="912">
                  <c:v>2.0227172374725342</c:v>
                </c:pt>
                <c:pt idx="913">
                  <c:v>2.700732946395874</c:v>
                </c:pt>
                <c:pt idx="914">
                  <c:v>2.3051643371582031</c:v>
                </c:pt>
                <c:pt idx="915">
                  <c:v>2.0581629276275635</c:v>
                </c:pt>
                <c:pt idx="916">
                  <c:v>2.8322746753692627</c:v>
                </c:pt>
                <c:pt idx="917">
                  <c:v>2.22731614112854</c:v>
                </c:pt>
                <c:pt idx="918">
                  <c:v>2.191011905670166</c:v>
                </c:pt>
                <c:pt idx="919">
                  <c:v>2.6258544921875</c:v>
                </c:pt>
                <c:pt idx="920">
                  <c:v>2.1674895286560059</c:v>
                </c:pt>
                <c:pt idx="921">
                  <c:v>2.7874250411987305</c:v>
                </c:pt>
                <c:pt idx="922">
                  <c:v>2.2254774570465088</c:v>
                </c:pt>
                <c:pt idx="923">
                  <c:v>2.6302471160888672</c:v>
                </c:pt>
                <c:pt idx="924">
                  <c:v>2.6016445159912109</c:v>
                </c:pt>
                <c:pt idx="925">
                  <c:v>2.4784367084503174</c:v>
                </c:pt>
                <c:pt idx="926">
                  <c:v>2.3892011642456055</c:v>
                </c:pt>
                <c:pt idx="927">
                  <c:v>2.0400021076202393</c:v>
                </c:pt>
                <c:pt idx="928">
                  <c:v>2.5678544044494629</c:v>
                </c:pt>
                <c:pt idx="929">
                  <c:v>2.5237011909484863</c:v>
                </c:pt>
                <c:pt idx="930">
                  <c:v>2.0255098342895508</c:v>
                </c:pt>
                <c:pt idx="931">
                  <c:v>2.4003913402557373</c:v>
                </c:pt>
                <c:pt idx="932">
                  <c:v>2.4910078048706055</c:v>
                </c:pt>
                <c:pt idx="933">
                  <c:v>2.1362032890319824</c:v>
                </c:pt>
                <c:pt idx="934">
                  <c:v>2.6600699424743652</c:v>
                </c:pt>
                <c:pt idx="935">
                  <c:v>2.9329121112823486</c:v>
                </c:pt>
                <c:pt idx="936">
                  <c:v>2.9530274868011475</c:v>
                </c:pt>
                <c:pt idx="937">
                  <c:v>2.5558376312255859</c:v>
                </c:pt>
                <c:pt idx="938">
                  <c:v>2.4886388778686523</c:v>
                </c:pt>
                <c:pt idx="939">
                  <c:v>2.1735103130340576</c:v>
                </c:pt>
                <c:pt idx="940">
                  <c:v>2.4311704635620117</c:v>
                </c:pt>
                <c:pt idx="941">
                  <c:v>2.2279424667358398</c:v>
                </c:pt>
                <c:pt idx="942">
                  <c:v>2.0257792472839355</c:v>
                </c:pt>
                <c:pt idx="943">
                  <c:v>2.5357663631439209</c:v>
                </c:pt>
                <c:pt idx="944">
                  <c:v>2.439424991607666</c:v>
                </c:pt>
                <c:pt idx="945">
                  <c:v>2.6049671173095703</c:v>
                </c:pt>
                <c:pt idx="946">
                  <c:v>2.0628023147583008</c:v>
                </c:pt>
                <c:pt idx="947">
                  <c:v>2.8179736137390137</c:v>
                </c:pt>
                <c:pt idx="948">
                  <c:v>2.6991996765136719</c:v>
                </c:pt>
                <c:pt idx="949">
                  <c:v>2.7180988788604736</c:v>
                </c:pt>
                <c:pt idx="950">
                  <c:v>2.7502000331878662</c:v>
                </c:pt>
                <c:pt idx="951">
                  <c:v>2.539379358291626</c:v>
                </c:pt>
                <c:pt idx="952">
                  <c:v>2.3878574371337891</c:v>
                </c:pt>
                <c:pt idx="953">
                  <c:v>2.453965425491333</c:v>
                </c:pt>
                <c:pt idx="954">
                  <c:v>2.5804979801177979</c:v>
                </c:pt>
                <c:pt idx="955">
                  <c:v>2.7333128452301025</c:v>
                </c:pt>
                <c:pt idx="956">
                  <c:v>2.4204502105712891</c:v>
                </c:pt>
                <c:pt idx="957">
                  <c:v>2.2123634815216064</c:v>
                </c:pt>
                <c:pt idx="958">
                  <c:v>2.0800347328186035</c:v>
                </c:pt>
                <c:pt idx="959">
                  <c:v>2.427067756652832</c:v>
                </c:pt>
                <c:pt idx="960">
                  <c:v>2.8855431079864502</c:v>
                </c:pt>
                <c:pt idx="961">
                  <c:v>2.6791253089904785</c:v>
                </c:pt>
                <c:pt idx="962">
                  <c:v>2.0194392204284668</c:v>
                </c:pt>
                <c:pt idx="963">
                  <c:v>2.7515954971313477</c:v>
                </c:pt>
                <c:pt idx="964">
                  <c:v>2.6457898616790771</c:v>
                </c:pt>
                <c:pt idx="965">
                  <c:v>2.0010795593261719</c:v>
                </c:pt>
                <c:pt idx="966">
                  <c:v>2.8393561840057373</c:v>
                </c:pt>
                <c:pt idx="967">
                  <c:v>2.0163142681121826</c:v>
                </c:pt>
                <c:pt idx="968">
                  <c:v>2.3190796375274658</c:v>
                </c:pt>
                <c:pt idx="969">
                  <c:v>2.8013029098510742</c:v>
                </c:pt>
                <c:pt idx="970">
                  <c:v>2.0551035404205322</c:v>
                </c:pt>
                <c:pt idx="971">
                  <c:v>2.9834859371185303</c:v>
                </c:pt>
                <c:pt idx="972">
                  <c:v>2.979888916015625</c:v>
                </c:pt>
                <c:pt idx="973">
                  <c:v>2.7558369636535645</c:v>
                </c:pt>
                <c:pt idx="974">
                  <c:v>2.1911768913269043</c:v>
                </c:pt>
                <c:pt idx="975">
                  <c:v>2.6508979797363281</c:v>
                </c:pt>
                <c:pt idx="976">
                  <c:v>2.4281525611877441</c:v>
                </c:pt>
                <c:pt idx="977">
                  <c:v>2.0498042106628418</c:v>
                </c:pt>
                <c:pt idx="978">
                  <c:v>2.7438540458679199</c:v>
                </c:pt>
                <c:pt idx="979">
                  <c:v>2.1198277473449707</c:v>
                </c:pt>
                <c:pt idx="980">
                  <c:v>2.1278195381164551</c:v>
                </c:pt>
                <c:pt idx="981">
                  <c:v>2.6846001148223877</c:v>
                </c:pt>
                <c:pt idx="982">
                  <c:v>2.0579886436462402</c:v>
                </c:pt>
                <c:pt idx="983">
                  <c:v>2.2601962089538574</c:v>
                </c:pt>
                <c:pt idx="984">
                  <c:v>2.945713996887207</c:v>
                </c:pt>
                <c:pt idx="985">
                  <c:v>2.0288257598876953</c:v>
                </c:pt>
                <c:pt idx="986">
                  <c:v>2.7635600566864014</c:v>
                </c:pt>
                <c:pt idx="987">
                  <c:v>2.5323796272277832</c:v>
                </c:pt>
                <c:pt idx="988">
                  <c:v>2.3180420398712158</c:v>
                </c:pt>
                <c:pt idx="989">
                  <c:v>2.4866433143615723</c:v>
                </c:pt>
                <c:pt idx="990">
                  <c:v>2.5276632308959961</c:v>
                </c:pt>
                <c:pt idx="991">
                  <c:v>2.1936333179473877</c:v>
                </c:pt>
                <c:pt idx="992">
                  <c:v>2.7375788688659668</c:v>
                </c:pt>
                <c:pt idx="993">
                  <c:v>2.743168830871582</c:v>
                </c:pt>
                <c:pt idx="994">
                  <c:v>2.4131937026977539</c:v>
                </c:pt>
                <c:pt idx="995">
                  <c:v>2.9922671318054199</c:v>
                </c:pt>
                <c:pt idx="996">
                  <c:v>2.9293205738067627</c:v>
                </c:pt>
                <c:pt idx="997">
                  <c:v>2.9035234451293945</c:v>
                </c:pt>
                <c:pt idx="998">
                  <c:v>2.8264303207397461</c:v>
                </c:pt>
                <c:pt idx="999">
                  <c:v>2.2824897766113281</c:v>
                </c:pt>
                <c:pt idx="1000">
                  <c:v>2.4025709629058838</c:v>
                </c:pt>
                <c:pt idx="1001">
                  <c:v>2.8378374576568604</c:v>
                </c:pt>
                <c:pt idx="1002">
                  <c:v>2.0693650245666504</c:v>
                </c:pt>
                <c:pt idx="1003">
                  <c:v>2.4048318862915039</c:v>
                </c:pt>
                <c:pt idx="1004">
                  <c:v>2.513350248336792</c:v>
                </c:pt>
                <c:pt idx="1005">
                  <c:v>2.7904398441314697</c:v>
                </c:pt>
                <c:pt idx="1006">
                  <c:v>2.273554801940918</c:v>
                </c:pt>
                <c:pt idx="1007">
                  <c:v>2.0065486431121826</c:v>
                </c:pt>
                <c:pt idx="1008">
                  <c:v>2.5223667621612549</c:v>
                </c:pt>
                <c:pt idx="1009">
                  <c:v>2.2251389026641846</c:v>
                </c:pt>
                <c:pt idx="1010">
                  <c:v>2.8245377540588379</c:v>
                </c:pt>
                <c:pt idx="1011">
                  <c:v>2.437359094619751</c:v>
                </c:pt>
                <c:pt idx="1012">
                  <c:v>2.9209492206573486</c:v>
                </c:pt>
                <c:pt idx="1013">
                  <c:v>2.0314328670501709</c:v>
                </c:pt>
                <c:pt idx="1014">
                  <c:v>2.0719125270843506</c:v>
                </c:pt>
                <c:pt idx="1015">
                  <c:v>2.0570952892303467</c:v>
                </c:pt>
                <c:pt idx="1016">
                  <c:v>2.0308883190155029</c:v>
                </c:pt>
                <c:pt idx="1017">
                  <c:v>2.2324621677398682</c:v>
                </c:pt>
                <c:pt idx="1018">
                  <c:v>2.0526003837585449</c:v>
                </c:pt>
                <c:pt idx="1019">
                  <c:v>2.4672956466674805</c:v>
                </c:pt>
                <c:pt idx="1020">
                  <c:v>2.2585225105285645</c:v>
                </c:pt>
                <c:pt idx="1021">
                  <c:v>2.731008768081665</c:v>
                </c:pt>
                <c:pt idx="1022">
                  <c:v>2.8764424324035645</c:v>
                </c:pt>
                <c:pt idx="1023">
                  <c:v>2.0938591957092285</c:v>
                </c:pt>
                <c:pt idx="1024">
                  <c:v>2.0914554595947266</c:v>
                </c:pt>
                <c:pt idx="1025">
                  <c:v>2.4883146286010742</c:v>
                </c:pt>
                <c:pt idx="1026">
                  <c:v>2.8058464527130127</c:v>
                </c:pt>
                <c:pt idx="1027">
                  <c:v>2.5675034523010254</c:v>
                </c:pt>
                <c:pt idx="1028">
                  <c:v>2.8013858795166016</c:v>
                </c:pt>
                <c:pt idx="1029">
                  <c:v>2.7573521137237549</c:v>
                </c:pt>
                <c:pt idx="1030">
                  <c:v>2.02838134765625</c:v>
                </c:pt>
                <c:pt idx="1031">
                  <c:v>2.9043271541595459</c:v>
                </c:pt>
                <c:pt idx="1032">
                  <c:v>2.7678372859954834</c:v>
                </c:pt>
                <c:pt idx="1033">
                  <c:v>2.4257011413574219</c:v>
                </c:pt>
                <c:pt idx="1034">
                  <c:v>2.4412274360656738</c:v>
                </c:pt>
                <c:pt idx="1035">
                  <c:v>2.0077388286590576</c:v>
                </c:pt>
                <c:pt idx="1036">
                  <c:v>2.784529447555542</c:v>
                </c:pt>
                <c:pt idx="1037">
                  <c:v>2.8344366550445557</c:v>
                </c:pt>
                <c:pt idx="1038">
                  <c:v>2.3435206413269043</c:v>
                </c:pt>
                <c:pt idx="1039">
                  <c:v>2.9572873115539551</c:v>
                </c:pt>
                <c:pt idx="1040">
                  <c:v>2.2532267570495605</c:v>
                </c:pt>
                <c:pt idx="1041">
                  <c:v>2.433189868927002</c:v>
                </c:pt>
                <c:pt idx="1042">
                  <c:v>2.4816145896911621</c:v>
                </c:pt>
                <c:pt idx="1043">
                  <c:v>2.7426204681396484</c:v>
                </c:pt>
                <c:pt idx="1044">
                  <c:v>2.1563589572906494</c:v>
                </c:pt>
                <c:pt idx="1045">
                  <c:v>2.7291133403778076</c:v>
                </c:pt>
                <c:pt idx="1046">
                  <c:v>2.9398531913757324</c:v>
                </c:pt>
                <c:pt idx="1047">
                  <c:v>2.8364200592041016</c:v>
                </c:pt>
                <c:pt idx="1048">
                  <c:v>2.7320432662963867</c:v>
                </c:pt>
                <c:pt idx="1049">
                  <c:v>2.9270532131195068</c:v>
                </c:pt>
                <c:pt idx="1050">
                  <c:v>2.3905284404754639</c:v>
                </c:pt>
                <c:pt idx="1051">
                  <c:v>2.0312390327453613</c:v>
                </c:pt>
                <c:pt idx="1052">
                  <c:v>2.5904679298400879</c:v>
                </c:pt>
                <c:pt idx="1053">
                  <c:v>2.9230315685272217</c:v>
                </c:pt>
                <c:pt idx="1054">
                  <c:v>2.1958842277526855</c:v>
                </c:pt>
                <c:pt idx="1055">
                  <c:v>2.182182788848877</c:v>
                </c:pt>
                <c:pt idx="1056">
                  <c:v>2.5032320022583008</c:v>
                </c:pt>
                <c:pt idx="1057">
                  <c:v>2.3855595588684082</c:v>
                </c:pt>
                <c:pt idx="1058">
                  <c:v>2.13584303855896</c:v>
                </c:pt>
                <c:pt idx="1059">
                  <c:v>2.8656353950500488</c:v>
                </c:pt>
                <c:pt idx="1060">
                  <c:v>2.428626537322998</c:v>
                </c:pt>
                <c:pt idx="1061">
                  <c:v>2.5637047290802002</c:v>
                </c:pt>
                <c:pt idx="1062">
                  <c:v>2.170809268951416</c:v>
                </c:pt>
                <c:pt idx="1063">
                  <c:v>2.5122170448303223</c:v>
                </c:pt>
                <c:pt idx="1064">
                  <c:v>2.4079201221466064</c:v>
                </c:pt>
                <c:pt idx="1065">
                  <c:v>2.1888344287872314</c:v>
                </c:pt>
                <c:pt idx="1066">
                  <c:v>2.1564993858337402</c:v>
                </c:pt>
                <c:pt idx="1067">
                  <c:v>2.614954948425293</c:v>
                </c:pt>
                <c:pt idx="1068">
                  <c:v>2.4890661239624023</c:v>
                </c:pt>
                <c:pt idx="1069">
                  <c:v>2.5490810871124268</c:v>
                </c:pt>
                <c:pt idx="1070">
                  <c:v>2.3232836723327637</c:v>
                </c:pt>
                <c:pt idx="1071">
                  <c:v>2.2375009059906006</c:v>
                </c:pt>
                <c:pt idx="1072">
                  <c:v>2.7293968200683594</c:v>
                </c:pt>
                <c:pt idx="1073">
                  <c:v>2.0367765426635742</c:v>
                </c:pt>
                <c:pt idx="1074">
                  <c:v>2.6317551136016846</c:v>
                </c:pt>
                <c:pt idx="1075">
                  <c:v>2.878983736038208</c:v>
                </c:pt>
                <c:pt idx="1076">
                  <c:v>2.2746491432189941</c:v>
                </c:pt>
                <c:pt idx="1077">
                  <c:v>2.0806870460510254</c:v>
                </c:pt>
                <c:pt idx="1078">
                  <c:v>2.4979860782623291</c:v>
                </c:pt>
                <c:pt idx="1079">
                  <c:v>2.4600784778594971</c:v>
                </c:pt>
                <c:pt idx="1080">
                  <c:v>2.1751987934112549</c:v>
                </c:pt>
                <c:pt idx="1081">
                  <c:v>2.696962833404541</c:v>
                </c:pt>
                <c:pt idx="1082">
                  <c:v>2.1321048736572266</c:v>
                </c:pt>
                <c:pt idx="1083">
                  <c:v>2.1289157867431641</c:v>
                </c:pt>
                <c:pt idx="1084">
                  <c:v>2.2249569892883301</c:v>
                </c:pt>
                <c:pt idx="1085">
                  <c:v>2.2912273406982422</c:v>
                </c:pt>
                <c:pt idx="1086">
                  <c:v>2.1586325168609619</c:v>
                </c:pt>
                <c:pt idx="1087">
                  <c:v>2.3217649459838867</c:v>
                </c:pt>
                <c:pt idx="1088">
                  <c:v>2.381324291229248</c:v>
                </c:pt>
                <c:pt idx="1089">
                  <c:v>2.0499510765075684</c:v>
                </c:pt>
                <c:pt idx="1090">
                  <c:v>2.0264544486999512</c:v>
                </c:pt>
                <c:pt idx="1091">
                  <c:v>2.045600414276123</c:v>
                </c:pt>
                <c:pt idx="1092">
                  <c:v>2.3623995780944824</c:v>
                </c:pt>
                <c:pt idx="1093">
                  <c:v>2.670989990234375</c:v>
                </c:pt>
                <c:pt idx="1094">
                  <c:v>2.9167957305908203</c:v>
                </c:pt>
                <c:pt idx="1095">
                  <c:v>2.583463191986084</c:v>
                </c:pt>
                <c:pt idx="1096">
                  <c:v>2.5850241184234619</c:v>
                </c:pt>
                <c:pt idx="1097">
                  <c:v>2.1356310844421387</c:v>
                </c:pt>
                <c:pt idx="1098">
                  <c:v>2.1619744300842285</c:v>
                </c:pt>
                <c:pt idx="1099">
                  <c:v>2.0628070831298828</c:v>
                </c:pt>
                <c:pt idx="1100">
                  <c:v>2.1045312881469727</c:v>
                </c:pt>
                <c:pt idx="1101">
                  <c:v>2.4165458679199219</c:v>
                </c:pt>
                <c:pt idx="1102">
                  <c:v>2.2447059154510498</c:v>
                </c:pt>
                <c:pt idx="1103">
                  <c:v>2.3326196670532227</c:v>
                </c:pt>
                <c:pt idx="1104">
                  <c:v>2.3746223449707031</c:v>
                </c:pt>
                <c:pt idx="1105">
                  <c:v>2.7319798469543457</c:v>
                </c:pt>
                <c:pt idx="1106">
                  <c:v>2.8301951885223389</c:v>
                </c:pt>
                <c:pt idx="1107">
                  <c:v>2.3967306613922119</c:v>
                </c:pt>
                <c:pt idx="1108">
                  <c:v>2.3546590805053711</c:v>
                </c:pt>
                <c:pt idx="1109">
                  <c:v>2.5065338611602783</c:v>
                </c:pt>
                <c:pt idx="1110">
                  <c:v>2.22701096534729</c:v>
                </c:pt>
                <c:pt idx="1111">
                  <c:v>2.3786835670471191</c:v>
                </c:pt>
                <c:pt idx="1112">
                  <c:v>2.1862180233001709</c:v>
                </c:pt>
                <c:pt idx="1113">
                  <c:v>2.1830682754516602</c:v>
                </c:pt>
                <c:pt idx="1114">
                  <c:v>2.468681812286377</c:v>
                </c:pt>
                <c:pt idx="1115">
                  <c:v>2.8607087135314941</c:v>
                </c:pt>
                <c:pt idx="1116">
                  <c:v>2.6420526504516602</c:v>
                </c:pt>
                <c:pt idx="1117">
                  <c:v>2.4234375953674316</c:v>
                </c:pt>
                <c:pt idx="1118">
                  <c:v>2.8136873245239258</c:v>
                </c:pt>
                <c:pt idx="1119">
                  <c:v>2.6502914428710938</c:v>
                </c:pt>
                <c:pt idx="1120">
                  <c:v>2.4031202793121338</c:v>
                </c:pt>
                <c:pt idx="1121">
                  <c:v>2.179318904876709</c:v>
                </c:pt>
                <c:pt idx="1122">
                  <c:v>2.4071033000946045</c:v>
                </c:pt>
                <c:pt idx="1123">
                  <c:v>2.5642611980438232</c:v>
                </c:pt>
                <c:pt idx="1124">
                  <c:v>2.0480437278747559</c:v>
                </c:pt>
                <c:pt idx="1125">
                  <c:v>2.264521598815918</c:v>
                </c:pt>
                <c:pt idx="1126">
                  <c:v>2.797105073928833</c:v>
                </c:pt>
                <c:pt idx="1127">
                  <c:v>2.3161869049072266</c:v>
                </c:pt>
                <c:pt idx="1128">
                  <c:v>2.3020288944244385</c:v>
                </c:pt>
                <c:pt idx="1129">
                  <c:v>2.9905450344085693</c:v>
                </c:pt>
                <c:pt idx="1130">
                  <c:v>2.5575337409973145</c:v>
                </c:pt>
                <c:pt idx="1131">
                  <c:v>2.9311678409576416</c:v>
                </c:pt>
                <c:pt idx="1132">
                  <c:v>2.2787954807281494</c:v>
                </c:pt>
                <c:pt idx="1133">
                  <c:v>2.3194785118103027</c:v>
                </c:pt>
                <c:pt idx="1134">
                  <c:v>2.9481663703918457</c:v>
                </c:pt>
                <c:pt idx="1135">
                  <c:v>2.5988607406616211</c:v>
                </c:pt>
                <c:pt idx="1136">
                  <c:v>2.355701208114624</c:v>
                </c:pt>
                <c:pt idx="1137">
                  <c:v>2.3516831398010254</c:v>
                </c:pt>
                <c:pt idx="1138">
                  <c:v>2.0575478076934814</c:v>
                </c:pt>
                <c:pt idx="1139">
                  <c:v>2.1292464733123779</c:v>
                </c:pt>
                <c:pt idx="1140">
                  <c:v>2.062993049621582</c:v>
                </c:pt>
                <c:pt idx="1141">
                  <c:v>2.5013248920440674</c:v>
                </c:pt>
                <c:pt idx="1142">
                  <c:v>2.6012396812438965</c:v>
                </c:pt>
                <c:pt idx="1143">
                  <c:v>2.1747293472290039</c:v>
                </c:pt>
                <c:pt idx="1144">
                  <c:v>2.0157132148742676</c:v>
                </c:pt>
                <c:pt idx="1145">
                  <c:v>2.6836724281311035</c:v>
                </c:pt>
                <c:pt idx="1146">
                  <c:v>2.5828499794006348</c:v>
                </c:pt>
                <c:pt idx="1147">
                  <c:v>2.0151865482330322</c:v>
                </c:pt>
                <c:pt idx="1148">
                  <c:v>2.8932120800018311</c:v>
                </c:pt>
                <c:pt idx="1149">
                  <c:v>2.5800938606262207</c:v>
                </c:pt>
                <c:pt idx="1150">
                  <c:v>2.4179039001464844</c:v>
                </c:pt>
                <c:pt idx="1151">
                  <c:v>2.0823512077331543</c:v>
                </c:pt>
                <c:pt idx="1152">
                  <c:v>2.1064586639404297</c:v>
                </c:pt>
                <c:pt idx="1153">
                  <c:v>2.8719382286071777</c:v>
                </c:pt>
                <c:pt idx="1154">
                  <c:v>2.5906658172607422</c:v>
                </c:pt>
                <c:pt idx="1155">
                  <c:v>2.0695295333862305</c:v>
                </c:pt>
                <c:pt idx="1156">
                  <c:v>2.300894021987915</c:v>
                </c:pt>
                <c:pt idx="1157">
                  <c:v>2.2808189392089844</c:v>
                </c:pt>
                <c:pt idx="1158">
                  <c:v>2.254828929901123</c:v>
                </c:pt>
                <c:pt idx="1159">
                  <c:v>2.262678861618042</c:v>
                </c:pt>
                <c:pt idx="1160">
                  <c:v>2.9917449951171875</c:v>
                </c:pt>
                <c:pt idx="1161">
                  <c:v>2.8082630634307861</c:v>
                </c:pt>
                <c:pt idx="1162">
                  <c:v>2.1522514820098877</c:v>
                </c:pt>
                <c:pt idx="1163">
                  <c:v>2.2220280170440674</c:v>
                </c:pt>
                <c:pt idx="1164">
                  <c:v>2.181215763092041</c:v>
                </c:pt>
                <c:pt idx="1165">
                  <c:v>2.3398151397705078</c:v>
                </c:pt>
                <c:pt idx="1166">
                  <c:v>2.0900678634643555</c:v>
                </c:pt>
                <c:pt idx="1167">
                  <c:v>2.0110499858856201</c:v>
                </c:pt>
                <c:pt idx="1168">
                  <c:v>2.1982336044311523</c:v>
                </c:pt>
                <c:pt idx="1169">
                  <c:v>2.7283096313476563</c:v>
                </c:pt>
                <c:pt idx="1170">
                  <c:v>2.6030468940734863</c:v>
                </c:pt>
                <c:pt idx="1171">
                  <c:v>2.9424035549163818</c:v>
                </c:pt>
                <c:pt idx="1172">
                  <c:v>2.678370475769043</c:v>
                </c:pt>
                <c:pt idx="1173">
                  <c:v>2.7124807834625244</c:v>
                </c:pt>
                <c:pt idx="1174">
                  <c:v>2.5056443214416504</c:v>
                </c:pt>
                <c:pt idx="1175">
                  <c:v>2.7151060104370117</c:v>
                </c:pt>
                <c:pt idx="1176">
                  <c:v>2.8381392955780029</c:v>
                </c:pt>
                <c:pt idx="1177">
                  <c:v>2.1104826927185059</c:v>
                </c:pt>
                <c:pt idx="1178">
                  <c:v>2.5022852420806885</c:v>
                </c:pt>
                <c:pt idx="1179">
                  <c:v>2.0986196994781494</c:v>
                </c:pt>
                <c:pt idx="1180">
                  <c:v>2.848447322845459</c:v>
                </c:pt>
                <c:pt idx="1181">
                  <c:v>2.8441064357757568</c:v>
                </c:pt>
                <c:pt idx="1182">
                  <c:v>2.966231107711792</c:v>
                </c:pt>
                <c:pt idx="1183">
                  <c:v>2.4089500904083252</c:v>
                </c:pt>
                <c:pt idx="1184">
                  <c:v>2.8835163116455078</c:v>
                </c:pt>
                <c:pt idx="1185">
                  <c:v>2.7801289558410645</c:v>
                </c:pt>
                <c:pt idx="1186">
                  <c:v>2.462303638458252</c:v>
                </c:pt>
                <c:pt idx="1187">
                  <c:v>2.5074167251586914</c:v>
                </c:pt>
                <c:pt idx="1188">
                  <c:v>2.8666844367980957</c:v>
                </c:pt>
                <c:pt idx="1189">
                  <c:v>2.7205381393432617</c:v>
                </c:pt>
                <c:pt idx="1190">
                  <c:v>2.946894645690918</c:v>
                </c:pt>
                <c:pt idx="1191">
                  <c:v>2.8848271369934082</c:v>
                </c:pt>
                <c:pt idx="1192">
                  <c:v>2.5703098773956299</c:v>
                </c:pt>
                <c:pt idx="1193">
                  <c:v>2.8112583160400391</c:v>
                </c:pt>
                <c:pt idx="1194">
                  <c:v>2.2797102928161621</c:v>
                </c:pt>
                <c:pt idx="1195">
                  <c:v>2.4537770748138428</c:v>
                </c:pt>
                <c:pt idx="1196">
                  <c:v>2.7548065185546875</c:v>
                </c:pt>
                <c:pt idx="1197">
                  <c:v>2.8573312759399414</c:v>
                </c:pt>
                <c:pt idx="1198">
                  <c:v>2.7989716529846191</c:v>
                </c:pt>
                <c:pt idx="1199">
                  <c:v>2.9241158962249756</c:v>
                </c:pt>
                <c:pt idx="1200">
                  <c:v>2.7709896564483643</c:v>
                </c:pt>
                <c:pt idx="1201">
                  <c:v>2.8187117576599121</c:v>
                </c:pt>
                <c:pt idx="1202">
                  <c:v>2.9144361019134521</c:v>
                </c:pt>
                <c:pt idx="1203">
                  <c:v>2.8452472686767578</c:v>
                </c:pt>
                <c:pt idx="1204">
                  <c:v>2.6521825790405273</c:v>
                </c:pt>
                <c:pt idx="1205">
                  <c:v>2.9939725399017334</c:v>
                </c:pt>
                <c:pt idx="1206">
                  <c:v>2.5406954288482666</c:v>
                </c:pt>
                <c:pt idx="1207">
                  <c:v>2.4742884635925293</c:v>
                </c:pt>
                <c:pt idx="1208">
                  <c:v>2.2998042106628418</c:v>
                </c:pt>
                <c:pt idx="1209">
                  <c:v>2.691828727722168</c:v>
                </c:pt>
                <c:pt idx="1210">
                  <c:v>2.8518781661987305</c:v>
                </c:pt>
                <c:pt idx="1211">
                  <c:v>2.0415213108062744</c:v>
                </c:pt>
                <c:pt idx="1212">
                  <c:v>2.1358740329742432</c:v>
                </c:pt>
                <c:pt idx="1213">
                  <c:v>2.0136191844940186</c:v>
                </c:pt>
                <c:pt idx="1214">
                  <c:v>2.4567024707794189</c:v>
                </c:pt>
                <c:pt idx="1215">
                  <c:v>2.3853111267089844</c:v>
                </c:pt>
                <c:pt idx="1216">
                  <c:v>2.8652777671813965</c:v>
                </c:pt>
                <c:pt idx="1217">
                  <c:v>2.8118431568145752</c:v>
                </c:pt>
                <c:pt idx="1218">
                  <c:v>2.2174882888793945</c:v>
                </c:pt>
                <c:pt idx="1219">
                  <c:v>2.9618816375732422</c:v>
                </c:pt>
                <c:pt idx="1220">
                  <c:v>2.0862088203430176</c:v>
                </c:pt>
                <c:pt idx="1221">
                  <c:v>2.4804096221923828</c:v>
                </c:pt>
                <c:pt idx="1222">
                  <c:v>2.5957551002502441</c:v>
                </c:pt>
                <c:pt idx="1223">
                  <c:v>2.0795774459838867</c:v>
                </c:pt>
                <c:pt idx="1224">
                  <c:v>2.0323114395141602</c:v>
                </c:pt>
                <c:pt idx="1225">
                  <c:v>2.2791593074798584</c:v>
                </c:pt>
                <c:pt idx="1226">
                  <c:v>2.1210503578186035</c:v>
                </c:pt>
                <c:pt idx="1227">
                  <c:v>2.5346038341522217</c:v>
                </c:pt>
                <c:pt idx="1228">
                  <c:v>2.7623665332794189</c:v>
                </c:pt>
                <c:pt idx="1229">
                  <c:v>2.1274003982543945</c:v>
                </c:pt>
                <c:pt idx="1230">
                  <c:v>2.685401439666748</c:v>
                </c:pt>
                <c:pt idx="1231">
                  <c:v>2.8103396892547607</c:v>
                </c:pt>
                <c:pt idx="1232">
                  <c:v>2.527958869934082</c:v>
                </c:pt>
                <c:pt idx="1233">
                  <c:v>2.3089389801025391</c:v>
                </c:pt>
                <c:pt idx="1234">
                  <c:v>2.2901315689086914</c:v>
                </c:pt>
                <c:pt idx="1235">
                  <c:v>2.9059114456176758</c:v>
                </c:pt>
                <c:pt idx="1236">
                  <c:v>2.7368299961090088</c:v>
                </c:pt>
                <c:pt idx="1237">
                  <c:v>2.5073847770690918</c:v>
                </c:pt>
                <c:pt idx="1238">
                  <c:v>2.9967865943908691</c:v>
                </c:pt>
                <c:pt idx="1239">
                  <c:v>2.3065168857574463</c:v>
                </c:pt>
                <c:pt idx="1240">
                  <c:v>2.4567289352416992</c:v>
                </c:pt>
                <c:pt idx="1241">
                  <c:v>2.8880579471588135</c:v>
                </c:pt>
                <c:pt idx="1242">
                  <c:v>2.0212326049804688</c:v>
                </c:pt>
                <c:pt idx="1243">
                  <c:v>2.9095606803894043</c:v>
                </c:pt>
                <c:pt idx="1244">
                  <c:v>2.5708057880401611</c:v>
                </c:pt>
                <c:pt idx="1245">
                  <c:v>2.3998615741729736</c:v>
                </c:pt>
                <c:pt idx="1246">
                  <c:v>2.9162425994873047</c:v>
                </c:pt>
                <c:pt idx="1247">
                  <c:v>2.0446078777313232</c:v>
                </c:pt>
                <c:pt idx="1248">
                  <c:v>2.5060982704162598</c:v>
                </c:pt>
                <c:pt idx="1249">
                  <c:v>2.2161650657653809</c:v>
                </c:pt>
                <c:pt idx="1250">
                  <c:v>2.4798917770385742</c:v>
                </c:pt>
                <c:pt idx="1251">
                  <c:v>2.7233929634094238</c:v>
                </c:pt>
                <c:pt idx="1252">
                  <c:v>2.4457321166992188</c:v>
                </c:pt>
                <c:pt idx="1253">
                  <c:v>2.5688037872314453</c:v>
                </c:pt>
                <c:pt idx="1254">
                  <c:v>2.1930685043334961</c:v>
                </c:pt>
                <c:pt idx="1255">
                  <c:v>2.1940944194793701</c:v>
                </c:pt>
                <c:pt idx="1256">
                  <c:v>2.3118648529052734</c:v>
                </c:pt>
                <c:pt idx="1257">
                  <c:v>2.5245864391326904</c:v>
                </c:pt>
                <c:pt idx="1258">
                  <c:v>2.1646819114685059</c:v>
                </c:pt>
                <c:pt idx="1259">
                  <c:v>2.5356037616729736</c:v>
                </c:pt>
                <c:pt idx="1260">
                  <c:v>2.3762867450714111</c:v>
                </c:pt>
                <c:pt idx="1261">
                  <c:v>2.6245415210723877</c:v>
                </c:pt>
                <c:pt idx="1262">
                  <c:v>2.412320613861084</c:v>
                </c:pt>
                <c:pt idx="1263">
                  <c:v>2.4468069076538086</c:v>
                </c:pt>
                <c:pt idx="1264">
                  <c:v>2.4913439750671387</c:v>
                </c:pt>
                <c:pt idx="1265">
                  <c:v>2.5245378017425537</c:v>
                </c:pt>
                <c:pt idx="1266">
                  <c:v>2.7255902290344238</c:v>
                </c:pt>
                <c:pt idx="1267">
                  <c:v>2.2427148818969727</c:v>
                </c:pt>
                <c:pt idx="1268">
                  <c:v>2.6901969909667969</c:v>
                </c:pt>
                <c:pt idx="1269">
                  <c:v>2.0416083335876465</c:v>
                </c:pt>
                <c:pt idx="1270">
                  <c:v>2.302264928817749</c:v>
                </c:pt>
                <c:pt idx="1271">
                  <c:v>2.7128639221191406</c:v>
                </c:pt>
                <c:pt idx="1272">
                  <c:v>2.5179293155670166</c:v>
                </c:pt>
                <c:pt idx="1273">
                  <c:v>2.5636053085327148</c:v>
                </c:pt>
                <c:pt idx="1274">
                  <c:v>2.9341912269592285</c:v>
                </c:pt>
                <c:pt idx="1275">
                  <c:v>2.9851319789886475</c:v>
                </c:pt>
                <c:pt idx="1276">
                  <c:v>2.3090848922729492</c:v>
                </c:pt>
                <c:pt idx="1277">
                  <c:v>2.8836808204650879</c:v>
                </c:pt>
                <c:pt idx="1278">
                  <c:v>2.1315207481384277</c:v>
                </c:pt>
                <c:pt idx="1279">
                  <c:v>2.7392787933349609</c:v>
                </c:pt>
                <c:pt idx="1280">
                  <c:v>2.9243927001953125</c:v>
                </c:pt>
                <c:pt idx="1281">
                  <c:v>2.7301828861236572</c:v>
                </c:pt>
                <c:pt idx="1282">
                  <c:v>2.9977321624755859</c:v>
                </c:pt>
                <c:pt idx="1283">
                  <c:v>2.4717023372650146</c:v>
                </c:pt>
                <c:pt idx="1284">
                  <c:v>2.4000022411346436</c:v>
                </c:pt>
                <c:pt idx="1285">
                  <c:v>2.1128513813018799</c:v>
                </c:pt>
                <c:pt idx="1286">
                  <c:v>2.068439245223999</c:v>
                </c:pt>
                <c:pt idx="1287">
                  <c:v>2.2374024391174316</c:v>
                </c:pt>
                <c:pt idx="1288">
                  <c:v>2.6423702239990234</c:v>
                </c:pt>
                <c:pt idx="1289">
                  <c:v>2.350414514541626</c:v>
                </c:pt>
                <c:pt idx="1290">
                  <c:v>2.3846077919006348</c:v>
                </c:pt>
                <c:pt idx="1291">
                  <c:v>2.1178622245788574</c:v>
                </c:pt>
                <c:pt idx="1292">
                  <c:v>2.6692531108856201</c:v>
                </c:pt>
                <c:pt idx="1293">
                  <c:v>2.7979474067687988</c:v>
                </c:pt>
                <c:pt idx="1294">
                  <c:v>2.1357111930847168</c:v>
                </c:pt>
                <c:pt idx="1295">
                  <c:v>2.7844815254211426</c:v>
                </c:pt>
                <c:pt idx="1296">
                  <c:v>2.0605113506317139</c:v>
                </c:pt>
                <c:pt idx="1297">
                  <c:v>2.3459019660949707</c:v>
                </c:pt>
                <c:pt idx="1298">
                  <c:v>2.3208339214324951</c:v>
                </c:pt>
                <c:pt idx="1299">
                  <c:v>2.9247562885284424</c:v>
                </c:pt>
                <c:pt idx="1300">
                  <c:v>2.8341033458709717</c:v>
                </c:pt>
                <c:pt idx="1301">
                  <c:v>2.2996616363525391</c:v>
                </c:pt>
                <c:pt idx="1302">
                  <c:v>2.4995179176330566</c:v>
                </c:pt>
                <c:pt idx="1303">
                  <c:v>2.0830008983612061</c:v>
                </c:pt>
                <c:pt idx="1304">
                  <c:v>2.6071357727050781</c:v>
                </c:pt>
                <c:pt idx="1305">
                  <c:v>2.2431719303131104</c:v>
                </c:pt>
                <c:pt idx="1306">
                  <c:v>2.3996305465698242</c:v>
                </c:pt>
                <c:pt idx="1307">
                  <c:v>2.8079307079315186</c:v>
                </c:pt>
                <c:pt idx="1308">
                  <c:v>2.9010865688323975</c:v>
                </c:pt>
                <c:pt idx="1309">
                  <c:v>2.0614118576049805</c:v>
                </c:pt>
                <c:pt idx="1310">
                  <c:v>2.9004905223846436</c:v>
                </c:pt>
                <c:pt idx="1311">
                  <c:v>2.5041511058807373</c:v>
                </c:pt>
                <c:pt idx="1312">
                  <c:v>2.4058332443237305</c:v>
                </c:pt>
                <c:pt idx="1313">
                  <c:v>2.5528154373168945</c:v>
                </c:pt>
                <c:pt idx="1314">
                  <c:v>2.597001314163208</c:v>
                </c:pt>
                <c:pt idx="1315">
                  <c:v>2.2411928176879883</c:v>
                </c:pt>
                <c:pt idx="1316">
                  <c:v>2.9761350154876709</c:v>
                </c:pt>
                <c:pt idx="1317">
                  <c:v>2.4214465618133545</c:v>
                </c:pt>
                <c:pt idx="1318">
                  <c:v>2.4688677787780762</c:v>
                </c:pt>
                <c:pt idx="1319">
                  <c:v>2.9842605590820313</c:v>
                </c:pt>
                <c:pt idx="1320">
                  <c:v>2.3554081916809082</c:v>
                </c:pt>
                <c:pt idx="1321">
                  <c:v>2.9816935062408447</c:v>
                </c:pt>
                <c:pt idx="1322">
                  <c:v>2.3868122100830078</c:v>
                </c:pt>
                <c:pt idx="1323">
                  <c:v>2.9065124988555908</c:v>
                </c:pt>
                <c:pt idx="1324">
                  <c:v>2.9672679901123047</c:v>
                </c:pt>
                <c:pt idx="1325">
                  <c:v>2.6020395755767822</c:v>
                </c:pt>
                <c:pt idx="1326">
                  <c:v>2.6940836906433105</c:v>
                </c:pt>
                <c:pt idx="1327">
                  <c:v>2.6549983024597168</c:v>
                </c:pt>
                <c:pt idx="1328">
                  <c:v>2.6355860233306885</c:v>
                </c:pt>
                <c:pt idx="1329">
                  <c:v>2.7454526424407959</c:v>
                </c:pt>
                <c:pt idx="1330">
                  <c:v>2.0354273319244385</c:v>
                </c:pt>
                <c:pt idx="1331">
                  <c:v>2.4650371074676514</c:v>
                </c:pt>
                <c:pt idx="1332">
                  <c:v>2.5905389785766602</c:v>
                </c:pt>
                <c:pt idx="1333">
                  <c:v>2.1514062881469727</c:v>
                </c:pt>
                <c:pt idx="1334">
                  <c:v>2.2429594993591309</c:v>
                </c:pt>
                <c:pt idx="1335">
                  <c:v>2.9996914863586426</c:v>
                </c:pt>
                <c:pt idx="1336">
                  <c:v>2.6067020893096924</c:v>
                </c:pt>
                <c:pt idx="1337">
                  <c:v>2.7087962627410889</c:v>
                </c:pt>
                <c:pt idx="1338">
                  <c:v>2.6731052398681641</c:v>
                </c:pt>
                <c:pt idx="1339">
                  <c:v>2.310870885848999</c:v>
                </c:pt>
                <c:pt idx="1340">
                  <c:v>2.4900481700897217</c:v>
                </c:pt>
                <c:pt idx="1341">
                  <c:v>2.5397191047668457</c:v>
                </c:pt>
                <c:pt idx="1342">
                  <c:v>2.9802427291870117</c:v>
                </c:pt>
                <c:pt idx="1343">
                  <c:v>2.424882173538208</c:v>
                </c:pt>
                <c:pt idx="1344">
                  <c:v>2.6210734844207764</c:v>
                </c:pt>
                <c:pt idx="1345">
                  <c:v>2.8144299983978271</c:v>
                </c:pt>
                <c:pt idx="1346">
                  <c:v>2.1115751266479492</c:v>
                </c:pt>
                <c:pt idx="1347">
                  <c:v>2.2704033851623535</c:v>
                </c:pt>
                <c:pt idx="1348">
                  <c:v>2.8388137817382813</c:v>
                </c:pt>
                <c:pt idx="1349">
                  <c:v>2.4292435646057129</c:v>
                </c:pt>
                <c:pt idx="1350">
                  <c:v>2.9633400440216064</c:v>
                </c:pt>
                <c:pt idx="1351">
                  <c:v>2.7976722717285156</c:v>
                </c:pt>
                <c:pt idx="1352">
                  <c:v>2.2962448596954346</c:v>
                </c:pt>
                <c:pt idx="1353">
                  <c:v>2.313554048538208</c:v>
                </c:pt>
                <c:pt idx="1354">
                  <c:v>2.3788552284240723</c:v>
                </c:pt>
                <c:pt idx="1355">
                  <c:v>2.1484074592590332</c:v>
                </c:pt>
                <c:pt idx="1356">
                  <c:v>2.7068376541137695</c:v>
                </c:pt>
                <c:pt idx="1357">
                  <c:v>2.1488957405090332</c:v>
                </c:pt>
                <c:pt idx="1358">
                  <c:v>2.2726016044616699</c:v>
                </c:pt>
                <c:pt idx="1359">
                  <c:v>2.7745532989501953</c:v>
                </c:pt>
                <c:pt idx="1360">
                  <c:v>2.4676907062530518</c:v>
                </c:pt>
                <c:pt idx="1361">
                  <c:v>2.1545784473419189</c:v>
                </c:pt>
                <c:pt idx="1362">
                  <c:v>2.4314858913421631</c:v>
                </c:pt>
                <c:pt idx="1363">
                  <c:v>2.1807210445404053</c:v>
                </c:pt>
                <c:pt idx="1364">
                  <c:v>2.3758072853088379</c:v>
                </c:pt>
                <c:pt idx="1365">
                  <c:v>2.0915720462799072</c:v>
                </c:pt>
                <c:pt idx="1366">
                  <c:v>2.3248410224914551</c:v>
                </c:pt>
                <c:pt idx="1367">
                  <c:v>2.2302803993225098</c:v>
                </c:pt>
                <c:pt idx="1368">
                  <c:v>2.871579647064209</c:v>
                </c:pt>
                <c:pt idx="1369">
                  <c:v>2.5688652992248535</c:v>
                </c:pt>
                <c:pt idx="1370">
                  <c:v>2.7114286422729492</c:v>
                </c:pt>
                <c:pt idx="1371">
                  <c:v>2.0157163143157959</c:v>
                </c:pt>
                <c:pt idx="1372">
                  <c:v>2.8494844436645508</c:v>
                </c:pt>
                <c:pt idx="1373">
                  <c:v>2.4039852619171143</c:v>
                </c:pt>
                <c:pt idx="1374">
                  <c:v>2.3320221900939941</c:v>
                </c:pt>
                <c:pt idx="1375">
                  <c:v>2.1537203788757324</c:v>
                </c:pt>
                <c:pt idx="1376">
                  <c:v>2.5726711750030518</c:v>
                </c:pt>
                <c:pt idx="1377">
                  <c:v>2.2155575752258301</c:v>
                </c:pt>
                <c:pt idx="1378">
                  <c:v>2.1501972675323486</c:v>
                </c:pt>
                <c:pt idx="1379">
                  <c:v>2.4384934902191162</c:v>
                </c:pt>
                <c:pt idx="1380">
                  <c:v>2.4908089637756348</c:v>
                </c:pt>
                <c:pt idx="1381">
                  <c:v>2.596973180770874</c:v>
                </c:pt>
                <c:pt idx="1382">
                  <c:v>2.2582941055297852</c:v>
                </c:pt>
                <c:pt idx="1383">
                  <c:v>2.5724360942840576</c:v>
                </c:pt>
                <c:pt idx="1384">
                  <c:v>2.7430992126464844</c:v>
                </c:pt>
                <c:pt idx="1385">
                  <c:v>2.2838935852050781</c:v>
                </c:pt>
                <c:pt idx="1386">
                  <c:v>2.7968547344207764</c:v>
                </c:pt>
                <c:pt idx="1387">
                  <c:v>2.4112343788146973</c:v>
                </c:pt>
                <c:pt idx="1388">
                  <c:v>2.0134377479553223</c:v>
                </c:pt>
                <c:pt idx="1389">
                  <c:v>2.2970471382141113</c:v>
                </c:pt>
                <c:pt idx="1390">
                  <c:v>2.6586718559265137</c:v>
                </c:pt>
                <c:pt idx="1391">
                  <c:v>2.7546553611755371</c:v>
                </c:pt>
                <c:pt idx="1392">
                  <c:v>2.0640420913696289</c:v>
                </c:pt>
                <c:pt idx="1393">
                  <c:v>2.4975454807281494</c:v>
                </c:pt>
                <c:pt idx="1394">
                  <c:v>2.4995801448822021</c:v>
                </c:pt>
                <c:pt idx="1395">
                  <c:v>2.6727423667907715</c:v>
                </c:pt>
                <c:pt idx="1396">
                  <c:v>2.3753890991210938</c:v>
                </c:pt>
                <c:pt idx="1397">
                  <c:v>2.2981975078582764</c:v>
                </c:pt>
                <c:pt idx="1398">
                  <c:v>2.7145965099334717</c:v>
                </c:pt>
                <c:pt idx="1399">
                  <c:v>2.59698486328125</c:v>
                </c:pt>
                <c:pt idx="1400">
                  <c:v>2.5953326225280762</c:v>
                </c:pt>
                <c:pt idx="1401">
                  <c:v>2.1566500663757324</c:v>
                </c:pt>
                <c:pt idx="1402">
                  <c:v>2.3245577812194824</c:v>
                </c:pt>
                <c:pt idx="1403">
                  <c:v>2.2294178009033203</c:v>
                </c:pt>
                <c:pt idx="1404">
                  <c:v>2.7045397758483887</c:v>
                </c:pt>
                <c:pt idx="1405">
                  <c:v>2.6753616333007813</c:v>
                </c:pt>
                <c:pt idx="1406">
                  <c:v>2.6867451667785645</c:v>
                </c:pt>
                <c:pt idx="1407">
                  <c:v>2.463620662689209</c:v>
                </c:pt>
                <c:pt idx="1408">
                  <c:v>2.8591697216033936</c:v>
                </c:pt>
                <c:pt idx="1409">
                  <c:v>2.9927539825439453</c:v>
                </c:pt>
                <c:pt idx="1410">
                  <c:v>2.2333760261535645</c:v>
                </c:pt>
                <c:pt idx="1411">
                  <c:v>2.4966535568237305</c:v>
                </c:pt>
                <c:pt idx="1412">
                  <c:v>2.9552171230316162</c:v>
                </c:pt>
                <c:pt idx="1413">
                  <c:v>2.9445431232452393</c:v>
                </c:pt>
                <c:pt idx="1414">
                  <c:v>2.1526737213134766</c:v>
                </c:pt>
                <c:pt idx="1415">
                  <c:v>2.8345110416412354</c:v>
                </c:pt>
                <c:pt idx="1416">
                  <c:v>2.931462287902832</c:v>
                </c:pt>
                <c:pt idx="1417">
                  <c:v>2.1470947265625</c:v>
                </c:pt>
                <c:pt idx="1418">
                  <c:v>2.3035449981689453</c:v>
                </c:pt>
                <c:pt idx="1419">
                  <c:v>2.2078812122344971</c:v>
                </c:pt>
                <c:pt idx="1420">
                  <c:v>2.1477816104888916</c:v>
                </c:pt>
                <c:pt idx="1421">
                  <c:v>2.3640406131744385</c:v>
                </c:pt>
                <c:pt idx="1422">
                  <c:v>2.2490527629852295</c:v>
                </c:pt>
                <c:pt idx="1423">
                  <c:v>2.4368686676025391</c:v>
                </c:pt>
                <c:pt idx="1424">
                  <c:v>2.014470100402832</c:v>
                </c:pt>
                <c:pt idx="1425">
                  <c:v>2.0922555923461914</c:v>
                </c:pt>
                <c:pt idx="1426">
                  <c:v>2.6155011653900146</c:v>
                </c:pt>
                <c:pt idx="1427">
                  <c:v>2.6775310039520264</c:v>
                </c:pt>
                <c:pt idx="1428">
                  <c:v>2.4549226760864258</c:v>
                </c:pt>
                <c:pt idx="1429">
                  <c:v>2.2891545295715332</c:v>
                </c:pt>
                <c:pt idx="1430">
                  <c:v>2.7831544876098633</c:v>
                </c:pt>
                <c:pt idx="1431">
                  <c:v>2.5392162799835205</c:v>
                </c:pt>
                <c:pt idx="1432">
                  <c:v>2.7408785820007324</c:v>
                </c:pt>
                <c:pt idx="1433">
                  <c:v>2.804107666015625</c:v>
                </c:pt>
                <c:pt idx="1434">
                  <c:v>2.3574979305267334</c:v>
                </c:pt>
                <c:pt idx="1435">
                  <c:v>2.9576678276062012</c:v>
                </c:pt>
                <c:pt idx="1436">
                  <c:v>2.8757588863372803</c:v>
                </c:pt>
                <c:pt idx="1437">
                  <c:v>2.4256794452667236</c:v>
                </c:pt>
                <c:pt idx="1438">
                  <c:v>2.5195102691650391</c:v>
                </c:pt>
                <c:pt idx="1439">
                  <c:v>2.0099380016326904</c:v>
                </c:pt>
                <c:pt idx="1440">
                  <c:v>2.0988812446594238</c:v>
                </c:pt>
                <c:pt idx="1441">
                  <c:v>2.4296090602874756</c:v>
                </c:pt>
                <c:pt idx="1442">
                  <c:v>2.9023444652557373</c:v>
                </c:pt>
                <c:pt idx="1443">
                  <c:v>2.4636199474334717</c:v>
                </c:pt>
                <c:pt idx="1444">
                  <c:v>2.6743655204772949</c:v>
                </c:pt>
                <c:pt idx="1445">
                  <c:v>2.2389230728149414</c:v>
                </c:pt>
                <c:pt idx="1446">
                  <c:v>2.0290148258209229</c:v>
                </c:pt>
                <c:pt idx="1447">
                  <c:v>2.9830222129821777</c:v>
                </c:pt>
                <c:pt idx="1448">
                  <c:v>2.4769406318664551</c:v>
                </c:pt>
                <c:pt idx="1449">
                  <c:v>2.6326637268066406</c:v>
                </c:pt>
                <c:pt idx="1450">
                  <c:v>2.7245388031005859</c:v>
                </c:pt>
                <c:pt idx="1451">
                  <c:v>2.133479118347168</c:v>
                </c:pt>
                <c:pt idx="1452">
                  <c:v>2.7141828536987305</c:v>
                </c:pt>
                <c:pt idx="1453">
                  <c:v>3.2286627292633057</c:v>
                </c:pt>
                <c:pt idx="1454">
                  <c:v>3.4989097118377686</c:v>
                </c:pt>
                <c:pt idx="1455">
                  <c:v>3.7482845783233643</c:v>
                </c:pt>
                <c:pt idx="1456">
                  <c:v>3.5645112991333008</c:v>
                </c:pt>
                <c:pt idx="1457">
                  <c:v>3.4372529983520508</c:v>
                </c:pt>
                <c:pt idx="1458">
                  <c:v>3.4440262317657471</c:v>
                </c:pt>
                <c:pt idx="1459">
                  <c:v>3.4905500411987305</c:v>
                </c:pt>
                <c:pt idx="1460">
                  <c:v>3.5694727897644043</c:v>
                </c:pt>
                <c:pt idx="1461">
                  <c:v>3.57908034324646</c:v>
                </c:pt>
                <c:pt idx="1462">
                  <c:v>3.1273891925811768</c:v>
                </c:pt>
                <c:pt idx="1463">
                  <c:v>3.7380647659301758</c:v>
                </c:pt>
                <c:pt idx="1464">
                  <c:v>3.3685421943664551</c:v>
                </c:pt>
                <c:pt idx="1465">
                  <c:v>3.6693291664123535</c:v>
                </c:pt>
                <c:pt idx="1466">
                  <c:v>3.9081225395202637</c:v>
                </c:pt>
                <c:pt idx="1467">
                  <c:v>3.5940773487091064</c:v>
                </c:pt>
                <c:pt idx="1468">
                  <c:v>3.4322049617767334</c:v>
                </c:pt>
                <c:pt idx="1469">
                  <c:v>3.6579093933105469</c:v>
                </c:pt>
                <c:pt idx="1470">
                  <c:v>3.4920766353607178</c:v>
                </c:pt>
                <c:pt idx="1471">
                  <c:v>3.5005297660827637</c:v>
                </c:pt>
                <c:pt idx="1472">
                  <c:v>3.8066887855529785</c:v>
                </c:pt>
                <c:pt idx="1473">
                  <c:v>3.4953944683074951</c:v>
                </c:pt>
                <c:pt idx="1474">
                  <c:v>3.7055201530456543</c:v>
                </c:pt>
                <c:pt idx="1475">
                  <c:v>3.2369203567504883</c:v>
                </c:pt>
                <c:pt idx="1476">
                  <c:v>3.0843150615692139</c:v>
                </c:pt>
                <c:pt idx="1477">
                  <c:v>3.8127758502960205</c:v>
                </c:pt>
                <c:pt idx="1478">
                  <c:v>3.452089786529541</c:v>
                </c:pt>
                <c:pt idx="1479">
                  <c:v>3.3645298480987549</c:v>
                </c:pt>
                <c:pt idx="1480">
                  <c:v>3.2728743553161621</c:v>
                </c:pt>
                <c:pt idx="1481">
                  <c:v>3.6761536598205566</c:v>
                </c:pt>
                <c:pt idx="1482">
                  <c:v>3.1250824928283691</c:v>
                </c:pt>
                <c:pt idx="1483">
                  <c:v>3.5416390895843506</c:v>
                </c:pt>
                <c:pt idx="1484">
                  <c:v>3.4321277141571045</c:v>
                </c:pt>
                <c:pt idx="1485">
                  <c:v>3.9623146057128906</c:v>
                </c:pt>
                <c:pt idx="1486">
                  <c:v>3.069490909576416</c:v>
                </c:pt>
                <c:pt idx="1487">
                  <c:v>3.3735384941101074</c:v>
                </c:pt>
                <c:pt idx="1488">
                  <c:v>3.9511585235595703</c:v>
                </c:pt>
                <c:pt idx="1489">
                  <c:v>3.6751761436462402</c:v>
                </c:pt>
                <c:pt idx="1490">
                  <c:v>3.2873549461364746</c:v>
                </c:pt>
                <c:pt idx="1491">
                  <c:v>3.6927187442779541</c:v>
                </c:pt>
                <c:pt idx="1492">
                  <c:v>3.2916686534881592</c:v>
                </c:pt>
                <c:pt idx="1493">
                  <c:v>3.0334947109222412</c:v>
                </c:pt>
                <c:pt idx="1494">
                  <c:v>3.5821590423583984</c:v>
                </c:pt>
                <c:pt idx="1495">
                  <c:v>3.8646378517150879</c:v>
                </c:pt>
                <c:pt idx="1496">
                  <c:v>3.5376396179199219</c:v>
                </c:pt>
                <c:pt idx="1497">
                  <c:v>3.9949245452880859</c:v>
                </c:pt>
                <c:pt idx="1498">
                  <c:v>3.1387240886688232</c:v>
                </c:pt>
                <c:pt idx="1499">
                  <c:v>3.7942490577697754</c:v>
                </c:pt>
                <c:pt idx="1500">
                  <c:v>3.4872574806213379</c:v>
                </c:pt>
                <c:pt idx="1501">
                  <c:v>3.8060338497161865</c:v>
                </c:pt>
                <c:pt idx="1502">
                  <c:v>3.8762872219085693</c:v>
                </c:pt>
                <c:pt idx="1503">
                  <c:v>3.0223093032836914</c:v>
                </c:pt>
                <c:pt idx="1504">
                  <c:v>3.1540358066558838</c:v>
                </c:pt>
                <c:pt idx="1505">
                  <c:v>3.6651039123535156</c:v>
                </c:pt>
                <c:pt idx="1506">
                  <c:v>3.7090997695922852</c:v>
                </c:pt>
                <c:pt idx="1507">
                  <c:v>3.284874439239502</c:v>
                </c:pt>
                <c:pt idx="1508">
                  <c:v>3.1510007381439209</c:v>
                </c:pt>
                <c:pt idx="1509">
                  <c:v>3.6795265674591064</c:v>
                </c:pt>
                <c:pt idx="1510">
                  <c:v>3.8547978401184082</c:v>
                </c:pt>
                <c:pt idx="1511">
                  <c:v>3.6996192932128906</c:v>
                </c:pt>
                <c:pt idx="1512">
                  <c:v>3.5000996589660645</c:v>
                </c:pt>
                <c:pt idx="1513">
                  <c:v>3.2364368438720703</c:v>
                </c:pt>
                <c:pt idx="1514">
                  <c:v>3.1103980541229248</c:v>
                </c:pt>
                <c:pt idx="1515">
                  <c:v>3.5928106307983398</c:v>
                </c:pt>
                <c:pt idx="1516">
                  <c:v>3.7467155456542969</c:v>
                </c:pt>
                <c:pt idx="1517">
                  <c:v>3.4981701374053955</c:v>
                </c:pt>
                <c:pt idx="1518">
                  <c:v>3.1643352508544922</c:v>
                </c:pt>
                <c:pt idx="1519">
                  <c:v>3.2660303115844727</c:v>
                </c:pt>
                <c:pt idx="1520">
                  <c:v>3.9796524047851563</c:v>
                </c:pt>
                <c:pt idx="1521">
                  <c:v>3.3568882942199707</c:v>
                </c:pt>
                <c:pt idx="1522">
                  <c:v>3.383397102355957</c:v>
                </c:pt>
                <c:pt idx="1523">
                  <c:v>3.5079832077026367</c:v>
                </c:pt>
                <c:pt idx="1524">
                  <c:v>3.8315713405609131</c:v>
                </c:pt>
                <c:pt idx="1525">
                  <c:v>3.6227655410766602</c:v>
                </c:pt>
                <c:pt idx="1526">
                  <c:v>3.2656021118164063</c:v>
                </c:pt>
                <c:pt idx="1527">
                  <c:v>3.0274930000305176</c:v>
                </c:pt>
                <c:pt idx="1528">
                  <c:v>3.9477396011352539</c:v>
                </c:pt>
                <c:pt idx="1529">
                  <c:v>3.7895784378051758</c:v>
                </c:pt>
                <c:pt idx="1530">
                  <c:v>3.4799890518188477</c:v>
                </c:pt>
                <c:pt idx="1531">
                  <c:v>3.1777689456939697</c:v>
                </c:pt>
                <c:pt idx="1532">
                  <c:v>3.3294169902801514</c:v>
                </c:pt>
                <c:pt idx="1533">
                  <c:v>3.0509679317474365</c:v>
                </c:pt>
                <c:pt idx="1534">
                  <c:v>3.811758279800415</c:v>
                </c:pt>
                <c:pt idx="1535">
                  <c:v>3.6864302158355713</c:v>
                </c:pt>
                <c:pt idx="1536">
                  <c:v>3.5117628574371338</c:v>
                </c:pt>
                <c:pt idx="1537">
                  <c:v>3.7045385837554932</c:v>
                </c:pt>
                <c:pt idx="1538">
                  <c:v>3.4526498317718506</c:v>
                </c:pt>
                <c:pt idx="1539">
                  <c:v>3.7748675346374512</c:v>
                </c:pt>
                <c:pt idx="1540">
                  <c:v>3.8118565082550049</c:v>
                </c:pt>
                <c:pt idx="1541">
                  <c:v>3.6939690113067627</c:v>
                </c:pt>
                <c:pt idx="1542">
                  <c:v>3.7807173728942871</c:v>
                </c:pt>
                <c:pt idx="1543">
                  <c:v>3.7097582817077637</c:v>
                </c:pt>
                <c:pt idx="1544">
                  <c:v>3.6319396495819092</c:v>
                </c:pt>
                <c:pt idx="1545">
                  <c:v>3.2769920825958252</c:v>
                </c:pt>
                <c:pt idx="1546">
                  <c:v>3.087315559387207</c:v>
                </c:pt>
                <c:pt idx="1547">
                  <c:v>3.5792851448059082</c:v>
                </c:pt>
                <c:pt idx="1548">
                  <c:v>3.2971775531768799</c:v>
                </c:pt>
                <c:pt idx="1549">
                  <c:v>3.0952208042144775</c:v>
                </c:pt>
                <c:pt idx="1550">
                  <c:v>3.3781068325042725</c:v>
                </c:pt>
                <c:pt idx="1551">
                  <c:v>3.9262223243713379</c:v>
                </c:pt>
                <c:pt idx="1552">
                  <c:v>3.1457235813140869</c:v>
                </c:pt>
                <c:pt idx="1553">
                  <c:v>3.9011166095733643</c:v>
                </c:pt>
                <c:pt idx="1554">
                  <c:v>3.3474185466766357</c:v>
                </c:pt>
                <c:pt idx="1555">
                  <c:v>3.0571303367614746</c:v>
                </c:pt>
                <c:pt idx="1556">
                  <c:v>3.6161024570465088</c:v>
                </c:pt>
                <c:pt idx="1557">
                  <c:v>3.736163854598999</c:v>
                </c:pt>
                <c:pt idx="1558">
                  <c:v>3.4199230670928955</c:v>
                </c:pt>
                <c:pt idx="1559">
                  <c:v>3.9394588470458984</c:v>
                </c:pt>
                <c:pt idx="1560">
                  <c:v>3.5813837051391602</c:v>
                </c:pt>
                <c:pt idx="1561">
                  <c:v>3.396291971206665</c:v>
                </c:pt>
                <c:pt idx="1562">
                  <c:v>3.1456079483032227</c:v>
                </c:pt>
                <c:pt idx="1563">
                  <c:v>3.9960799217224121</c:v>
                </c:pt>
                <c:pt idx="1564">
                  <c:v>3.7946121692657471</c:v>
                </c:pt>
                <c:pt idx="1565">
                  <c:v>3.4919078350067139</c:v>
                </c:pt>
                <c:pt idx="1566">
                  <c:v>3.7443599700927734</c:v>
                </c:pt>
                <c:pt idx="1567">
                  <c:v>3.3713054656982422</c:v>
                </c:pt>
                <c:pt idx="1568">
                  <c:v>3.1540026664733887</c:v>
                </c:pt>
                <c:pt idx="1569">
                  <c:v>3.3072047233581543</c:v>
                </c:pt>
                <c:pt idx="1570">
                  <c:v>3.4217362403869629</c:v>
                </c:pt>
                <c:pt idx="1571">
                  <c:v>3.640599250793457</c:v>
                </c:pt>
                <c:pt idx="1572">
                  <c:v>3.2219622135162354</c:v>
                </c:pt>
                <c:pt idx="1573">
                  <c:v>3.4487118721008301</c:v>
                </c:pt>
                <c:pt idx="1574">
                  <c:v>3.6404407024383545</c:v>
                </c:pt>
                <c:pt idx="1575">
                  <c:v>3.1685864925384521</c:v>
                </c:pt>
                <c:pt idx="1576">
                  <c:v>3.4702460765838623</c:v>
                </c:pt>
                <c:pt idx="1577">
                  <c:v>3.3260583877563477</c:v>
                </c:pt>
                <c:pt idx="1578">
                  <c:v>3.4628481864929199</c:v>
                </c:pt>
                <c:pt idx="1579">
                  <c:v>3.1906437873840332</c:v>
                </c:pt>
                <c:pt idx="1580">
                  <c:v>3.6855218410491943</c:v>
                </c:pt>
                <c:pt idx="1581">
                  <c:v>3.3583579063415527</c:v>
                </c:pt>
                <c:pt idx="1582">
                  <c:v>3.7656581401824951</c:v>
                </c:pt>
                <c:pt idx="1583">
                  <c:v>3.5844168663024902</c:v>
                </c:pt>
                <c:pt idx="1584">
                  <c:v>3.8505959510803223</c:v>
                </c:pt>
                <c:pt idx="1585">
                  <c:v>3.1651661396026611</c:v>
                </c:pt>
                <c:pt idx="1586">
                  <c:v>3.2533204555511475</c:v>
                </c:pt>
                <c:pt idx="1587">
                  <c:v>3.1917963027954102</c:v>
                </c:pt>
                <c:pt idx="1588">
                  <c:v>3.3216161727905273</c:v>
                </c:pt>
                <c:pt idx="1589">
                  <c:v>3.115656852722168</c:v>
                </c:pt>
                <c:pt idx="1590">
                  <c:v>3.7001898288726807</c:v>
                </c:pt>
                <c:pt idx="1591">
                  <c:v>3.1310632228851318</c:v>
                </c:pt>
                <c:pt idx="1592">
                  <c:v>3.5319540500640869</c:v>
                </c:pt>
                <c:pt idx="1593">
                  <c:v>3.1935014724731445</c:v>
                </c:pt>
                <c:pt idx="1594">
                  <c:v>3.5162010192871094</c:v>
                </c:pt>
                <c:pt idx="1595">
                  <c:v>3.9203329086303711</c:v>
                </c:pt>
                <c:pt idx="1596">
                  <c:v>3.1614608764648438</c:v>
                </c:pt>
                <c:pt idx="1597">
                  <c:v>3.070549488067627</c:v>
                </c:pt>
                <c:pt idx="1598">
                  <c:v>3.6781096458435059</c:v>
                </c:pt>
                <c:pt idx="1599">
                  <c:v>3.9591391086578369</c:v>
                </c:pt>
                <c:pt idx="1600">
                  <c:v>3.1526458263397217</c:v>
                </c:pt>
                <c:pt idx="1601">
                  <c:v>3.0978231430053711</c:v>
                </c:pt>
                <c:pt idx="1602">
                  <c:v>3.7015399932861328</c:v>
                </c:pt>
                <c:pt idx="1603">
                  <c:v>3.2034657001495361</c:v>
                </c:pt>
                <c:pt idx="1604">
                  <c:v>3.214958667755127</c:v>
                </c:pt>
                <c:pt idx="1605">
                  <c:v>3.7040607929229736</c:v>
                </c:pt>
                <c:pt idx="1606">
                  <c:v>3.8171694278717041</c:v>
                </c:pt>
                <c:pt idx="1607">
                  <c:v>3.8120701313018799</c:v>
                </c:pt>
                <c:pt idx="1608">
                  <c:v>3.0579943656921387</c:v>
                </c:pt>
                <c:pt idx="1609">
                  <c:v>3.3550100326538086</c:v>
                </c:pt>
                <c:pt idx="1610">
                  <c:v>3.6813445091247559</c:v>
                </c:pt>
                <c:pt idx="1611">
                  <c:v>3.4598617553710938</c:v>
                </c:pt>
                <c:pt idx="1612">
                  <c:v>3.5132482051849365</c:v>
                </c:pt>
                <c:pt idx="1613">
                  <c:v>3.8147652149200439</c:v>
                </c:pt>
                <c:pt idx="1614">
                  <c:v>3.853193998336792</c:v>
                </c:pt>
                <c:pt idx="1615">
                  <c:v>3.2001450061798096</c:v>
                </c:pt>
                <c:pt idx="1616">
                  <c:v>3.797100305557251</c:v>
                </c:pt>
                <c:pt idx="1617">
                  <c:v>3.3300557136535645</c:v>
                </c:pt>
                <c:pt idx="1618">
                  <c:v>3.1577005386352539</c:v>
                </c:pt>
                <c:pt idx="1619">
                  <c:v>3.9230258464813232</c:v>
                </c:pt>
                <c:pt idx="1620">
                  <c:v>3.3418784141540527</c:v>
                </c:pt>
                <c:pt idx="1621">
                  <c:v>3.5149977207183838</c:v>
                </c:pt>
                <c:pt idx="1622">
                  <c:v>3.3071675300598145</c:v>
                </c:pt>
                <c:pt idx="1623">
                  <c:v>3.2515327930450439</c:v>
                </c:pt>
                <c:pt idx="1624">
                  <c:v>3.9090404510498047</c:v>
                </c:pt>
                <c:pt idx="1625">
                  <c:v>3.3891615867614746</c:v>
                </c:pt>
                <c:pt idx="1626">
                  <c:v>3.2400040626525879</c:v>
                </c:pt>
                <c:pt idx="1627">
                  <c:v>3.4319181442260742</c:v>
                </c:pt>
                <c:pt idx="1628">
                  <c:v>3.6951332092285156</c:v>
                </c:pt>
                <c:pt idx="1629">
                  <c:v>3.0219173431396484</c:v>
                </c:pt>
                <c:pt idx="1630">
                  <c:v>3.6434180736541748</c:v>
                </c:pt>
                <c:pt idx="1631">
                  <c:v>3.0311899185180664</c:v>
                </c:pt>
                <c:pt idx="1632">
                  <c:v>3.9723083972930908</c:v>
                </c:pt>
                <c:pt idx="1633">
                  <c:v>3.0803899765014648</c:v>
                </c:pt>
                <c:pt idx="1634">
                  <c:v>3.5144941806793213</c:v>
                </c:pt>
                <c:pt idx="1635">
                  <c:v>3.8436300754547119</c:v>
                </c:pt>
                <c:pt idx="1636">
                  <c:v>3.3011751174926758</c:v>
                </c:pt>
                <c:pt idx="1637">
                  <c:v>3.9429726600646973</c:v>
                </c:pt>
                <c:pt idx="1638">
                  <c:v>3.9110116958618164</c:v>
                </c:pt>
                <c:pt idx="1639">
                  <c:v>3.4525699615478516</c:v>
                </c:pt>
                <c:pt idx="1640">
                  <c:v>3.8676648139953613</c:v>
                </c:pt>
                <c:pt idx="1641">
                  <c:v>3.0331921577453613</c:v>
                </c:pt>
                <c:pt idx="1642">
                  <c:v>3.2400152683258057</c:v>
                </c:pt>
                <c:pt idx="1643">
                  <c:v>3.9462018013000488</c:v>
                </c:pt>
                <c:pt idx="1644">
                  <c:v>3.9956855773925781</c:v>
                </c:pt>
                <c:pt idx="1645">
                  <c:v>3.5964465141296387</c:v>
                </c:pt>
                <c:pt idx="1646">
                  <c:v>3.7475512027740479</c:v>
                </c:pt>
                <c:pt idx="1647">
                  <c:v>3.3690252304077148</c:v>
                </c:pt>
                <c:pt idx="1648">
                  <c:v>3.0208818912506104</c:v>
                </c:pt>
                <c:pt idx="1649">
                  <c:v>3.7244424819946289</c:v>
                </c:pt>
                <c:pt idx="1650">
                  <c:v>3.699216365814209</c:v>
                </c:pt>
                <c:pt idx="1651">
                  <c:v>3.5432794094085693</c:v>
                </c:pt>
                <c:pt idx="1652">
                  <c:v>3.8556578159332275</c:v>
                </c:pt>
                <c:pt idx="1653">
                  <c:v>3.1447224617004395</c:v>
                </c:pt>
                <c:pt idx="1654">
                  <c:v>3.2579801082611084</c:v>
                </c:pt>
                <c:pt idx="1655">
                  <c:v>3.168734073638916</c:v>
                </c:pt>
                <c:pt idx="1656">
                  <c:v>3.9502167701721191</c:v>
                </c:pt>
                <c:pt idx="1657">
                  <c:v>3.1005322933197021</c:v>
                </c:pt>
                <c:pt idx="1658">
                  <c:v>3.0843229293823242</c:v>
                </c:pt>
                <c:pt idx="1659">
                  <c:v>3.2878987789154053</c:v>
                </c:pt>
                <c:pt idx="1660">
                  <c:v>3.0945758819580078</c:v>
                </c:pt>
                <c:pt idx="1661">
                  <c:v>3.0402622222900391</c:v>
                </c:pt>
                <c:pt idx="1662">
                  <c:v>3.2254433631896973</c:v>
                </c:pt>
                <c:pt idx="1663">
                  <c:v>3.0753402709960938</c:v>
                </c:pt>
                <c:pt idx="1664">
                  <c:v>3.576610803604126</c:v>
                </c:pt>
                <c:pt idx="1665">
                  <c:v>3.0075216293334961</c:v>
                </c:pt>
                <c:pt idx="1666">
                  <c:v>3.4953141212463379</c:v>
                </c:pt>
                <c:pt idx="1667">
                  <c:v>3.2827320098876953</c:v>
                </c:pt>
                <c:pt idx="1668">
                  <c:v>3.3867676258087158</c:v>
                </c:pt>
                <c:pt idx="1669">
                  <c:v>3.2475934028625488</c:v>
                </c:pt>
                <c:pt idx="1670">
                  <c:v>3.2610132694244385</c:v>
                </c:pt>
                <c:pt idx="1671">
                  <c:v>3.54502272605896</c:v>
                </c:pt>
                <c:pt idx="1672">
                  <c:v>3.5223860740661621</c:v>
                </c:pt>
                <c:pt idx="1673">
                  <c:v>3.7125651836395264</c:v>
                </c:pt>
                <c:pt idx="1674">
                  <c:v>3.7231354713439941</c:v>
                </c:pt>
                <c:pt idx="1675">
                  <c:v>3.4813258647918701</c:v>
                </c:pt>
                <c:pt idx="1676">
                  <c:v>3.9747788906097412</c:v>
                </c:pt>
                <c:pt idx="1677">
                  <c:v>3.1102213859558105</c:v>
                </c:pt>
                <c:pt idx="1678">
                  <c:v>3.5021448135375977</c:v>
                </c:pt>
                <c:pt idx="1679">
                  <c:v>3.3178849220275879</c:v>
                </c:pt>
                <c:pt idx="1680">
                  <c:v>4.8334460258483887</c:v>
                </c:pt>
                <c:pt idx="1681">
                  <c:v>4.3754267692565918</c:v>
                </c:pt>
                <c:pt idx="1682">
                  <c:v>4.740595817565918</c:v>
                </c:pt>
                <c:pt idx="1683">
                  <c:v>4.443450927734375</c:v>
                </c:pt>
                <c:pt idx="1684">
                  <c:v>4.7782912254333496</c:v>
                </c:pt>
                <c:pt idx="1685">
                  <c:v>4.1493520736694336</c:v>
                </c:pt>
                <c:pt idx="1686">
                  <c:v>4.2534608840942383</c:v>
                </c:pt>
                <c:pt idx="1687">
                  <c:v>4.918522834777832</c:v>
                </c:pt>
                <c:pt idx="1688">
                  <c:v>4.5797929763793945</c:v>
                </c:pt>
                <c:pt idx="1689">
                  <c:v>4.0352573394775391</c:v>
                </c:pt>
                <c:pt idx="1690">
                  <c:v>4.1690216064453125</c:v>
                </c:pt>
                <c:pt idx="1691">
                  <c:v>4.0247392654418945</c:v>
                </c:pt>
                <c:pt idx="1692">
                  <c:v>4.4110541343688965</c:v>
                </c:pt>
                <c:pt idx="1693">
                  <c:v>4.1216459274291992</c:v>
                </c:pt>
                <c:pt idx="1694">
                  <c:v>4.6599674224853516</c:v>
                </c:pt>
                <c:pt idx="1695">
                  <c:v>4.2646794319152832</c:v>
                </c:pt>
                <c:pt idx="1696">
                  <c:v>4.7262797355651855</c:v>
                </c:pt>
                <c:pt idx="1697">
                  <c:v>4.1549954414367676</c:v>
                </c:pt>
                <c:pt idx="1698">
                  <c:v>4.4958205223083496</c:v>
                </c:pt>
                <c:pt idx="1699">
                  <c:v>4.4127931594848633</c:v>
                </c:pt>
                <c:pt idx="1700">
                  <c:v>4.7463879585266113</c:v>
                </c:pt>
                <c:pt idx="1701">
                  <c:v>4.4380512237548828</c:v>
                </c:pt>
                <c:pt idx="1702">
                  <c:v>4.5750679969787598</c:v>
                </c:pt>
                <c:pt idx="1703">
                  <c:v>4.0573968887329102</c:v>
                </c:pt>
                <c:pt idx="1704">
                  <c:v>4.5401601791381836</c:v>
                </c:pt>
                <c:pt idx="1705">
                  <c:v>4.8589606285095215</c:v>
                </c:pt>
                <c:pt idx="1706">
                  <c:v>4.4996466636657715</c:v>
                </c:pt>
                <c:pt idx="1707">
                  <c:v>4.4888901710510254</c:v>
                </c:pt>
                <c:pt idx="1708">
                  <c:v>4.6141862869262695</c:v>
                </c:pt>
                <c:pt idx="1709">
                  <c:v>4.8441009521484375</c:v>
                </c:pt>
                <c:pt idx="1710">
                  <c:v>4.1817002296447754</c:v>
                </c:pt>
                <c:pt idx="1711">
                  <c:v>4.7438545227050781</c:v>
                </c:pt>
                <c:pt idx="1712">
                  <c:v>4.5011796951293945</c:v>
                </c:pt>
                <c:pt idx="1713">
                  <c:v>4.6405439376831055</c:v>
                </c:pt>
                <c:pt idx="1714">
                  <c:v>4.9932718276977539</c:v>
                </c:pt>
                <c:pt idx="1715">
                  <c:v>4.3372588157653809</c:v>
                </c:pt>
                <c:pt idx="1716">
                  <c:v>4.6613364219665527</c:v>
                </c:pt>
                <c:pt idx="1717">
                  <c:v>4.3843870162963867</c:v>
                </c:pt>
                <c:pt idx="1718">
                  <c:v>4.7792034149169922</c:v>
                </c:pt>
                <c:pt idx="1719">
                  <c:v>4.964444637298584</c:v>
                </c:pt>
                <c:pt idx="1720">
                  <c:v>4.7779502868652344</c:v>
                </c:pt>
                <c:pt idx="1721">
                  <c:v>4.8234882354736328</c:v>
                </c:pt>
                <c:pt idx="1722">
                  <c:v>4.5145845413208008</c:v>
                </c:pt>
                <c:pt idx="1723">
                  <c:v>4.2751913070678711</c:v>
                </c:pt>
                <c:pt idx="1724">
                  <c:v>4.3307638168334961</c:v>
                </c:pt>
                <c:pt idx="1725">
                  <c:v>4.9556503295898438</c:v>
                </c:pt>
                <c:pt idx="1726">
                  <c:v>4.241429328918457</c:v>
                </c:pt>
                <c:pt idx="1727">
                  <c:v>4.5049629211425781</c:v>
                </c:pt>
                <c:pt idx="1728">
                  <c:v>4.9279446601867676</c:v>
                </c:pt>
                <c:pt idx="1729">
                  <c:v>4.0895051956176758</c:v>
                </c:pt>
                <c:pt idx="1730">
                  <c:v>4.9436078071594238</c:v>
                </c:pt>
                <c:pt idx="1731">
                  <c:v>4.9062047004699707</c:v>
                </c:pt>
                <c:pt idx="1732">
                  <c:v>4.4743242263793945</c:v>
                </c:pt>
                <c:pt idx="1733">
                  <c:v>4.960230827331543</c:v>
                </c:pt>
                <c:pt idx="1734">
                  <c:v>4.3302474021911621</c:v>
                </c:pt>
                <c:pt idx="1735">
                  <c:v>4.510960578918457</c:v>
                </c:pt>
                <c:pt idx="1736">
                  <c:v>4.4460697174072266</c:v>
                </c:pt>
                <c:pt idx="1737">
                  <c:v>4.7999930381774902</c:v>
                </c:pt>
                <c:pt idx="1738">
                  <c:v>4.6771020889282227</c:v>
                </c:pt>
                <c:pt idx="1739">
                  <c:v>4.7674612998962402</c:v>
                </c:pt>
                <c:pt idx="1740">
                  <c:v>4.7289137840270996</c:v>
                </c:pt>
                <c:pt idx="1741">
                  <c:v>4.4042744636535645</c:v>
                </c:pt>
                <c:pt idx="1742">
                  <c:v>4.482539176940918</c:v>
                </c:pt>
                <c:pt idx="1743">
                  <c:v>4.5107765197753906</c:v>
                </c:pt>
                <c:pt idx="1744">
                  <c:v>4.6684284210205078</c:v>
                </c:pt>
                <c:pt idx="1745">
                  <c:v>4.8604679107666016</c:v>
                </c:pt>
                <c:pt idx="1746">
                  <c:v>4.5140748023986816</c:v>
                </c:pt>
                <c:pt idx="1747">
                  <c:v>4.1368980407714844</c:v>
                </c:pt>
                <c:pt idx="1748">
                  <c:v>4.6333231925964355</c:v>
                </c:pt>
                <c:pt idx="1749">
                  <c:v>4.7462863922119141</c:v>
                </c:pt>
                <c:pt idx="1750">
                  <c:v>5.8575735092163086</c:v>
                </c:pt>
                <c:pt idx="1751">
                  <c:v>5.5143446922302246</c:v>
                </c:pt>
                <c:pt idx="1752">
                  <c:v>5.7792892456054688</c:v>
                </c:pt>
                <c:pt idx="1753">
                  <c:v>5.9686012268066406</c:v>
                </c:pt>
                <c:pt idx="1754">
                  <c:v>5.7172622680664063</c:v>
                </c:pt>
                <c:pt idx="1755">
                  <c:v>5.8911919593811035</c:v>
                </c:pt>
                <c:pt idx="1756">
                  <c:v>5.1905384063720703</c:v>
                </c:pt>
                <c:pt idx="1757">
                  <c:v>5.1861906051635742</c:v>
                </c:pt>
                <c:pt idx="1758">
                  <c:v>5.5247054100036621</c:v>
                </c:pt>
                <c:pt idx="1759">
                  <c:v>5.0127296447753906</c:v>
                </c:pt>
                <c:pt idx="1760">
                  <c:v>5.4660673141479492</c:v>
                </c:pt>
                <c:pt idx="1761">
                  <c:v>5.7637414932250977</c:v>
                </c:pt>
                <c:pt idx="1762">
                  <c:v>5.5641393661499023</c:v>
                </c:pt>
                <c:pt idx="1763">
                  <c:v>5.7743101119995117</c:v>
                </c:pt>
                <c:pt idx="1764">
                  <c:v>5.9937973022460938</c:v>
                </c:pt>
                <c:pt idx="1765">
                  <c:v>5.1128425598144531</c:v>
                </c:pt>
                <c:pt idx="1766">
                  <c:v>5.8006062507629395</c:v>
                </c:pt>
                <c:pt idx="1767">
                  <c:v>5.7282323837280273</c:v>
                </c:pt>
                <c:pt idx="1768">
                  <c:v>5.9119601249694824</c:v>
                </c:pt>
                <c:pt idx="1769">
                  <c:v>5.5228724479675293</c:v>
                </c:pt>
                <c:pt idx="1770">
                  <c:v>5.4366097450256348</c:v>
                </c:pt>
                <c:pt idx="1771">
                  <c:v>5.531489372253418</c:v>
                </c:pt>
                <c:pt idx="1772">
                  <c:v>5.8529338836669922</c:v>
                </c:pt>
                <c:pt idx="1773">
                  <c:v>5.6587738990783691</c:v>
                </c:pt>
                <c:pt idx="1774">
                  <c:v>5.0631928443908691</c:v>
                </c:pt>
                <c:pt idx="1775">
                  <c:v>6.3938202857971191</c:v>
                </c:pt>
                <c:pt idx="1776">
                  <c:v>6.4463696479797363</c:v>
                </c:pt>
                <c:pt idx="1777">
                  <c:v>6.548586368560791</c:v>
                </c:pt>
                <c:pt idx="1778">
                  <c:v>6.385899543762207</c:v>
                </c:pt>
                <c:pt idx="1779">
                  <c:v>6.7637748718261719</c:v>
                </c:pt>
                <c:pt idx="1780">
                  <c:v>6.3744120597839355</c:v>
                </c:pt>
                <c:pt idx="1781">
                  <c:v>6.866847038269043</c:v>
                </c:pt>
                <c:pt idx="1782">
                  <c:v>6.0288238525390625</c:v>
                </c:pt>
                <c:pt idx="1783">
                  <c:v>6.7672519683837891</c:v>
                </c:pt>
                <c:pt idx="1784">
                  <c:v>6.9060673713684082</c:v>
                </c:pt>
                <c:pt idx="1785">
                  <c:v>6.2370591163635254</c:v>
                </c:pt>
                <c:pt idx="1786">
                  <c:v>6.4998517036437988</c:v>
                </c:pt>
                <c:pt idx="1787">
                  <c:v>6.9466838836669922</c:v>
                </c:pt>
                <c:pt idx="1788">
                  <c:v>6.6618161201477051</c:v>
                </c:pt>
                <c:pt idx="1789">
                  <c:v>6.0183701515197754</c:v>
                </c:pt>
                <c:pt idx="1790">
                  <c:v>6.0828757286071777</c:v>
                </c:pt>
                <c:pt idx="1791">
                  <c:v>6.1720476150512695</c:v>
                </c:pt>
                <c:pt idx="1792">
                  <c:v>7.3949794769287109</c:v>
                </c:pt>
                <c:pt idx="1793">
                  <c:v>7.2865753173828125</c:v>
                </c:pt>
                <c:pt idx="1794">
                  <c:v>7.2005844116210938</c:v>
                </c:pt>
                <c:pt idx="1795">
                  <c:v>7.5517263412475586</c:v>
                </c:pt>
                <c:pt idx="1796">
                  <c:v>7.0048236846923828</c:v>
                </c:pt>
                <c:pt idx="1797">
                  <c:v>7.1839375495910645</c:v>
                </c:pt>
                <c:pt idx="1798">
                  <c:v>7.3008270263671875</c:v>
                </c:pt>
                <c:pt idx="1799">
                  <c:v>7.1069765090942383</c:v>
                </c:pt>
                <c:pt idx="1800">
                  <c:v>7.7271556854248047</c:v>
                </c:pt>
                <c:pt idx="1801">
                  <c:v>8.5546998977661133</c:v>
                </c:pt>
                <c:pt idx="1802">
                  <c:v>8.0407934188842773</c:v>
                </c:pt>
                <c:pt idx="1803">
                  <c:v>8.1974697113037109</c:v>
                </c:pt>
                <c:pt idx="1804">
                  <c:v>8.8110637664794922</c:v>
                </c:pt>
                <c:pt idx="1805">
                  <c:v>8.8136806488037109</c:v>
                </c:pt>
                <c:pt idx="1806">
                  <c:v>9.7388572692871094</c:v>
                </c:pt>
                <c:pt idx="1807">
                  <c:v>9.4583454132080078</c:v>
                </c:pt>
                <c:pt idx="1808">
                  <c:v>9.0663681030273438</c:v>
                </c:pt>
                <c:pt idx="1809">
                  <c:v>9.1680765151977539</c:v>
                </c:pt>
                <c:pt idx="1810">
                  <c:v>9.7427577972412109</c:v>
                </c:pt>
                <c:pt idx="1811">
                  <c:v>10.137757301330566</c:v>
                </c:pt>
                <c:pt idx="1812">
                  <c:v>10.626235961914063</c:v>
                </c:pt>
                <c:pt idx="1813">
                  <c:v>10.907190322875977</c:v>
                </c:pt>
                <c:pt idx="1814">
                  <c:v>11.532269477844238</c:v>
                </c:pt>
                <c:pt idx="1815">
                  <c:v>11.817588806152344</c:v>
                </c:pt>
                <c:pt idx="1816">
                  <c:v>12.175576210021973</c:v>
                </c:pt>
                <c:pt idx="1817">
                  <c:v>12.785550117492676</c:v>
                </c:pt>
                <c:pt idx="1818">
                  <c:v>13.58595085144043</c:v>
                </c:pt>
                <c:pt idx="1819">
                  <c:v>14.363860130310059</c:v>
                </c:pt>
                <c:pt idx="1820">
                  <c:v>14.044209480285645</c:v>
                </c:pt>
                <c:pt idx="1821">
                  <c:v>15.645329475402832</c:v>
                </c:pt>
                <c:pt idx="1822">
                  <c:v>16.050601959228516</c:v>
                </c:pt>
                <c:pt idx="1823">
                  <c:v>17.50755500793457</c:v>
                </c:pt>
                <c:pt idx="1824">
                  <c:v>18.20347785949707</c:v>
                </c:pt>
                <c:pt idx="1825">
                  <c:v>21.938528060913086</c:v>
                </c:pt>
                <c:pt idx="1826">
                  <c:v>25.490976333618164</c:v>
                </c:pt>
                <c:pt idx="1827">
                  <c:v>27.462554931640625</c:v>
                </c:pt>
                <c:pt idx="1828">
                  <c:v>29.118778228759766</c:v>
                </c:pt>
                <c:pt idx="1829">
                  <c:v>29.671110153198242</c:v>
                </c:pt>
                <c:pt idx="1830">
                  <c:v>29.585868835449219</c:v>
                </c:pt>
                <c:pt idx="1831">
                  <c:v>29.3902587890625</c:v>
                </c:pt>
              </c:numCache>
            </c:numRef>
          </c:xVal>
          <c:yVal>
            <c:numRef>
              <c:f>Sheet1!$F$3:$F$1834</c:f>
              <c:numCache>
                <c:formatCode>General</c:formatCode>
                <c:ptCount val="1832"/>
                <c:pt idx="0">
                  <c:v>2.0268596887588499</c:v>
                </c:pt>
                <c:pt idx="1">
                  <c:v>2.0464011907577513</c:v>
                </c:pt>
                <c:pt idx="2">
                  <c:v>2.3644451379775999</c:v>
                </c:pt>
                <c:pt idx="3">
                  <c:v>2.3126863718032835</c:v>
                </c:pt>
                <c:pt idx="4">
                  <c:v>2.0616550922393797</c:v>
                </c:pt>
                <c:pt idx="5">
                  <c:v>2.12206654548645</c:v>
                </c:pt>
                <c:pt idx="6">
                  <c:v>2.0072534561157225</c:v>
                </c:pt>
                <c:pt idx="7">
                  <c:v>2.2979984760284422</c:v>
                </c:pt>
                <c:pt idx="8">
                  <c:v>2.3880120992660521</c:v>
                </c:pt>
                <c:pt idx="9">
                  <c:v>2.0671624422073362</c:v>
                </c:pt>
                <c:pt idx="10">
                  <c:v>2.1939088582992552</c:v>
                </c:pt>
                <c:pt idx="11">
                  <c:v>2.2846142530441282</c:v>
                </c:pt>
                <c:pt idx="12">
                  <c:v>2.3039020776748655</c:v>
                </c:pt>
                <c:pt idx="13">
                  <c:v>2.1785641193389891</c:v>
                </c:pt>
                <c:pt idx="14">
                  <c:v>2.0195472717285154</c:v>
                </c:pt>
                <c:pt idx="15">
                  <c:v>2.2447714090347288</c:v>
                </c:pt>
                <c:pt idx="16">
                  <c:v>2.1743909597396849</c:v>
                </c:pt>
                <c:pt idx="17">
                  <c:v>2.0489408254623411</c:v>
                </c:pt>
                <c:pt idx="18">
                  <c:v>2.0444485425949095</c:v>
                </c:pt>
                <c:pt idx="19">
                  <c:v>2.1126106262207029</c:v>
                </c:pt>
                <c:pt idx="20">
                  <c:v>2.3198221206665037</c:v>
                </c:pt>
                <c:pt idx="21">
                  <c:v>2.0764848470687864</c:v>
                </c:pt>
                <c:pt idx="22">
                  <c:v>2.3017937421798704</c:v>
                </c:pt>
                <c:pt idx="23">
                  <c:v>2.3853229761123655</c:v>
                </c:pt>
                <c:pt idx="24">
                  <c:v>2.1526793718338011</c:v>
                </c:pt>
                <c:pt idx="25">
                  <c:v>2.3491377115249632</c:v>
                </c:pt>
                <c:pt idx="26">
                  <c:v>2.3537290573120115</c:v>
                </c:pt>
                <c:pt idx="27">
                  <c:v>2.0331378459930418</c:v>
                </c:pt>
                <c:pt idx="28">
                  <c:v>2.3068819522857664</c:v>
                </c:pt>
                <c:pt idx="29">
                  <c:v>2.3026372671127318</c:v>
                </c:pt>
                <c:pt idx="30">
                  <c:v>2.3673934221267698</c:v>
                </c:pt>
                <c:pt idx="31">
                  <c:v>2.1271925449371336</c:v>
                </c:pt>
                <c:pt idx="32">
                  <c:v>2.0705967426300047</c:v>
                </c:pt>
                <c:pt idx="33">
                  <c:v>2.1462420701980589</c:v>
                </c:pt>
                <c:pt idx="34">
                  <c:v>2.0233008146286009</c:v>
                </c:pt>
                <c:pt idx="35">
                  <c:v>2.2042600393295286</c:v>
                </c:pt>
                <c:pt idx="36">
                  <c:v>2.2636476039886473</c:v>
                </c:pt>
                <c:pt idx="37">
                  <c:v>2.0558817863464354</c:v>
                </c:pt>
                <c:pt idx="38">
                  <c:v>2.1371917009353636</c:v>
                </c:pt>
                <c:pt idx="39">
                  <c:v>2.3572184324264525</c:v>
                </c:pt>
                <c:pt idx="40">
                  <c:v>2.2758536815643309</c:v>
                </c:pt>
                <c:pt idx="41">
                  <c:v>2.1922469615936278</c:v>
                </c:pt>
                <c:pt idx="42">
                  <c:v>2.2925606250762938</c:v>
                </c:pt>
                <c:pt idx="43">
                  <c:v>2.3950862169265745</c:v>
                </c:pt>
                <c:pt idx="44">
                  <c:v>2.0001712322235106</c:v>
                </c:pt>
                <c:pt idx="45">
                  <c:v>2.2235877990722654</c:v>
                </c:pt>
                <c:pt idx="46">
                  <c:v>2.0356899976730345</c:v>
                </c:pt>
                <c:pt idx="47">
                  <c:v>2.2795260429382322</c:v>
                </c:pt>
                <c:pt idx="48">
                  <c:v>2.0856849431991575</c:v>
                </c:pt>
                <c:pt idx="49">
                  <c:v>2.372455048561096</c:v>
                </c:pt>
                <c:pt idx="50">
                  <c:v>2.1770923614501951</c:v>
                </c:pt>
                <c:pt idx="51">
                  <c:v>2.0948316335678099</c:v>
                </c:pt>
                <c:pt idx="52">
                  <c:v>2.1080856800079344</c:v>
                </c:pt>
                <c:pt idx="53">
                  <c:v>2.0805713415145872</c:v>
                </c:pt>
                <c:pt idx="54">
                  <c:v>2.0470339536666868</c:v>
                </c:pt>
                <c:pt idx="55">
                  <c:v>2.1539843559265135</c:v>
                </c:pt>
                <c:pt idx="56">
                  <c:v>2.1485469818115233</c:v>
                </c:pt>
                <c:pt idx="57">
                  <c:v>2.0874644994735716</c:v>
                </c:pt>
                <c:pt idx="58">
                  <c:v>2.3607137680053709</c:v>
                </c:pt>
                <c:pt idx="59">
                  <c:v>2.1121536970138548</c:v>
                </c:pt>
                <c:pt idx="60">
                  <c:v>2.3978534221649168</c:v>
                </c:pt>
                <c:pt idx="61">
                  <c:v>2.0129793167114256</c:v>
                </c:pt>
                <c:pt idx="62">
                  <c:v>2.2736804962158201</c:v>
                </c:pt>
                <c:pt idx="63">
                  <c:v>2.11910502910614</c:v>
                </c:pt>
                <c:pt idx="64">
                  <c:v>2.3337604284286497</c:v>
                </c:pt>
                <c:pt idx="65">
                  <c:v>2.0926683425903319</c:v>
                </c:pt>
                <c:pt idx="66">
                  <c:v>2.2730256795883177</c:v>
                </c:pt>
                <c:pt idx="67">
                  <c:v>2.1693000078201292</c:v>
                </c:pt>
                <c:pt idx="68">
                  <c:v>2.1544336557388304</c:v>
                </c:pt>
                <c:pt idx="69">
                  <c:v>2.1236842155456541</c:v>
                </c:pt>
                <c:pt idx="70">
                  <c:v>2.0063753604888914</c:v>
                </c:pt>
                <c:pt idx="71">
                  <c:v>2.1234677314758299</c:v>
                </c:pt>
                <c:pt idx="72">
                  <c:v>2.3435894727706907</c:v>
                </c:pt>
                <c:pt idx="73">
                  <c:v>2.3148292779922484</c:v>
                </c:pt>
                <c:pt idx="74">
                  <c:v>2.0470850944519041</c:v>
                </c:pt>
                <c:pt idx="75">
                  <c:v>2.0350041866302488</c:v>
                </c:pt>
                <c:pt idx="76">
                  <c:v>2.2940245151519774</c:v>
                </c:pt>
                <c:pt idx="77">
                  <c:v>2.3749896764755247</c:v>
                </c:pt>
                <c:pt idx="78">
                  <c:v>2.0698960304260252</c:v>
                </c:pt>
                <c:pt idx="79">
                  <c:v>2.1312940597534178</c:v>
                </c:pt>
                <c:pt idx="80">
                  <c:v>2.3903958082199095</c:v>
                </c:pt>
                <c:pt idx="81">
                  <c:v>2.1782197237014769</c:v>
                </c:pt>
                <c:pt idx="82">
                  <c:v>2.2153921604156492</c:v>
                </c:pt>
                <c:pt idx="83">
                  <c:v>2.1331565856933592</c:v>
                </c:pt>
                <c:pt idx="84">
                  <c:v>2.3151846408843992</c:v>
                </c:pt>
                <c:pt idx="85">
                  <c:v>2.0880785465240477</c:v>
                </c:pt>
                <c:pt idx="86">
                  <c:v>2.2839346408843992</c:v>
                </c:pt>
                <c:pt idx="87">
                  <c:v>2.3888822078704832</c:v>
                </c:pt>
                <c:pt idx="88">
                  <c:v>2.1596032857894896</c:v>
                </c:pt>
                <c:pt idx="89">
                  <c:v>2.1860838413238524</c:v>
                </c:pt>
                <c:pt idx="90">
                  <c:v>2.0627993822097777</c:v>
                </c:pt>
                <c:pt idx="91">
                  <c:v>2.3768830776214598</c:v>
                </c:pt>
                <c:pt idx="92">
                  <c:v>2.1354601860046385</c:v>
                </c:pt>
                <c:pt idx="93">
                  <c:v>2.0556097507476805</c:v>
                </c:pt>
                <c:pt idx="94">
                  <c:v>2.2314452409744261</c:v>
                </c:pt>
                <c:pt idx="95">
                  <c:v>2.2837210178375242</c:v>
                </c:pt>
                <c:pt idx="96">
                  <c:v>2.256830859184265</c:v>
                </c:pt>
                <c:pt idx="97">
                  <c:v>2.0859073877334593</c:v>
                </c:pt>
                <c:pt idx="98">
                  <c:v>2.0441676855087278</c:v>
                </c:pt>
                <c:pt idx="99">
                  <c:v>2.032491612434387</c:v>
                </c:pt>
                <c:pt idx="100">
                  <c:v>2.3837002992630003</c:v>
                </c:pt>
                <c:pt idx="101">
                  <c:v>2.0300226688385008</c:v>
                </c:pt>
                <c:pt idx="102">
                  <c:v>2.3077915191650389</c:v>
                </c:pt>
                <c:pt idx="103">
                  <c:v>2.1790863752365111</c:v>
                </c:pt>
                <c:pt idx="104">
                  <c:v>2.0755300998687742</c:v>
                </c:pt>
                <c:pt idx="105">
                  <c:v>2.206354784965515</c:v>
                </c:pt>
                <c:pt idx="106">
                  <c:v>2.0986985445022581</c:v>
                </c:pt>
                <c:pt idx="107">
                  <c:v>2.0754535675048826</c:v>
                </c:pt>
                <c:pt idx="108">
                  <c:v>2.3226429700851439</c:v>
                </c:pt>
                <c:pt idx="109">
                  <c:v>2.3782063007354735</c:v>
                </c:pt>
                <c:pt idx="110">
                  <c:v>2.0514848709106444</c:v>
                </c:pt>
                <c:pt idx="111">
                  <c:v>2.1976601362228392</c:v>
                </c:pt>
                <c:pt idx="112">
                  <c:v>2.2139685630798338</c:v>
                </c:pt>
                <c:pt idx="113">
                  <c:v>2.0324817180633543</c:v>
                </c:pt>
                <c:pt idx="114">
                  <c:v>2.0671234607696531</c:v>
                </c:pt>
                <c:pt idx="115">
                  <c:v>2.2671291112899778</c:v>
                </c:pt>
                <c:pt idx="116">
                  <c:v>2.3842168331146238</c:v>
                </c:pt>
                <c:pt idx="117">
                  <c:v>2.3923622846603392</c:v>
                </c:pt>
                <c:pt idx="118">
                  <c:v>2.1590741157531737</c:v>
                </c:pt>
                <c:pt idx="119">
                  <c:v>2.3192703008651732</c:v>
                </c:pt>
                <c:pt idx="120">
                  <c:v>2.0774553298950194</c:v>
                </c:pt>
                <c:pt idx="121">
                  <c:v>2.2922202825546263</c:v>
                </c:pt>
                <c:pt idx="122">
                  <c:v>2.0836502790451048</c:v>
                </c:pt>
                <c:pt idx="123">
                  <c:v>2.2070186614990233</c:v>
                </c:pt>
                <c:pt idx="124">
                  <c:v>2.0888643741607664</c:v>
                </c:pt>
                <c:pt idx="125">
                  <c:v>2.0663859128952025</c:v>
                </c:pt>
                <c:pt idx="126">
                  <c:v>2.1648538589477537</c:v>
                </c:pt>
                <c:pt idx="127">
                  <c:v>2.1624998331069945</c:v>
                </c:pt>
                <c:pt idx="128">
                  <c:v>2.1067922592163084</c:v>
                </c:pt>
                <c:pt idx="129">
                  <c:v>2.2829851388931273</c:v>
                </c:pt>
                <c:pt idx="130">
                  <c:v>2.0677930593490599</c:v>
                </c:pt>
                <c:pt idx="131">
                  <c:v>2.1211678266525267</c:v>
                </c:pt>
                <c:pt idx="132">
                  <c:v>2.2858659505844114</c:v>
                </c:pt>
                <c:pt idx="133">
                  <c:v>2.0574611902236937</c:v>
                </c:pt>
                <c:pt idx="134">
                  <c:v>2.1956158161163328</c:v>
                </c:pt>
                <c:pt idx="135">
                  <c:v>2.1406264781951903</c:v>
                </c:pt>
                <c:pt idx="136">
                  <c:v>2.1749184608459471</c:v>
                </c:pt>
                <c:pt idx="137">
                  <c:v>2.1932100534439085</c:v>
                </c:pt>
                <c:pt idx="138">
                  <c:v>2.0312002182006834</c:v>
                </c:pt>
                <c:pt idx="139">
                  <c:v>2.2571144580841063</c:v>
                </c:pt>
                <c:pt idx="140">
                  <c:v>2.2656033515930174</c:v>
                </c:pt>
                <c:pt idx="141">
                  <c:v>2.0197996377944945</c:v>
                </c:pt>
                <c:pt idx="142">
                  <c:v>2.1052668571472166</c:v>
                </c:pt>
                <c:pt idx="143">
                  <c:v>2.2597442150115965</c:v>
                </c:pt>
                <c:pt idx="144">
                  <c:v>2.0952632904052733</c:v>
                </c:pt>
                <c:pt idx="145">
                  <c:v>2.2786740541458128</c:v>
                </c:pt>
                <c:pt idx="146">
                  <c:v>2.3641790628433226</c:v>
                </c:pt>
                <c:pt idx="147">
                  <c:v>2.2602797031402586</c:v>
                </c:pt>
                <c:pt idx="148">
                  <c:v>2.1201997280120848</c:v>
                </c:pt>
                <c:pt idx="149">
                  <c:v>2.301955986022949</c:v>
                </c:pt>
                <c:pt idx="150">
                  <c:v>2.1651579618453978</c:v>
                </c:pt>
                <c:pt idx="151">
                  <c:v>2.1537012338638304</c:v>
                </c:pt>
                <c:pt idx="152">
                  <c:v>2.2865227937698362</c:v>
                </c:pt>
                <c:pt idx="153">
                  <c:v>2.361483860015869</c:v>
                </c:pt>
                <c:pt idx="154">
                  <c:v>2.18532817363739</c:v>
                </c:pt>
                <c:pt idx="155">
                  <c:v>2.3406987667083738</c:v>
                </c:pt>
                <c:pt idx="156">
                  <c:v>2.1550912141799925</c:v>
                </c:pt>
                <c:pt idx="157">
                  <c:v>2.2760867357254027</c:v>
                </c:pt>
                <c:pt idx="158">
                  <c:v>2.3299829244613646</c:v>
                </c:pt>
                <c:pt idx="159">
                  <c:v>2.038329768180847</c:v>
                </c:pt>
                <c:pt idx="160">
                  <c:v>2.0151044607162474</c:v>
                </c:pt>
                <c:pt idx="161">
                  <c:v>2.2111608266830443</c:v>
                </c:pt>
                <c:pt idx="162">
                  <c:v>2.2903187751770018</c:v>
                </c:pt>
                <c:pt idx="163">
                  <c:v>2.3501774549484251</c:v>
                </c:pt>
                <c:pt idx="164">
                  <c:v>2.1274726867675779</c:v>
                </c:pt>
                <c:pt idx="165">
                  <c:v>2.1411151170730589</c:v>
                </c:pt>
                <c:pt idx="166">
                  <c:v>2.0917252779006956</c:v>
                </c:pt>
                <c:pt idx="167">
                  <c:v>2.0294325828552244</c:v>
                </c:pt>
                <c:pt idx="168">
                  <c:v>2.3431072711944578</c:v>
                </c:pt>
                <c:pt idx="169">
                  <c:v>2.1760956525802611</c:v>
                </c:pt>
                <c:pt idx="170">
                  <c:v>2.1464732170104979</c:v>
                </c:pt>
                <c:pt idx="171">
                  <c:v>2.3427467823028563</c:v>
                </c:pt>
                <c:pt idx="172">
                  <c:v>2.3851480960845945</c:v>
                </c:pt>
                <c:pt idx="173">
                  <c:v>2.113754081726074</c:v>
                </c:pt>
                <c:pt idx="174">
                  <c:v>2.2870061874389647</c:v>
                </c:pt>
                <c:pt idx="175">
                  <c:v>2.0276424169540403</c:v>
                </c:pt>
                <c:pt idx="176">
                  <c:v>2.3006088018417357</c:v>
                </c:pt>
                <c:pt idx="177">
                  <c:v>2.2667229652404783</c:v>
                </c:pt>
                <c:pt idx="178">
                  <c:v>2.0309104204177855</c:v>
                </c:pt>
                <c:pt idx="179">
                  <c:v>2.2922223091125487</c:v>
                </c:pt>
                <c:pt idx="180">
                  <c:v>2.1135145902633665</c:v>
                </c:pt>
                <c:pt idx="181">
                  <c:v>2.2888356924057005</c:v>
                </c:pt>
                <c:pt idx="182">
                  <c:v>2.0170642614364622</c:v>
                </c:pt>
                <c:pt idx="183">
                  <c:v>2.3941687822341917</c:v>
                </c:pt>
                <c:pt idx="184">
                  <c:v>2.3313295125961302</c:v>
                </c:pt>
                <c:pt idx="185">
                  <c:v>2.3847573280334471</c:v>
                </c:pt>
                <c:pt idx="186">
                  <c:v>2.0613328695297239</c:v>
                </c:pt>
                <c:pt idx="187">
                  <c:v>2.1509440422058104</c:v>
                </c:pt>
                <c:pt idx="188">
                  <c:v>2.2396959543228148</c:v>
                </c:pt>
                <c:pt idx="189">
                  <c:v>2.22537784576416</c:v>
                </c:pt>
                <c:pt idx="190">
                  <c:v>2.0487435340881346</c:v>
                </c:pt>
                <c:pt idx="191">
                  <c:v>2.169858145713806</c:v>
                </c:pt>
                <c:pt idx="192">
                  <c:v>2.213308262825012</c:v>
                </c:pt>
                <c:pt idx="193">
                  <c:v>2.0624776363372801</c:v>
                </c:pt>
                <c:pt idx="194">
                  <c:v>2.1666641712188719</c:v>
                </c:pt>
                <c:pt idx="195">
                  <c:v>2.0399644851684569</c:v>
                </c:pt>
                <c:pt idx="196">
                  <c:v>2.3981608629226683</c:v>
                </c:pt>
                <c:pt idx="197">
                  <c:v>2.1911763429641722</c:v>
                </c:pt>
                <c:pt idx="198">
                  <c:v>2.2500918388366697</c:v>
                </c:pt>
                <c:pt idx="199">
                  <c:v>2.1142762184143065</c:v>
                </c:pt>
                <c:pt idx="200">
                  <c:v>2.223375368118286</c:v>
                </c:pt>
                <c:pt idx="201">
                  <c:v>2.3447386503219603</c:v>
                </c:pt>
                <c:pt idx="202">
                  <c:v>2.0991132736206053</c:v>
                </c:pt>
                <c:pt idx="203">
                  <c:v>2.0057133913040159</c:v>
                </c:pt>
                <c:pt idx="204">
                  <c:v>2.1051654100418089</c:v>
                </c:pt>
                <c:pt idx="205">
                  <c:v>2.3744153261184691</c:v>
                </c:pt>
                <c:pt idx="206">
                  <c:v>2.258181858062744</c:v>
                </c:pt>
                <c:pt idx="207">
                  <c:v>2.2795961380004881</c:v>
                </c:pt>
                <c:pt idx="208">
                  <c:v>2.0489454746246336</c:v>
                </c:pt>
                <c:pt idx="209">
                  <c:v>2.0181217670440672</c:v>
                </c:pt>
                <c:pt idx="210">
                  <c:v>2.3462702512741087</c:v>
                </c:pt>
                <c:pt idx="211">
                  <c:v>2.12427442073822</c:v>
                </c:pt>
                <c:pt idx="212">
                  <c:v>2.2382702112197874</c:v>
                </c:pt>
                <c:pt idx="213">
                  <c:v>2.1209776878356932</c:v>
                </c:pt>
                <c:pt idx="214">
                  <c:v>2.0529046535491942</c:v>
                </c:pt>
                <c:pt idx="215">
                  <c:v>2.0803441286087034</c:v>
                </c:pt>
                <c:pt idx="216">
                  <c:v>2.0890546321868895</c:v>
                </c:pt>
                <c:pt idx="217">
                  <c:v>2.0342501878738402</c:v>
                </c:pt>
                <c:pt idx="218">
                  <c:v>2.3238739252090452</c:v>
                </c:pt>
                <c:pt idx="219">
                  <c:v>2.2699220657348631</c:v>
                </c:pt>
                <c:pt idx="220">
                  <c:v>2.1132373094558714</c:v>
                </c:pt>
                <c:pt idx="221">
                  <c:v>2.3732252597808836</c:v>
                </c:pt>
                <c:pt idx="222">
                  <c:v>2.0494572401046751</c:v>
                </c:pt>
                <c:pt idx="223">
                  <c:v>2.0208155393600462</c:v>
                </c:pt>
                <c:pt idx="224">
                  <c:v>2.2244157075881956</c:v>
                </c:pt>
                <c:pt idx="225">
                  <c:v>2.3726121664047239</c:v>
                </c:pt>
                <c:pt idx="226">
                  <c:v>2.069556403160095</c:v>
                </c:pt>
                <c:pt idx="227">
                  <c:v>2.0752252817153929</c:v>
                </c:pt>
                <c:pt idx="228">
                  <c:v>2.1971934318542479</c:v>
                </c:pt>
                <c:pt idx="229">
                  <c:v>2.062554883956909</c:v>
                </c:pt>
                <c:pt idx="230">
                  <c:v>2.3276076793670653</c:v>
                </c:pt>
                <c:pt idx="231">
                  <c:v>2.0013155221939085</c:v>
                </c:pt>
                <c:pt idx="232">
                  <c:v>2.2774816036224363</c:v>
                </c:pt>
                <c:pt idx="233">
                  <c:v>2.3349557399749754</c:v>
                </c:pt>
                <c:pt idx="234">
                  <c:v>2.2331198930740355</c:v>
                </c:pt>
                <c:pt idx="235">
                  <c:v>2.0117552757263182</c:v>
                </c:pt>
                <c:pt idx="236">
                  <c:v>2.1345704078674315</c:v>
                </c:pt>
                <c:pt idx="237">
                  <c:v>2.3954355001449583</c:v>
                </c:pt>
                <c:pt idx="238">
                  <c:v>2.3591794252395628</c:v>
                </c:pt>
                <c:pt idx="239">
                  <c:v>2.1844230175018309</c:v>
                </c:pt>
                <c:pt idx="240">
                  <c:v>2.3391876697540281</c:v>
                </c:pt>
                <c:pt idx="241">
                  <c:v>2.0300683259963987</c:v>
                </c:pt>
                <c:pt idx="242">
                  <c:v>2.3181438922882078</c:v>
                </c:pt>
                <c:pt idx="243">
                  <c:v>2.3235332250595091</c:v>
                </c:pt>
                <c:pt idx="244">
                  <c:v>2.3366811752319334</c:v>
                </c:pt>
                <c:pt idx="245">
                  <c:v>2.3362061262130736</c:v>
                </c:pt>
                <c:pt idx="246">
                  <c:v>2.3804756879806517</c:v>
                </c:pt>
                <c:pt idx="247">
                  <c:v>2.0182860374450682</c:v>
                </c:pt>
                <c:pt idx="248">
                  <c:v>2.2968491792678831</c:v>
                </c:pt>
                <c:pt idx="249">
                  <c:v>2.2879351854324339</c:v>
                </c:pt>
                <c:pt idx="250">
                  <c:v>2.2093986749649046</c:v>
                </c:pt>
                <c:pt idx="251">
                  <c:v>2.1479179143905638</c:v>
                </c:pt>
                <c:pt idx="252">
                  <c:v>2.3592759847640989</c:v>
                </c:pt>
                <c:pt idx="253">
                  <c:v>2.249053645133972</c:v>
                </c:pt>
                <c:pt idx="254">
                  <c:v>2.2359362125396727</c:v>
                </c:pt>
                <c:pt idx="255">
                  <c:v>2.2297292232513426</c:v>
                </c:pt>
                <c:pt idx="256">
                  <c:v>2.2759954214096068</c:v>
                </c:pt>
                <c:pt idx="257">
                  <c:v>2.1660227060317991</c:v>
                </c:pt>
                <c:pt idx="258">
                  <c:v>2.2297884702682493</c:v>
                </c:pt>
                <c:pt idx="259">
                  <c:v>2.2143694639205931</c:v>
                </c:pt>
                <c:pt idx="260">
                  <c:v>2.2107267856597899</c:v>
                </c:pt>
                <c:pt idx="261">
                  <c:v>2.3891063213348387</c:v>
                </c:pt>
                <c:pt idx="262">
                  <c:v>2.0402070760726927</c:v>
                </c:pt>
                <c:pt idx="263">
                  <c:v>2.3948921442031859</c:v>
                </c:pt>
                <c:pt idx="264">
                  <c:v>2.0020838260650633</c:v>
                </c:pt>
                <c:pt idx="265">
                  <c:v>2.2983787536621092</c:v>
                </c:pt>
                <c:pt idx="266">
                  <c:v>2.2665569067001341</c:v>
                </c:pt>
                <c:pt idx="267">
                  <c:v>2.0302703857421873</c:v>
                </c:pt>
                <c:pt idx="268">
                  <c:v>2.2234086275100706</c:v>
                </c:pt>
                <c:pt idx="269">
                  <c:v>2.2604071378707884</c:v>
                </c:pt>
                <c:pt idx="270">
                  <c:v>2.3650405883789061</c:v>
                </c:pt>
                <c:pt idx="271">
                  <c:v>2.1857705593109129</c:v>
                </c:pt>
                <c:pt idx="272">
                  <c:v>2.2130833148956297</c:v>
                </c:pt>
                <c:pt idx="273">
                  <c:v>2.3015616416931151</c:v>
                </c:pt>
                <c:pt idx="274">
                  <c:v>2.234536576271057</c:v>
                </c:pt>
                <c:pt idx="275">
                  <c:v>2.2656218290328978</c:v>
                </c:pt>
                <c:pt idx="276">
                  <c:v>2.2913020133972166</c:v>
                </c:pt>
                <c:pt idx="277">
                  <c:v>2.3103529691696165</c:v>
                </c:pt>
                <c:pt idx="278">
                  <c:v>2.1997939825057982</c:v>
                </c:pt>
                <c:pt idx="279">
                  <c:v>2.1557008504867552</c:v>
                </c:pt>
                <c:pt idx="280">
                  <c:v>2.1438352346420286</c:v>
                </c:pt>
                <c:pt idx="281">
                  <c:v>2.0871816158294676</c:v>
                </c:pt>
                <c:pt idx="282">
                  <c:v>2.0347075939178465</c:v>
                </c:pt>
                <c:pt idx="283">
                  <c:v>2.2331359863281248</c:v>
                </c:pt>
                <c:pt idx="284">
                  <c:v>2.2526720046997069</c:v>
                </c:pt>
                <c:pt idx="285">
                  <c:v>2.3989032983779905</c:v>
                </c:pt>
                <c:pt idx="286">
                  <c:v>2.1102909326553343</c:v>
                </c:pt>
                <c:pt idx="287">
                  <c:v>2.1751785755157469</c:v>
                </c:pt>
                <c:pt idx="288">
                  <c:v>2.2756499528884886</c:v>
                </c:pt>
                <c:pt idx="289">
                  <c:v>2.0140022516250609</c:v>
                </c:pt>
                <c:pt idx="290">
                  <c:v>2.3041040182113646</c:v>
                </c:pt>
                <c:pt idx="291">
                  <c:v>2.1207610845565794</c:v>
                </c:pt>
                <c:pt idx="292">
                  <c:v>2.1039588928222654</c:v>
                </c:pt>
                <c:pt idx="293">
                  <c:v>2.3158482789993284</c:v>
                </c:pt>
                <c:pt idx="294">
                  <c:v>2.2057906866073607</c:v>
                </c:pt>
                <c:pt idx="295">
                  <c:v>2.2454096555709837</c:v>
                </c:pt>
                <c:pt idx="296">
                  <c:v>2.0474106550216673</c:v>
                </c:pt>
                <c:pt idx="297">
                  <c:v>2.2297016859054564</c:v>
                </c:pt>
                <c:pt idx="298">
                  <c:v>2.1250287771224974</c:v>
                </c:pt>
                <c:pt idx="299">
                  <c:v>2.3133205652236937</c:v>
                </c:pt>
                <c:pt idx="300">
                  <c:v>2.074821877479553</c:v>
                </c:pt>
                <c:pt idx="301">
                  <c:v>2.341045308113098</c:v>
                </c:pt>
                <c:pt idx="302">
                  <c:v>2.2377602338790892</c:v>
                </c:pt>
                <c:pt idx="303">
                  <c:v>2.2535390138626097</c:v>
                </c:pt>
                <c:pt idx="304">
                  <c:v>2.2304467439651487</c:v>
                </c:pt>
                <c:pt idx="305">
                  <c:v>2.0675142288208006</c:v>
                </c:pt>
                <c:pt idx="306">
                  <c:v>2.1269209861755369</c:v>
                </c:pt>
                <c:pt idx="307">
                  <c:v>2.3994955301284788</c:v>
                </c:pt>
                <c:pt idx="308">
                  <c:v>2.3707846879959105</c:v>
                </c:pt>
                <c:pt idx="309">
                  <c:v>2.2536945819854735</c:v>
                </c:pt>
                <c:pt idx="310">
                  <c:v>2.1309918642044066</c:v>
                </c:pt>
                <c:pt idx="311">
                  <c:v>2.1540694713592528</c:v>
                </c:pt>
                <c:pt idx="312">
                  <c:v>2.335808205604553</c:v>
                </c:pt>
                <c:pt idx="313">
                  <c:v>2.0591384649276732</c:v>
                </c:pt>
                <c:pt idx="314">
                  <c:v>2.0842957973480223</c:v>
                </c:pt>
                <c:pt idx="315">
                  <c:v>2.2094499349594114</c:v>
                </c:pt>
                <c:pt idx="316">
                  <c:v>2.2573493003845213</c:v>
                </c:pt>
                <c:pt idx="317">
                  <c:v>2.2659395217895506</c:v>
                </c:pt>
                <c:pt idx="318">
                  <c:v>2.3524252653121946</c:v>
                </c:pt>
                <c:pt idx="319">
                  <c:v>2.0746899127960203</c:v>
                </c:pt>
                <c:pt idx="320">
                  <c:v>2.3176539421081541</c:v>
                </c:pt>
                <c:pt idx="321">
                  <c:v>2.3594611167907713</c:v>
                </c:pt>
                <c:pt idx="322">
                  <c:v>2.3702202320098875</c:v>
                </c:pt>
                <c:pt idx="323">
                  <c:v>2.2285100698471068</c:v>
                </c:pt>
                <c:pt idx="324">
                  <c:v>2.1633308410644529</c:v>
                </c:pt>
                <c:pt idx="325">
                  <c:v>2.0270402908325194</c:v>
                </c:pt>
                <c:pt idx="326">
                  <c:v>2.026294159889221</c:v>
                </c:pt>
                <c:pt idx="327">
                  <c:v>2.2108976125717161</c:v>
                </c:pt>
                <c:pt idx="328">
                  <c:v>2.1730581998825071</c:v>
                </c:pt>
                <c:pt idx="329">
                  <c:v>2.2595372676849363</c:v>
                </c:pt>
                <c:pt idx="330">
                  <c:v>2.1519067764282225</c:v>
                </c:pt>
                <c:pt idx="331">
                  <c:v>2.3349293947219847</c:v>
                </c:pt>
                <c:pt idx="332">
                  <c:v>2.3302900075912474</c:v>
                </c:pt>
                <c:pt idx="333">
                  <c:v>2.3990076065063475</c:v>
                </c:pt>
                <c:pt idx="334">
                  <c:v>2.0884268760681151</c:v>
                </c:pt>
                <c:pt idx="335">
                  <c:v>2.1945021629333494</c:v>
                </c:pt>
                <c:pt idx="336">
                  <c:v>2.1737660646438597</c:v>
                </c:pt>
                <c:pt idx="337">
                  <c:v>2.0018531560897825</c:v>
                </c:pt>
                <c:pt idx="338">
                  <c:v>2.3171269178390501</c:v>
                </c:pt>
                <c:pt idx="339">
                  <c:v>2.2968956708908079</c:v>
                </c:pt>
                <c:pt idx="340">
                  <c:v>2.024318742752075</c:v>
                </c:pt>
                <c:pt idx="341">
                  <c:v>2.3903505086898802</c:v>
                </c:pt>
                <c:pt idx="342">
                  <c:v>2.1740551471710203</c:v>
                </c:pt>
                <c:pt idx="343">
                  <c:v>2.074200916290283</c:v>
                </c:pt>
                <c:pt idx="344">
                  <c:v>2.1980695009231566</c:v>
                </c:pt>
                <c:pt idx="345">
                  <c:v>2.0037370204925535</c:v>
                </c:pt>
                <c:pt idx="346">
                  <c:v>2.1587837219238279</c:v>
                </c:pt>
                <c:pt idx="347">
                  <c:v>2.3859365463256834</c:v>
                </c:pt>
                <c:pt idx="348">
                  <c:v>2.3093500614166258</c:v>
                </c:pt>
                <c:pt idx="349">
                  <c:v>2.3703974962234495</c:v>
                </c:pt>
                <c:pt idx="350">
                  <c:v>2.3428053140640257</c:v>
                </c:pt>
                <c:pt idx="351">
                  <c:v>2.3645266771316527</c:v>
                </c:pt>
                <c:pt idx="352">
                  <c:v>2.2759166240692137</c:v>
                </c:pt>
                <c:pt idx="353">
                  <c:v>2.282545495033264</c:v>
                </c:pt>
                <c:pt idx="354">
                  <c:v>2.0472801208496092</c:v>
                </c:pt>
                <c:pt idx="355">
                  <c:v>2.0678453922271727</c:v>
                </c:pt>
                <c:pt idx="356">
                  <c:v>2.160172390937805</c:v>
                </c:pt>
                <c:pt idx="357">
                  <c:v>2.2333478212356566</c:v>
                </c:pt>
                <c:pt idx="358">
                  <c:v>2.0999250888824461</c:v>
                </c:pt>
                <c:pt idx="359">
                  <c:v>2.0853941917419432</c:v>
                </c:pt>
                <c:pt idx="360">
                  <c:v>2.0970122098922728</c:v>
                </c:pt>
                <c:pt idx="361">
                  <c:v>2.3923562049865721</c:v>
                </c:pt>
                <c:pt idx="362">
                  <c:v>2.2109784364700316</c:v>
                </c:pt>
                <c:pt idx="363">
                  <c:v>2.0596133947372435</c:v>
                </c:pt>
                <c:pt idx="364">
                  <c:v>2.2646909236907957</c:v>
                </c:pt>
                <c:pt idx="365">
                  <c:v>2.2894436597824095</c:v>
                </c:pt>
                <c:pt idx="366">
                  <c:v>2.1884853124618528</c:v>
                </c:pt>
                <c:pt idx="367">
                  <c:v>2.1871891498565672</c:v>
                </c:pt>
                <c:pt idx="368">
                  <c:v>2.3774815082550047</c:v>
                </c:pt>
                <c:pt idx="369">
                  <c:v>2.1886831998825071</c:v>
                </c:pt>
                <c:pt idx="370">
                  <c:v>2.1110153675079344</c:v>
                </c:pt>
                <c:pt idx="371">
                  <c:v>2.0178522348403929</c:v>
                </c:pt>
                <c:pt idx="372">
                  <c:v>2.3593826770782469</c:v>
                </c:pt>
                <c:pt idx="373">
                  <c:v>2.0193216085433958</c:v>
                </c:pt>
                <c:pt idx="374">
                  <c:v>2.1268765211105345</c:v>
                </c:pt>
                <c:pt idx="375">
                  <c:v>2.3591118335723875</c:v>
                </c:pt>
                <c:pt idx="376">
                  <c:v>2.3504919290542601</c:v>
                </c:pt>
                <c:pt idx="377">
                  <c:v>2.2163860082626341</c:v>
                </c:pt>
                <c:pt idx="378">
                  <c:v>2.0134805917739866</c:v>
                </c:pt>
                <c:pt idx="379">
                  <c:v>2.2421280622482298</c:v>
                </c:pt>
                <c:pt idx="380">
                  <c:v>2.136278200149536</c:v>
                </c:pt>
                <c:pt idx="381">
                  <c:v>2.3638544559478758</c:v>
                </c:pt>
                <c:pt idx="382">
                  <c:v>2.2320417642593382</c:v>
                </c:pt>
                <c:pt idx="383">
                  <c:v>2.0200702428817747</c:v>
                </c:pt>
                <c:pt idx="384">
                  <c:v>2.1448866605758665</c:v>
                </c:pt>
                <c:pt idx="385">
                  <c:v>2.1228405714035032</c:v>
                </c:pt>
                <c:pt idx="386">
                  <c:v>2.19815616607666</c:v>
                </c:pt>
                <c:pt idx="387">
                  <c:v>2.0855811119079588</c:v>
                </c:pt>
                <c:pt idx="388">
                  <c:v>2.1383522033691404</c:v>
                </c:pt>
                <c:pt idx="389">
                  <c:v>2.1641724586486815</c:v>
                </c:pt>
                <c:pt idx="390">
                  <c:v>2.1135926723480223</c:v>
                </c:pt>
                <c:pt idx="391">
                  <c:v>2.2273960590362547</c:v>
                </c:pt>
                <c:pt idx="392">
                  <c:v>2.3555243492126463</c:v>
                </c:pt>
                <c:pt idx="393">
                  <c:v>2.2503302574157713</c:v>
                </c:pt>
                <c:pt idx="394">
                  <c:v>2.0778780460357664</c:v>
                </c:pt>
                <c:pt idx="395">
                  <c:v>2.2420281648635862</c:v>
                </c:pt>
                <c:pt idx="396">
                  <c:v>2.1334910869598387</c:v>
                </c:pt>
                <c:pt idx="397">
                  <c:v>2.2629734754562376</c:v>
                </c:pt>
                <c:pt idx="398">
                  <c:v>2.2381902217864988</c:v>
                </c:pt>
                <c:pt idx="399">
                  <c:v>2.0375075817108153</c:v>
                </c:pt>
                <c:pt idx="400">
                  <c:v>2.1401348590850828</c:v>
                </c:pt>
                <c:pt idx="401">
                  <c:v>2.0407329082489012</c:v>
                </c:pt>
                <c:pt idx="402">
                  <c:v>2.0205432653427122</c:v>
                </c:pt>
                <c:pt idx="403">
                  <c:v>2.305120277404785</c:v>
                </c:pt>
                <c:pt idx="404">
                  <c:v>2.2034283161163328</c:v>
                </c:pt>
                <c:pt idx="405">
                  <c:v>2.2986047744750975</c:v>
                </c:pt>
                <c:pt idx="406">
                  <c:v>2.177661347389221</c:v>
                </c:pt>
                <c:pt idx="407">
                  <c:v>2.3527675151824949</c:v>
                </c:pt>
                <c:pt idx="408">
                  <c:v>2.3313322544097899</c:v>
                </c:pt>
                <c:pt idx="409">
                  <c:v>2.0408963441848753</c:v>
                </c:pt>
                <c:pt idx="410">
                  <c:v>2.0742788791656492</c:v>
                </c:pt>
                <c:pt idx="411">
                  <c:v>2.1982927799224852</c:v>
                </c:pt>
                <c:pt idx="412">
                  <c:v>2.091447877883911</c:v>
                </c:pt>
                <c:pt idx="413">
                  <c:v>2.3531722307205198</c:v>
                </c:pt>
                <c:pt idx="414">
                  <c:v>2.1541955947875975</c:v>
                </c:pt>
                <c:pt idx="415">
                  <c:v>2.1221702575683592</c:v>
                </c:pt>
                <c:pt idx="416">
                  <c:v>2.2536299705505369</c:v>
                </c:pt>
                <c:pt idx="417">
                  <c:v>2.0403478622436522</c:v>
                </c:pt>
                <c:pt idx="418">
                  <c:v>2.0067549228668211</c:v>
                </c:pt>
                <c:pt idx="419">
                  <c:v>2.0691375017166136</c:v>
                </c:pt>
                <c:pt idx="420">
                  <c:v>2.3474345684051512</c:v>
                </c:pt>
                <c:pt idx="421">
                  <c:v>2.249078321456909</c:v>
                </c:pt>
                <c:pt idx="422">
                  <c:v>2.0205260992050169</c:v>
                </c:pt>
                <c:pt idx="423">
                  <c:v>2.085430073738098</c:v>
                </c:pt>
                <c:pt idx="424">
                  <c:v>2.0855706214904783</c:v>
                </c:pt>
                <c:pt idx="425">
                  <c:v>2.2846630096435545</c:v>
                </c:pt>
                <c:pt idx="426">
                  <c:v>2.319482374191284</c:v>
                </c:pt>
                <c:pt idx="427">
                  <c:v>2.1021103143692015</c:v>
                </c:pt>
                <c:pt idx="428">
                  <c:v>2.2375874996185301</c:v>
                </c:pt>
                <c:pt idx="429">
                  <c:v>2.0799090147018431</c:v>
                </c:pt>
                <c:pt idx="430">
                  <c:v>2.3079287290573118</c:v>
                </c:pt>
                <c:pt idx="431">
                  <c:v>2.0028579711914061</c:v>
                </c:pt>
                <c:pt idx="432">
                  <c:v>2.0849320173263548</c:v>
                </c:pt>
                <c:pt idx="433">
                  <c:v>2.1120484352111815</c:v>
                </c:pt>
                <c:pt idx="434">
                  <c:v>2.330465245246887</c:v>
                </c:pt>
                <c:pt idx="435">
                  <c:v>2.3279674530029295</c:v>
                </c:pt>
                <c:pt idx="436">
                  <c:v>2.3595397949218748</c:v>
                </c:pt>
                <c:pt idx="437">
                  <c:v>2.2743301868438719</c:v>
                </c:pt>
                <c:pt idx="438">
                  <c:v>2.3437228679656981</c:v>
                </c:pt>
                <c:pt idx="439">
                  <c:v>2.3641782283782957</c:v>
                </c:pt>
                <c:pt idx="440">
                  <c:v>2.2904291629791258</c:v>
                </c:pt>
                <c:pt idx="441">
                  <c:v>2.2617536067962645</c:v>
                </c:pt>
                <c:pt idx="442">
                  <c:v>2.2441136121749876</c:v>
                </c:pt>
                <c:pt idx="443">
                  <c:v>2.3598223209381102</c:v>
                </c:pt>
                <c:pt idx="444">
                  <c:v>2.1805662393569945</c:v>
                </c:pt>
                <c:pt idx="445">
                  <c:v>2.3549434423446653</c:v>
                </c:pt>
                <c:pt idx="446">
                  <c:v>2.2604070186614988</c:v>
                </c:pt>
                <c:pt idx="447">
                  <c:v>2.2515854120254515</c:v>
                </c:pt>
                <c:pt idx="448">
                  <c:v>2.1138951063156126</c:v>
                </c:pt>
                <c:pt idx="449">
                  <c:v>2.1782453536987303</c:v>
                </c:pt>
                <c:pt idx="450">
                  <c:v>2.2314106702804564</c:v>
                </c:pt>
                <c:pt idx="451">
                  <c:v>2.027697968482971</c:v>
                </c:pt>
                <c:pt idx="452">
                  <c:v>2.056618022918701</c:v>
                </c:pt>
                <c:pt idx="453">
                  <c:v>2.323420214653015</c:v>
                </c:pt>
                <c:pt idx="454">
                  <c:v>2.3446832180023192</c:v>
                </c:pt>
                <c:pt idx="455">
                  <c:v>2.01444034576416</c:v>
                </c:pt>
                <c:pt idx="456">
                  <c:v>2.0247636318206785</c:v>
                </c:pt>
                <c:pt idx="457">
                  <c:v>2.0101658582687376</c:v>
                </c:pt>
                <c:pt idx="458">
                  <c:v>2.1562586307525633</c:v>
                </c:pt>
                <c:pt idx="459">
                  <c:v>2.136260676383972</c:v>
                </c:pt>
                <c:pt idx="460">
                  <c:v>2.0795164585113524</c:v>
                </c:pt>
                <c:pt idx="461">
                  <c:v>2.0372591495513914</c:v>
                </c:pt>
                <c:pt idx="462">
                  <c:v>2.3198800563812254</c:v>
                </c:pt>
                <c:pt idx="463">
                  <c:v>2.0742574214935301</c:v>
                </c:pt>
                <c:pt idx="464">
                  <c:v>2.2376853704452513</c:v>
                </c:pt>
                <c:pt idx="465">
                  <c:v>2.3036892890930174</c:v>
                </c:pt>
                <c:pt idx="466">
                  <c:v>2.2084228277206419</c:v>
                </c:pt>
                <c:pt idx="467">
                  <c:v>2.1977613449096678</c:v>
                </c:pt>
                <c:pt idx="468">
                  <c:v>2.2529558420181273</c:v>
                </c:pt>
                <c:pt idx="469">
                  <c:v>2.2824336767196653</c:v>
                </c:pt>
                <c:pt idx="470">
                  <c:v>2.0056485414505003</c:v>
                </c:pt>
                <c:pt idx="471">
                  <c:v>2.0989498376846312</c:v>
                </c:pt>
                <c:pt idx="472">
                  <c:v>2.382039952278137</c:v>
                </c:pt>
                <c:pt idx="473">
                  <c:v>2.1044928312301634</c:v>
                </c:pt>
                <c:pt idx="474">
                  <c:v>2.0985301017761229</c:v>
                </c:pt>
                <c:pt idx="475">
                  <c:v>2.0313539981842039</c:v>
                </c:pt>
                <c:pt idx="476">
                  <c:v>2.3168205499649046</c:v>
                </c:pt>
                <c:pt idx="477">
                  <c:v>2.2568672180175779</c:v>
                </c:pt>
                <c:pt idx="478">
                  <c:v>2.206032085418701</c:v>
                </c:pt>
                <c:pt idx="479">
                  <c:v>2.154064106941223</c:v>
                </c:pt>
                <c:pt idx="480">
                  <c:v>2.2765511751174925</c:v>
                </c:pt>
                <c:pt idx="481">
                  <c:v>2.1921586275100706</c:v>
                </c:pt>
                <c:pt idx="482">
                  <c:v>2.0218272686004637</c:v>
                </c:pt>
                <c:pt idx="483">
                  <c:v>2.3148257017135618</c:v>
                </c:pt>
                <c:pt idx="484">
                  <c:v>2.2672863483428953</c:v>
                </c:pt>
                <c:pt idx="485">
                  <c:v>2.2420250654220579</c:v>
                </c:pt>
                <c:pt idx="486">
                  <c:v>2.3386829376220701</c:v>
                </c:pt>
                <c:pt idx="487">
                  <c:v>2.286488103866577</c:v>
                </c:pt>
                <c:pt idx="488">
                  <c:v>2.0842091321945189</c:v>
                </c:pt>
                <c:pt idx="489">
                  <c:v>2.1725174665451048</c:v>
                </c:pt>
                <c:pt idx="490">
                  <c:v>2.1512430191040037</c:v>
                </c:pt>
                <c:pt idx="491">
                  <c:v>2.2258747100830076</c:v>
                </c:pt>
                <c:pt idx="492">
                  <c:v>2.3100834369659422</c:v>
                </c:pt>
                <c:pt idx="493">
                  <c:v>2.2763147830963133</c:v>
                </c:pt>
                <c:pt idx="494">
                  <c:v>2.2046592712402342</c:v>
                </c:pt>
                <c:pt idx="495">
                  <c:v>2.2511315822601317</c:v>
                </c:pt>
                <c:pt idx="496">
                  <c:v>2.0180153131484984</c:v>
                </c:pt>
                <c:pt idx="497">
                  <c:v>2.1953820466995237</c:v>
                </c:pt>
                <c:pt idx="498">
                  <c:v>2.3868270397186278</c:v>
                </c:pt>
                <c:pt idx="499">
                  <c:v>2.0271411418914793</c:v>
                </c:pt>
                <c:pt idx="500">
                  <c:v>2.2391375780105589</c:v>
                </c:pt>
                <c:pt idx="501">
                  <c:v>2.2783709049224852</c:v>
                </c:pt>
                <c:pt idx="502">
                  <c:v>2.3416270494461058</c:v>
                </c:pt>
                <c:pt idx="503">
                  <c:v>2.0055039405822752</c:v>
                </c:pt>
                <c:pt idx="504">
                  <c:v>2.0389825582504271</c:v>
                </c:pt>
                <c:pt idx="505">
                  <c:v>2.1773558139801024</c:v>
                </c:pt>
                <c:pt idx="506">
                  <c:v>2.015581178665161</c:v>
                </c:pt>
                <c:pt idx="507">
                  <c:v>2.091358709335327</c:v>
                </c:pt>
                <c:pt idx="508">
                  <c:v>2.2761438369750975</c:v>
                </c:pt>
                <c:pt idx="509">
                  <c:v>2.1040606975555418</c:v>
                </c:pt>
                <c:pt idx="510">
                  <c:v>2.1473287820816038</c:v>
                </c:pt>
                <c:pt idx="511">
                  <c:v>2.3575543642044066</c:v>
                </c:pt>
                <c:pt idx="512">
                  <c:v>2.3304327011108397</c:v>
                </c:pt>
                <c:pt idx="513">
                  <c:v>2.3030068159103392</c:v>
                </c:pt>
                <c:pt idx="514">
                  <c:v>2.2534609317779539</c:v>
                </c:pt>
                <c:pt idx="515">
                  <c:v>2.1479963541030882</c:v>
                </c:pt>
                <c:pt idx="516">
                  <c:v>2.1191237449645994</c:v>
                </c:pt>
                <c:pt idx="517">
                  <c:v>2.1650569915771483</c:v>
                </c:pt>
                <c:pt idx="518">
                  <c:v>2.0025344371795653</c:v>
                </c:pt>
                <c:pt idx="519">
                  <c:v>2.3174678564071653</c:v>
                </c:pt>
                <c:pt idx="520">
                  <c:v>2.0081903219223021</c:v>
                </c:pt>
                <c:pt idx="521">
                  <c:v>2.1127921819686888</c:v>
                </c:pt>
                <c:pt idx="522">
                  <c:v>2.3134205818176268</c:v>
                </c:pt>
                <c:pt idx="523">
                  <c:v>2.1142001628875731</c:v>
                </c:pt>
                <c:pt idx="524">
                  <c:v>2.2889078140258787</c:v>
                </c:pt>
                <c:pt idx="525">
                  <c:v>2.182673144340515</c:v>
                </c:pt>
                <c:pt idx="526">
                  <c:v>2.2829195737838743</c:v>
                </c:pt>
                <c:pt idx="527">
                  <c:v>2.3591428279876707</c:v>
                </c:pt>
                <c:pt idx="528">
                  <c:v>2.1811807632446287</c:v>
                </c:pt>
                <c:pt idx="529">
                  <c:v>2.0803303003311155</c:v>
                </c:pt>
                <c:pt idx="530">
                  <c:v>2.2385422468185423</c:v>
                </c:pt>
                <c:pt idx="531">
                  <c:v>2.1805191516876219</c:v>
                </c:pt>
                <c:pt idx="532">
                  <c:v>2.2695067405700682</c:v>
                </c:pt>
                <c:pt idx="533">
                  <c:v>2.0220185995101927</c:v>
                </c:pt>
                <c:pt idx="534">
                  <c:v>2.1800189495086668</c:v>
                </c:pt>
                <c:pt idx="535">
                  <c:v>2.2958961009979246</c:v>
                </c:pt>
                <c:pt idx="536">
                  <c:v>2.3762596130371092</c:v>
                </c:pt>
                <c:pt idx="537">
                  <c:v>2.0809506654739378</c:v>
                </c:pt>
                <c:pt idx="538">
                  <c:v>2.0788197994232176</c:v>
                </c:pt>
                <c:pt idx="539">
                  <c:v>2.0812054157257078</c:v>
                </c:pt>
                <c:pt idx="540">
                  <c:v>2.2668399095535277</c:v>
                </c:pt>
                <c:pt idx="541">
                  <c:v>2.2126712083816527</c:v>
                </c:pt>
                <c:pt idx="542">
                  <c:v>2.1591058254241942</c:v>
                </c:pt>
                <c:pt idx="543">
                  <c:v>2.140555429458618</c:v>
                </c:pt>
                <c:pt idx="544">
                  <c:v>2.0636656761169432</c:v>
                </c:pt>
                <c:pt idx="545">
                  <c:v>2.1279609680175779</c:v>
                </c:pt>
                <c:pt idx="546">
                  <c:v>2.2233759641647337</c:v>
                </c:pt>
                <c:pt idx="547">
                  <c:v>2.2144649505615233</c:v>
                </c:pt>
                <c:pt idx="548">
                  <c:v>2.3585491657257078</c:v>
                </c:pt>
                <c:pt idx="549">
                  <c:v>2.1288311958312987</c:v>
                </c:pt>
                <c:pt idx="550">
                  <c:v>2.242903161048889</c:v>
                </c:pt>
                <c:pt idx="551">
                  <c:v>2.302789258956909</c:v>
                </c:pt>
                <c:pt idx="552">
                  <c:v>2.0877347469329832</c:v>
                </c:pt>
                <c:pt idx="553">
                  <c:v>2.2898154735565184</c:v>
                </c:pt>
                <c:pt idx="554">
                  <c:v>2.0148679494857786</c:v>
                </c:pt>
                <c:pt idx="555">
                  <c:v>2.2274184703826903</c:v>
                </c:pt>
                <c:pt idx="556">
                  <c:v>2.3990056991577147</c:v>
                </c:pt>
                <c:pt idx="557">
                  <c:v>2.1043524026870726</c:v>
                </c:pt>
                <c:pt idx="558">
                  <c:v>2.2310843944549559</c:v>
                </c:pt>
                <c:pt idx="559">
                  <c:v>2.3809720754623411</c:v>
                </c:pt>
                <c:pt idx="560">
                  <c:v>2.2086248874664305</c:v>
                </c:pt>
                <c:pt idx="561">
                  <c:v>2.1807457685470579</c:v>
                </c:pt>
                <c:pt idx="562">
                  <c:v>2.3252794027328489</c:v>
                </c:pt>
                <c:pt idx="563">
                  <c:v>2.0792321443557737</c:v>
                </c:pt>
                <c:pt idx="564">
                  <c:v>2.3022010803222654</c:v>
                </c:pt>
                <c:pt idx="565">
                  <c:v>2.1544363975524901</c:v>
                </c:pt>
                <c:pt idx="566">
                  <c:v>2.2039033651351927</c:v>
                </c:pt>
                <c:pt idx="567">
                  <c:v>2.0557042837142943</c:v>
                </c:pt>
                <c:pt idx="568">
                  <c:v>2.0063982486724852</c:v>
                </c:pt>
                <c:pt idx="569">
                  <c:v>2.153993773460388</c:v>
                </c:pt>
                <c:pt idx="570">
                  <c:v>2.3095170736312864</c:v>
                </c:pt>
                <c:pt idx="571">
                  <c:v>2.27153103351593</c:v>
                </c:pt>
                <c:pt idx="572">
                  <c:v>2.3335268974304197</c:v>
                </c:pt>
                <c:pt idx="573">
                  <c:v>2.3219050645828245</c:v>
                </c:pt>
                <c:pt idx="574">
                  <c:v>2.3268548727035521</c:v>
                </c:pt>
                <c:pt idx="575">
                  <c:v>2.2568614959716795</c:v>
                </c:pt>
                <c:pt idx="576">
                  <c:v>2.3515760183334349</c:v>
                </c:pt>
                <c:pt idx="577">
                  <c:v>2.0376576662063597</c:v>
                </c:pt>
                <c:pt idx="578">
                  <c:v>2.3739938020706175</c:v>
                </c:pt>
                <c:pt idx="579">
                  <c:v>2.3145463943481444</c:v>
                </c:pt>
                <c:pt idx="580">
                  <c:v>2.2820214509963987</c:v>
                </c:pt>
                <c:pt idx="581">
                  <c:v>2.2205746650695799</c:v>
                </c:pt>
                <c:pt idx="582">
                  <c:v>2.1422181606292723</c:v>
                </c:pt>
                <c:pt idx="583">
                  <c:v>2.3165295600891112</c:v>
                </c:pt>
                <c:pt idx="584">
                  <c:v>2.1132688999176024</c:v>
                </c:pt>
                <c:pt idx="585">
                  <c:v>2.1014184236526487</c:v>
                </c:pt>
                <c:pt idx="586">
                  <c:v>2.0305349111557005</c:v>
                </c:pt>
                <c:pt idx="587">
                  <c:v>2.0462484836578367</c:v>
                </c:pt>
                <c:pt idx="588">
                  <c:v>2.118655490875244</c:v>
                </c:pt>
                <c:pt idx="589">
                  <c:v>2.091219115257263</c:v>
                </c:pt>
                <c:pt idx="590">
                  <c:v>2.0734869718551634</c:v>
                </c:pt>
                <c:pt idx="591">
                  <c:v>2.1717070817947386</c:v>
                </c:pt>
                <c:pt idx="592">
                  <c:v>2.038994240760803</c:v>
                </c:pt>
                <c:pt idx="593">
                  <c:v>2.1428456783294676</c:v>
                </c:pt>
                <c:pt idx="594">
                  <c:v>2.1903397321701048</c:v>
                </c:pt>
                <c:pt idx="595">
                  <c:v>2.0209467887878416</c:v>
                </c:pt>
                <c:pt idx="596">
                  <c:v>2.043458032608032</c:v>
                </c:pt>
                <c:pt idx="597">
                  <c:v>2.2487825632095335</c:v>
                </c:pt>
                <c:pt idx="598">
                  <c:v>2.2544203281402586</c:v>
                </c:pt>
                <c:pt idx="599">
                  <c:v>2.382129120826721</c:v>
                </c:pt>
                <c:pt idx="600">
                  <c:v>2.1214687108993528</c:v>
                </c:pt>
                <c:pt idx="601">
                  <c:v>2.2676027297973631</c:v>
                </c:pt>
                <c:pt idx="602">
                  <c:v>2.2625816345214842</c:v>
                </c:pt>
                <c:pt idx="603">
                  <c:v>2.3885950326919554</c:v>
                </c:pt>
                <c:pt idx="604">
                  <c:v>2.0329323291778563</c:v>
                </c:pt>
                <c:pt idx="605">
                  <c:v>2.0131307125091551</c:v>
                </c:pt>
                <c:pt idx="606">
                  <c:v>2.3644679069519041</c:v>
                </c:pt>
                <c:pt idx="607">
                  <c:v>2.210258889198303</c:v>
                </c:pt>
                <c:pt idx="608">
                  <c:v>2.1374034166336058</c:v>
                </c:pt>
                <c:pt idx="609">
                  <c:v>2.3220600366592405</c:v>
                </c:pt>
                <c:pt idx="610">
                  <c:v>2.0048717737197874</c:v>
                </c:pt>
                <c:pt idx="611">
                  <c:v>2.3447782278060911</c:v>
                </c:pt>
                <c:pt idx="612">
                  <c:v>2.0181943655014036</c:v>
                </c:pt>
                <c:pt idx="613">
                  <c:v>2.2777636528015135</c:v>
                </c:pt>
                <c:pt idx="614">
                  <c:v>2.3393213033676146</c:v>
                </c:pt>
                <c:pt idx="615">
                  <c:v>2.2731003046035765</c:v>
                </c:pt>
                <c:pt idx="616">
                  <c:v>2.259179639816284</c:v>
                </c:pt>
                <c:pt idx="617">
                  <c:v>2.3685843229293821</c:v>
                </c:pt>
                <c:pt idx="618">
                  <c:v>2.3374253988265989</c:v>
                </c:pt>
                <c:pt idx="619">
                  <c:v>2.2059354066848753</c:v>
                </c:pt>
                <c:pt idx="620">
                  <c:v>2.3474370718002318</c:v>
                </c:pt>
                <c:pt idx="621">
                  <c:v>2.1473634719848631</c:v>
                </c:pt>
                <c:pt idx="622">
                  <c:v>2.2574916362762449</c:v>
                </c:pt>
                <c:pt idx="623">
                  <c:v>2.2620479345321653</c:v>
                </c:pt>
                <c:pt idx="624">
                  <c:v>2.2838066101074217</c:v>
                </c:pt>
                <c:pt idx="625">
                  <c:v>2.3328238010406492</c:v>
                </c:pt>
                <c:pt idx="626">
                  <c:v>2.3123019218444822</c:v>
                </c:pt>
                <c:pt idx="627">
                  <c:v>2.1380755186080931</c:v>
                </c:pt>
                <c:pt idx="628">
                  <c:v>2.1194741010665892</c:v>
                </c:pt>
                <c:pt idx="629">
                  <c:v>2.2210281372070311</c:v>
                </c:pt>
                <c:pt idx="630">
                  <c:v>2.2887689352035521</c:v>
                </c:pt>
                <c:pt idx="631">
                  <c:v>2.1775168657302855</c:v>
                </c:pt>
                <c:pt idx="632">
                  <c:v>2.3018236637115477</c:v>
                </c:pt>
                <c:pt idx="633">
                  <c:v>2.0552273273468016</c:v>
                </c:pt>
                <c:pt idx="634">
                  <c:v>2.1505761623382567</c:v>
                </c:pt>
                <c:pt idx="635">
                  <c:v>2.3577640533447264</c:v>
                </c:pt>
                <c:pt idx="636">
                  <c:v>2.361021566390991</c:v>
                </c:pt>
                <c:pt idx="637">
                  <c:v>2.322493004798889</c:v>
                </c:pt>
                <c:pt idx="638">
                  <c:v>2.124317693710327</c:v>
                </c:pt>
                <c:pt idx="639">
                  <c:v>2.3329381227493284</c:v>
                </c:pt>
                <c:pt idx="640">
                  <c:v>2.2241021871566771</c:v>
                </c:pt>
                <c:pt idx="641">
                  <c:v>2.3100686550140379</c:v>
                </c:pt>
                <c:pt idx="642">
                  <c:v>2.3156728029251097</c:v>
                </c:pt>
                <c:pt idx="643">
                  <c:v>2.320350933074951</c:v>
                </c:pt>
                <c:pt idx="644">
                  <c:v>2.3862964391708372</c:v>
                </c:pt>
                <c:pt idx="645">
                  <c:v>2.1738023042678831</c:v>
                </c:pt>
                <c:pt idx="646">
                  <c:v>2.208116579055786</c:v>
                </c:pt>
                <c:pt idx="647">
                  <c:v>2.0986447811126707</c:v>
                </c:pt>
                <c:pt idx="648">
                  <c:v>2.202347683906555</c:v>
                </c:pt>
                <c:pt idx="649">
                  <c:v>2.1737933635711668</c:v>
                </c:pt>
                <c:pt idx="650">
                  <c:v>2.3407116413116453</c:v>
                </c:pt>
                <c:pt idx="651">
                  <c:v>2.3474913120269774</c:v>
                </c:pt>
                <c:pt idx="652">
                  <c:v>2.367087411880493</c:v>
                </c:pt>
                <c:pt idx="653">
                  <c:v>2.3424940586090086</c:v>
                </c:pt>
                <c:pt idx="654">
                  <c:v>2.2043409824371336</c:v>
                </c:pt>
                <c:pt idx="655">
                  <c:v>2.2273711442947386</c:v>
                </c:pt>
                <c:pt idx="656">
                  <c:v>2.3863170623779295</c:v>
                </c:pt>
                <c:pt idx="657">
                  <c:v>2.3314170122146605</c:v>
                </c:pt>
                <c:pt idx="658">
                  <c:v>2.0997595071792601</c:v>
                </c:pt>
                <c:pt idx="659">
                  <c:v>2.0874037027359007</c:v>
                </c:pt>
                <c:pt idx="660">
                  <c:v>2.1000701665878294</c:v>
                </c:pt>
                <c:pt idx="661">
                  <c:v>2.2229499101638792</c:v>
                </c:pt>
                <c:pt idx="662">
                  <c:v>2.3387803316116331</c:v>
                </c:pt>
                <c:pt idx="663">
                  <c:v>2.3735496282577513</c:v>
                </c:pt>
                <c:pt idx="664">
                  <c:v>2.3697232484817503</c:v>
                </c:pt>
                <c:pt idx="665">
                  <c:v>2.0344008684158323</c:v>
                </c:pt>
                <c:pt idx="666">
                  <c:v>2.3459182262420653</c:v>
                </c:pt>
                <c:pt idx="667">
                  <c:v>2.0805813550949095</c:v>
                </c:pt>
                <c:pt idx="668">
                  <c:v>2.3868176221847532</c:v>
                </c:pt>
                <c:pt idx="669">
                  <c:v>2.3807520151138304</c:v>
                </c:pt>
                <c:pt idx="670">
                  <c:v>2.2728367328643797</c:v>
                </c:pt>
                <c:pt idx="671">
                  <c:v>2.07443790435791</c:v>
                </c:pt>
                <c:pt idx="672">
                  <c:v>2.0208375930786131</c:v>
                </c:pt>
                <c:pt idx="673">
                  <c:v>2.0799800634384153</c:v>
                </c:pt>
                <c:pt idx="674">
                  <c:v>2.2628050327301024</c:v>
                </c:pt>
                <c:pt idx="675">
                  <c:v>2.2210675954818724</c:v>
                </c:pt>
                <c:pt idx="676">
                  <c:v>2.310925769805908</c:v>
                </c:pt>
                <c:pt idx="677">
                  <c:v>2.0072216272354124</c:v>
                </c:pt>
                <c:pt idx="678">
                  <c:v>2.0604371309280394</c:v>
                </c:pt>
                <c:pt idx="679">
                  <c:v>2.0300156354904173</c:v>
                </c:pt>
                <c:pt idx="680">
                  <c:v>2.3744682550430296</c:v>
                </c:pt>
                <c:pt idx="681">
                  <c:v>2.3043579339981077</c:v>
                </c:pt>
                <c:pt idx="682">
                  <c:v>2.3791575908660887</c:v>
                </c:pt>
                <c:pt idx="683">
                  <c:v>2.1086787462234495</c:v>
                </c:pt>
                <c:pt idx="684">
                  <c:v>2.3267380475997923</c:v>
                </c:pt>
                <c:pt idx="685">
                  <c:v>2.250363516807556</c:v>
                </c:pt>
                <c:pt idx="686">
                  <c:v>2.1976488113403319</c:v>
                </c:pt>
                <c:pt idx="687">
                  <c:v>2.0314355373382567</c:v>
                </c:pt>
                <c:pt idx="688">
                  <c:v>2.0536380290985106</c:v>
                </c:pt>
                <c:pt idx="689">
                  <c:v>2.3815132856369017</c:v>
                </c:pt>
                <c:pt idx="690">
                  <c:v>2.2746748208999632</c:v>
                </c:pt>
                <c:pt idx="691">
                  <c:v>2.3630112886428831</c:v>
                </c:pt>
                <c:pt idx="692">
                  <c:v>2.1877738714218138</c:v>
                </c:pt>
                <c:pt idx="693">
                  <c:v>2.1591202497482298</c:v>
                </c:pt>
                <c:pt idx="694">
                  <c:v>2.159340190887451</c:v>
                </c:pt>
                <c:pt idx="695">
                  <c:v>2.2464155435562132</c:v>
                </c:pt>
                <c:pt idx="696">
                  <c:v>2.0135339975357054</c:v>
                </c:pt>
                <c:pt idx="697">
                  <c:v>2.0384150028228758</c:v>
                </c:pt>
                <c:pt idx="698">
                  <c:v>2.0533789873123167</c:v>
                </c:pt>
                <c:pt idx="699">
                  <c:v>2.3178339481353758</c:v>
                </c:pt>
                <c:pt idx="700">
                  <c:v>2.2900321960449217</c:v>
                </c:pt>
                <c:pt idx="701">
                  <c:v>2.0607853412628172</c:v>
                </c:pt>
                <c:pt idx="702">
                  <c:v>2.2419729709625242</c:v>
                </c:pt>
                <c:pt idx="703">
                  <c:v>2.0459641695022581</c:v>
                </c:pt>
                <c:pt idx="704">
                  <c:v>2.1101927042007445</c:v>
                </c:pt>
                <c:pt idx="705">
                  <c:v>2.0889922857284544</c:v>
                </c:pt>
                <c:pt idx="706">
                  <c:v>2.3764087438583372</c:v>
                </c:pt>
                <c:pt idx="707">
                  <c:v>2.2710779190063475</c:v>
                </c:pt>
                <c:pt idx="708">
                  <c:v>2.0838227748870848</c:v>
                </c:pt>
                <c:pt idx="709">
                  <c:v>2.0507107257843016</c:v>
                </c:pt>
                <c:pt idx="710">
                  <c:v>2.213000702857971</c:v>
                </c:pt>
                <c:pt idx="711">
                  <c:v>2.1912597894668577</c:v>
                </c:pt>
                <c:pt idx="712">
                  <c:v>2.0758609056472777</c:v>
                </c:pt>
                <c:pt idx="713">
                  <c:v>2.103083300590515</c:v>
                </c:pt>
                <c:pt idx="714">
                  <c:v>2.3610094070434569</c:v>
                </c:pt>
                <c:pt idx="715">
                  <c:v>2.1623514175415037</c:v>
                </c:pt>
                <c:pt idx="716">
                  <c:v>2.0123968601226805</c:v>
                </c:pt>
                <c:pt idx="717">
                  <c:v>2.0402193546295164</c:v>
                </c:pt>
                <c:pt idx="718">
                  <c:v>2.1350343704223631</c:v>
                </c:pt>
                <c:pt idx="719">
                  <c:v>2.0893067598342894</c:v>
                </c:pt>
                <c:pt idx="720">
                  <c:v>2.1276176452636717</c:v>
                </c:pt>
                <c:pt idx="721">
                  <c:v>2.0755991220474241</c:v>
                </c:pt>
                <c:pt idx="722">
                  <c:v>2.0608840465545653</c:v>
                </c:pt>
                <c:pt idx="723">
                  <c:v>2.3629667043685911</c:v>
                </c:pt>
                <c:pt idx="724">
                  <c:v>2.2967744350433348</c:v>
                </c:pt>
                <c:pt idx="725">
                  <c:v>2.0930800914764403</c:v>
                </c:pt>
                <c:pt idx="726">
                  <c:v>2.2095762968063353</c:v>
                </c:pt>
                <c:pt idx="727">
                  <c:v>2.2446729421615599</c:v>
                </c:pt>
                <c:pt idx="728">
                  <c:v>2.1368014097213743</c:v>
                </c:pt>
                <c:pt idx="729">
                  <c:v>2.1191258907318113</c:v>
                </c:pt>
                <c:pt idx="730">
                  <c:v>2.397931385040283</c:v>
                </c:pt>
                <c:pt idx="731">
                  <c:v>2.19440381526947</c:v>
                </c:pt>
                <c:pt idx="732">
                  <c:v>2.3978245735168455</c:v>
                </c:pt>
                <c:pt idx="733">
                  <c:v>2.1652907609939573</c:v>
                </c:pt>
                <c:pt idx="734">
                  <c:v>2.163302707672119</c:v>
                </c:pt>
                <c:pt idx="735">
                  <c:v>2.1322954177856444</c:v>
                </c:pt>
                <c:pt idx="736">
                  <c:v>2.3214873552322386</c:v>
                </c:pt>
                <c:pt idx="737">
                  <c:v>2.3372564792633055</c:v>
                </c:pt>
                <c:pt idx="738">
                  <c:v>2.2901297092437742</c:v>
                </c:pt>
                <c:pt idx="739">
                  <c:v>2.3972300767898558</c:v>
                </c:pt>
                <c:pt idx="740">
                  <c:v>2.3464273691177366</c:v>
                </c:pt>
                <c:pt idx="741">
                  <c:v>2.1085268735885618</c:v>
                </c:pt>
                <c:pt idx="742">
                  <c:v>2.3919893980026243</c:v>
                </c:pt>
                <c:pt idx="743">
                  <c:v>2.1174053430557249</c:v>
                </c:pt>
                <c:pt idx="744">
                  <c:v>2.3616856813430784</c:v>
                </c:pt>
                <c:pt idx="745">
                  <c:v>2.3151067972183226</c:v>
                </c:pt>
                <c:pt idx="746">
                  <c:v>2.363464045524597</c:v>
                </c:pt>
                <c:pt idx="747">
                  <c:v>2.093466806411743</c:v>
                </c:pt>
                <c:pt idx="748">
                  <c:v>2.1694916963577269</c:v>
                </c:pt>
                <c:pt idx="749">
                  <c:v>2.1204921483993528</c:v>
                </c:pt>
                <c:pt idx="750">
                  <c:v>2.1782001733779905</c:v>
                </c:pt>
                <c:pt idx="751">
                  <c:v>2.2648408889770506</c:v>
                </c:pt>
                <c:pt idx="752">
                  <c:v>2.2157117605209349</c:v>
                </c:pt>
                <c:pt idx="753">
                  <c:v>2.0485212087631224</c:v>
                </c:pt>
                <c:pt idx="754">
                  <c:v>2.2603251218795775</c:v>
                </c:pt>
                <c:pt idx="755">
                  <c:v>2.1109911680221556</c:v>
                </c:pt>
                <c:pt idx="756">
                  <c:v>2.1127213716506956</c:v>
                </c:pt>
                <c:pt idx="757">
                  <c:v>2.3862519741058348</c:v>
                </c:pt>
                <c:pt idx="758">
                  <c:v>2.1746125698089598</c:v>
                </c:pt>
                <c:pt idx="759">
                  <c:v>2.0494766712188719</c:v>
                </c:pt>
                <c:pt idx="760">
                  <c:v>2.272636818885803</c:v>
                </c:pt>
                <c:pt idx="761">
                  <c:v>2.0394022941589354</c:v>
                </c:pt>
                <c:pt idx="762">
                  <c:v>2.2594959020614622</c:v>
                </c:pt>
                <c:pt idx="763">
                  <c:v>2.1727011680603026</c:v>
                </c:pt>
                <c:pt idx="764">
                  <c:v>2.392100143432617</c:v>
                </c:pt>
                <c:pt idx="765">
                  <c:v>2.2330693483352659</c:v>
                </c:pt>
                <c:pt idx="766">
                  <c:v>2.3302000045776365</c:v>
                </c:pt>
                <c:pt idx="767">
                  <c:v>2.3421919822692869</c:v>
                </c:pt>
                <c:pt idx="768">
                  <c:v>2.0053976058959959</c:v>
                </c:pt>
                <c:pt idx="769">
                  <c:v>2.1699676990509031</c:v>
                </c:pt>
                <c:pt idx="770">
                  <c:v>2.1632209300994871</c:v>
                </c:pt>
                <c:pt idx="771">
                  <c:v>2.0594358921051024</c:v>
                </c:pt>
                <c:pt idx="772">
                  <c:v>2.0618223428726195</c:v>
                </c:pt>
                <c:pt idx="773">
                  <c:v>2.1872165679931639</c:v>
                </c:pt>
                <c:pt idx="774">
                  <c:v>2.3113571882247923</c:v>
                </c:pt>
                <c:pt idx="775">
                  <c:v>2.3038082599639891</c:v>
                </c:pt>
                <c:pt idx="776">
                  <c:v>2.1367822170257567</c:v>
                </c:pt>
                <c:pt idx="777">
                  <c:v>2.036909508705139</c:v>
                </c:pt>
                <c:pt idx="778">
                  <c:v>2.0351193428039549</c:v>
                </c:pt>
                <c:pt idx="779">
                  <c:v>2.3025414228439329</c:v>
                </c:pt>
                <c:pt idx="780">
                  <c:v>2.1701946735382078</c:v>
                </c:pt>
                <c:pt idx="781">
                  <c:v>2.2233058691024778</c:v>
                </c:pt>
                <c:pt idx="782">
                  <c:v>2.0986589670181273</c:v>
                </c:pt>
                <c:pt idx="783">
                  <c:v>2.0813336849212645</c:v>
                </c:pt>
                <c:pt idx="784">
                  <c:v>2.0450749874114988</c:v>
                </c:pt>
                <c:pt idx="785">
                  <c:v>2.2393280744552611</c:v>
                </c:pt>
                <c:pt idx="786">
                  <c:v>2.2748200178146361</c:v>
                </c:pt>
                <c:pt idx="787">
                  <c:v>2.0343056201934813</c:v>
                </c:pt>
                <c:pt idx="788">
                  <c:v>2.2727826118469237</c:v>
                </c:pt>
                <c:pt idx="789">
                  <c:v>2.3878329277038572</c:v>
                </c:pt>
                <c:pt idx="790">
                  <c:v>2.3154911279678343</c:v>
                </c:pt>
                <c:pt idx="791">
                  <c:v>2.0886655330657957</c:v>
                </c:pt>
                <c:pt idx="792">
                  <c:v>2.3757049322128294</c:v>
                </c:pt>
                <c:pt idx="793">
                  <c:v>2.1362594842910765</c:v>
                </c:pt>
                <c:pt idx="794">
                  <c:v>2.1689042329788206</c:v>
                </c:pt>
                <c:pt idx="795">
                  <c:v>2.2528259038925169</c:v>
                </c:pt>
                <c:pt idx="796">
                  <c:v>2.0591090202331541</c:v>
                </c:pt>
                <c:pt idx="797">
                  <c:v>2.3966805219650267</c:v>
                </c:pt>
                <c:pt idx="798">
                  <c:v>2.1347946405410765</c:v>
                </c:pt>
                <c:pt idx="799">
                  <c:v>2.2820895195007322</c:v>
                </c:pt>
                <c:pt idx="800">
                  <c:v>2.0161695957183836</c:v>
                </c:pt>
                <c:pt idx="801">
                  <c:v>2.1831537961959837</c:v>
                </c:pt>
                <c:pt idx="802">
                  <c:v>2.3429112911224363</c:v>
                </c:pt>
                <c:pt idx="803">
                  <c:v>2.1551107645034788</c:v>
                </c:pt>
                <c:pt idx="804">
                  <c:v>2.0652477025985716</c:v>
                </c:pt>
                <c:pt idx="805">
                  <c:v>2.3437290668487547</c:v>
                </c:pt>
                <c:pt idx="806">
                  <c:v>2.0940297126770018</c:v>
                </c:pt>
                <c:pt idx="807">
                  <c:v>2.0909710407257078</c:v>
                </c:pt>
                <c:pt idx="808">
                  <c:v>2.0210452556610106</c:v>
                </c:pt>
                <c:pt idx="809">
                  <c:v>2.0355434894561766</c:v>
                </c:pt>
                <c:pt idx="810">
                  <c:v>2.0052409648895262</c:v>
                </c:pt>
                <c:pt idx="811">
                  <c:v>2.0273724079132078</c:v>
                </c:pt>
                <c:pt idx="812">
                  <c:v>2.2744777679443358</c:v>
                </c:pt>
                <c:pt idx="813">
                  <c:v>2.0653652429580687</c:v>
                </c:pt>
                <c:pt idx="814">
                  <c:v>2.0887520790100096</c:v>
                </c:pt>
                <c:pt idx="815">
                  <c:v>2.1111871480941771</c:v>
                </c:pt>
                <c:pt idx="816">
                  <c:v>2.1641124963760374</c:v>
                </c:pt>
                <c:pt idx="817">
                  <c:v>2.1993221521377562</c:v>
                </c:pt>
                <c:pt idx="818">
                  <c:v>2.3406631231307982</c:v>
                </c:pt>
                <c:pt idx="819">
                  <c:v>2.1788336515426634</c:v>
                </c:pt>
                <c:pt idx="820">
                  <c:v>2.3295621156692503</c:v>
                </c:pt>
                <c:pt idx="821">
                  <c:v>2.2737232923507689</c:v>
                </c:pt>
                <c:pt idx="822">
                  <c:v>2.3916483402252195</c:v>
                </c:pt>
                <c:pt idx="823">
                  <c:v>2.3548690557479857</c:v>
                </c:pt>
                <c:pt idx="824">
                  <c:v>2.3509163141250609</c:v>
                </c:pt>
                <c:pt idx="825">
                  <c:v>2.2811047315597532</c:v>
                </c:pt>
                <c:pt idx="826">
                  <c:v>2.1637417554855345</c:v>
                </c:pt>
                <c:pt idx="827">
                  <c:v>2.3594958066940306</c:v>
                </c:pt>
                <c:pt idx="828">
                  <c:v>2.0904809713363646</c:v>
                </c:pt>
                <c:pt idx="829">
                  <c:v>2.1496856689453123</c:v>
                </c:pt>
                <c:pt idx="830">
                  <c:v>2.3767326354980467</c:v>
                </c:pt>
                <c:pt idx="831">
                  <c:v>2.3734660625457762</c:v>
                </c:pt>
                <c:pt idx="832">
                  <c:v>2.0240045070648192</c:v>
                </c:pt>
                <c:pt idx="833">
                  <c:v>2.0451192140579222</c:v>
                </c:pt>
                <c:pt idx="834">
                  <c:v>2.0262901067733763</c:v>
                </c:pt>
                <c:pt idx="835">
                  <c:v>2.1676379919052122</c:v>
                </c:pt>
                <c:pt idx="836">
                  <c:v>2.1674774169921873</c:v>
                </c:pt>
                <c:pt idx="837">
                  <c:v>2.2174019098281859</c:v>
                </c:pt>
                <c:pt idx="838">
                  <c:v>2.3668611526489256</c:v>
                </c:pt>
                <c:pt idx="839">
                  <c:v>2.3584458112716673</c:v>
                </c:pt>
                <c:pt idx="840">
                  <c:v>2.3186440944671629</c:v>
                </c:pt>
                <c:pt idx="841">
                  <c:v>2.2131681919097899</c:v>
                </c:pt>
                <c:pt idx="842">
                  <c:v>2.293556499481201</c:v>
                </c:pt>
                <c:pt idx="843">
                  <c:v>2.0502410411834715</c:v>
                </c:pt>
                <c:pt idx="844">
                  <c:v>2.2894078969955443</c:v>
                </c:pt>
                <c:pt idx="845">
                  <c:v>2.1603030443191527</c:v>
                </c:pt>
                <c:pt idx="846">
                  <c:v>2.2085123538970945</c:v>
                </c:pt>
                <c:pt idx="847">
                  <c:v>2.0748978137969969</c:v>
                </c:pt>
                <c:pt idx="848">
                  <c:v>2.0036309242248533</c:v>
                </c:pt>
                <c:pt idx="849">
                  <c:v>2.2435425996780394</c:v>
                </c:pt>
                <c:pt idx="850">
                  <c:v>2.2117498397827147</c:v>
                </c:pt>
                <c:pt idx="851">
                  <c:v>2.3291026830673216</c:v>
                </c:pt>
                <c:pt idx="852">
                  <c:v>2.3960807800292967</c:v>
                </c:pt>
                <c:pt idx="853">
                  <c:v>2.086750555038452</c:v>
                </c:pt>
                <c:pt idx="854">
                  <c:v>2.1288469314575194</c:v>
                </c:pt>
                <c:pt idx="855">
                  <c:v>2.2467408657073973</c:v>
                </c:pt>
                <c:pt idx="856">
                  <c:v>2.1690390586853026</c:v>
                </c:pt>
                <c:pt idx="857">
                  <c:v>2.1348629474639891</c:v>
                </c:pt>
                <c:pt idx="858">
                  <c:v>2.3506227016448973</c:v>
                </c:pt>
                <c:pt idx="859">
                  <c:v>2.230858254432678</c:v>
                </c:pt>
                <c:pt idx="860">
                  <c:v>2.32705180644989</c:v>
                </c:pt>
                <c:pt idx="861">
                  <c:v>2.3521124601364134</c:v>
                </c:pt>
                <c:pt idx="862">
                  <c:v>2.0167413234710692</c:v>
                </c:pt>
                <c:pt idx="863">
                  <c:v>2.1465269804000853</c:v>
                </c:pt>
                <c:pt idx="864">
                  <c:v>2.0974838018417357</c:v>
                </c:pt>
                <c:pt idx="865">
                  <c:v>2.0940237522125242</c:v>
                </c:pt>
                <c:pt idx="866">
                  <c:v>2.2044213294982908</c:v>
                </c:pt>
                <c:pt idx="867">
                  <c:v>2.1643982410430906</c:v>
                </c:pt>
                <c:pt idx="868">
                  <c:v>2.3029127597808836</c:v>
                </c:pt>
                <c:pt idx="869">
                  <c:v>2.0914986610412596</c:v>
                </c:pt>
                <c:pt idx="870">
                  <c:v>2.156661796569824</c:v>
                </c:pt>
                <c:pt idx="871">
                  <c:v>2.2499617815017698</c:v>
                </c:pt>
                <c:pt idx="872">
                  <c:v>2.3422960519790648</c:v>
                </c:pt>
                <c:pt idx="873">
                  <c:v>2.0006975412368773</c:v>
                </c:pt>
                <c:pt idx="874">
                  <c:v>2.0033119201660154</c:v>
                </c:pt>
                <c:pt idx="875">
                  <c:v>2.1550086021423338</c:v>
                </c:pt>
                <c:pt idx="876">
                  <c:v>2.3796231031417845</c:v>
                </c:pt>
                <c:pt idx="877">
                  <c:v>2.3534536838531492</c:v>
                </c:pt>
                <c:pt idx="878">
                  <c:v>2.1008646965026854</c:v>
                </c:pt>
                <c:pt idx="879">
                  <c:v>2.2698926210403441</c:v>
                </c:pt>
                <c:pt idx="880">
                  <c:v>2.1186007738113402</c:v>
                </c:pt>
                <c:pt idx="881">
                  <c:v>2.3254238843917845</c:v>
                </c:pt>
                <c:pt idx="882">
                  <c:v>2.1497862815856932</c:v>
                </c:pt>
                <c:pt idx="883">
                  <c:v>2.0744641304016112</c:v>
                </c:pt>
                <c:pt idx="884">
                  <c:v>2.2435310363769529</c:v>
                </c:pt>
                <c:pt idx="885">
                  <c:v>2.049056816101074</c:v>
                </c:pt>
                <c:pt idx="886">
                  <c:v>2.0115762233734129</c:v>
                </c:pt>
                <c:pt idx="887">
                  <c:v>2.2891418218612669</c:v>
                </c:pt>
                <c:pt idx="888">
                  <c:v>2.0548623085021971</c:v>
                </c:pt>
                <c:pt idx="889">
                  <c:v>2.3158028602600096</c:v>
                </c:pt>
                <c:pt idx="890">
                  <c:v>2.2896860122680662</c:v>
                </c:pt>
                <c:pt idx="891">
                  <c:v>2.2155669212341307</c:v>
                </c:pt>
                <c:pt idx="892">
                  <c:v>2.1098436594009398</c:v>
                </c:pt>
                <c:pt idx="893">
                  <c:v>2.0225595712661741</c:v>
                </c:pt>
                <c:pt idx="894">
                  <c:v>2.0572375535964964</c:v>
                </c:pt>
                <c:pt idx="895">
                  <c:v>2.3162643194198607</c:v>
                </c:pt>
                <c:pt idx="896">
                  <c:v>2.0484483718872069</c:v>
                </c:pt>
                <c:pt idx="897">
                  <c:v>2.3100584030151365</c:v>
                </c:pt>
                <c:pt idx="898">
                  <c:v>2.3521125793457029</c:v>
                </c:pt>
                <c:pt idx="899">
                  <c:v>2.1881099224090574</c:v>
                </c:pt>
                <c:pt idx="900">
                  <c:v>2.0313475608825682</c:v>
                </c:pt>
                <c:pt idx="901">
                  <c:v>2.1727294206619261</c:v>
                </c:pt>
                <c:pt idx="902">
                  <c:v>2.0360343933105467</c:v>
                </c:pt>
                <c:pt idx="903">
                  <c:v>2.1566905260086058</c:v>
                </c:pt>
                <c:pt idx="904">
                  <c:v>2.291410970687866</c:v>
                </c:pt>
                <c:pt idx="905">
                  <c:v>2.2932649135589598</c:v>
                </c:pt>
                <c:pt idx="906">
                  <c:v>2.0799317836761473</c:v>
                </c:pt>
                <c:pt idx="907">
                  <c:v>2.1428415060043333</c:v>
                </c:pt>
                <c:pt idx="908">
                  <c:v>2.2477299451828001</c:v>
                </c:pt>
                <c:pt idx="909">
                  <c:v>2.1254014253616331</c:v>
                </c:pt>
                <c:pt idx="910">
                  <c:v>2.3349934101104735</c:v>
                </c:pt>
                <c:pt idx="911">
                  <c:v>2.2644446372985838</c:v>
                </c:pt>
                <c:pt idx="912">
                  <c:v>2.1521459102630613</c:v>
                </c:pt>
                <c:pt idx="913">
                  <c:v>2.2379587173461912</c:v>
                </c:pt>
                <c:pt idx="914">
                  <c:v>2.2869726896286009</c:v>
                </c:pt>
                <c:pt idx="915">
                  <c:v>2.0704439163208006</c:v>
                </c:pt>
                <c:pt idx="916">
                  <c:v>2.0541517019271849</c:v>
                </c:pt>
                <c:pt idx="917">
                  <c:v>2.0168960571289061</c:v>
                </c:pt>
                <c:pt idx="918">
                  <c:v>2.0327783107757567</c:v>
                </c:pt>
                <c:pt idx="919">
                  <c:v>2.2660558700561522</c:v>
                </c:pt>
                <c:pt idx="920">
                  <c:v>2.1068227767944334</c:v>
                </c:pt>
                <c:pt idx="921">
                  <c:v>2.1301297426223753</c:v>
                </c:pt>
                <c:pt idx="922">
                  <c:v>2.190604257583618</c:v>
                </c:pt>
                <c:pt idx="923">
                  <c:v>2.2511094093322752</c:v>
                </c:pt>
                <c:pt idx="924">
                  <c:v>2.1992458581924437</c:v>
                </c:pt>
                <c:pt idx="925">
                  <c:v>2.1830176591873167</c:v>
                </c:pt>
                <c:pt idx="926">
                  <c:v>2.1729966878890989</c:v>
                </c:pt>
                <c:pt idx="927">
                  <c:v>2.0928836345672606</c:v>
                </c:pt>
                <c:pt idx="928">
                  <c:v>2.2936450719833372</c:v>
                </c:pt>
                <c:pt idx="929">
                  <c:v>2.3808252096176146</c:v>
                </c:pt>
                <c:pt idx="930">
                  <c:v>2.1162572383880613</c:v>
                </c:pt>
                <c:pt idx="931">
                  <c:v>2.0725030183792112</c:v>
                </c:pt>
                <c:pt idx="932">
                  <c:v>2.2500594139099119</c:v>
                </c:pt>
                <c:pt idx="933">
                  <c:v>2.0834978103637694</c:v>
                </c:pt>
                <c:pt idx="934">
                  <c:v>2.1910989761352537</c:v>
                </c:pt>
                <c:pt idx="935">
                  <c:v>2.0261893749237059</c:v>
                </c:pt>
                <c:pt idx="936">
                  <c:v>2.0329651117324827</c:v>
                </c:pt>
                <c:pt idx="937">
                  <c:v>2.3380210876464842</c:v>
                </c:pt>
                <c:pt idx="938">
                  <c:v>2.2271562099456785</c:v>
                </c:pt>
                <c:pt idx="939">
                  <c:v>2.0833757400512694</c:v>
                </c:pt>
                <c:pt idx="940">
                  <c:v>2.2367164373397825</c:v>
                </c:pt>
                <c:pt idx="941">
                  <c:v>2.1909271955490111</c:v>
                </c:pt>
                <c:pt idx="942">
                  <c:v>2.1783015012741087</c:v>
                </c:pt>
                <c:pt idx="943">
                  <c:v>2.352008271217346</c:v>
                </c:pt>
                <c:pt idx="944">
                  <c:v>2.0002471685409544</c:v>
                </c:pt>
                <c:pt idx="945">
                  <c:v>2.1691519498825071</c:v>
                </c:pt>
                <c:pt idx="946">
                  <c:v>2.2077285528182982</c:v>
                </c:pt>
                <c:pt idx="947">
                  <c:v>2.3687047243118284</c:v>
                </c:pt>
                <c:pt idx="948">
                  <c:v>2.0512507438659666</c:v>
                </c:pt>
                <c:pt idx="949">
                  <c:v>2.0914057970046995</c:v>
                </c:pt>
                <c:pt idx="950">
                  <c:v>2.2229733943939207</c:v>
                </c:pt>
                <c:pt idx="951">
                  <c:v>2.0969082593917845</c:v>
                </c:pt>
                <c:pt idx="952">
                  <c:v>2.2793310165405272</c:v>
                </c:pt>
                <c:pt idx="953">
                  <c:v>2.2248474836349486</c:v>
                </c:pt>
                <c:pt idx="954">
                  <c:v>2.1084936141967772</c:v>
                </c:pt>
                <c:pt idx="955">
                  <c:v>2.1861414194107054</c:v>
                </c:pt>
                <c:pt idx="956">
                  <c:v>2.0540997266769407</c:v>
                </c:pt>
                <c:pt idx="957">
                  <c:v>2.1006614446640013</c:v>
                </c:pt>
                <c:pt idx="958">
                  <c:v>2.1897221088409422</c:v>
                </c:pt>
                <c:pt idx="959">
                  <c:v>2.2300485849380491</c:v>
                </c:pt>
                <c:pt idx="960">
                  <c:v>2.12272732257843</c:v>
                </c:pt>
                <c:pt idx="961">
                  <c:v>2.345899987220764</c:v>
                </c:pt>
                <c:pt idx="962">
                  <c:v>2.2532564878463743</c:v>
                </c:pt>
                <c:pt idx="963">
                  <c:v>2.224504518508911</c:v>
                </c:pt>
                <c:pt idx="964">
                  <c:v>2.0779922485351561</c:v>
                </c:pt>
                <c:pt idx="965">
                  <c:v>2.294608163833618</c:v>
                </c:pt>
                <c:pt idx="966">
                  <c:v>2.3747733116149901</c:v>
                </c:pt>
                <c:pt idx="967">
                  <c:v>2.2764177799224852</c:v>
                </c:pt>
                <c:pt idx="968">
                  <c:v>2.0011024951934813</c:v>
                </c:pt>
                <c:pt idx="969">
                  <c:v>2.0986813783645628</c:v>
                </c:pt>
                <c:pt idx="970">
                  <c:v>2.0845901250839232</c:v>
                </c:pt>
                <c:pt idx="971">
                  <c:v>2.069651412963867</c:v>
                </c:pt>
                <c:pt idx="972">
                  <c:v>2.312777805328369</c:v>
                </c:pt>
                <c:pt idx="973">
                  <c:v>2.199207830429077</c:v>
                </c:pt>
                <c:pt idx="974">
                  <c:v>2.0773512601852415</c:v>
                </c:pt>
                <c:pt idx="975">
                  <c:v>2.1889306783676146</c:v>
                </c:pt>
                <c:pt idx="976">
                  <c:v>2.2579327106475828</c:v>
                </c:pt>
                <c:pt idx="977">
                  <c:v>2.1292903900146483</c:v>
                </c:pt>
                <c:pt idx="978">
                  <c:v>2.1424965143203734</c:v>
                </c:pt>
                <c:pt idx="979">
                  <c:v>2.3692801475524901</c:v>
                </c:pt>
                <c:pt idx="980">
                  <c:v>2.1835045099258421</c:v>
                </c:pt>
                <c:pt idx="981">
                  <c:v>2.2287003278732298</c:v>
                </c:pt>
                <c:pt idx="982">
                  <c:v>2.1547483682632445</c:v>
                </c:pt>
                <c:pt idx="983">
                  <c:v>2.297561454772949</c:v>
                </c:pt>
                <c:pt idx="984">
                  <c:v>2.0081693410873411</c:v>
                </c:pt>
                <c:pt idx="985">
                  <c:v>2.0361140251159666</c:v>
                </c:pt>
                <c:pt idx="986">
                  <c:v>2.2805277585983275</c:v>
                </c:pt>
                <c:pt idx="987">
                  <c:v>2.3736756324768065</c:v>
                </c:pt>
                <c:pt idx="988">
                  <c:v>2.2184540510177611</c:v>
                </c:pt>
                <c:pt idx="989">
                  <c:v>2.0440972328186033</c:v>
                </c:pt>
                <c:pt idx="990">
                  <c:v>2.0356848716735838</c:v>
                </c:pt>
                <c:pt idx="991">
                  <c:v>2.2897356033325194</c:v>
                </c:pt>
                <c:pt idx="992">
                  <c:v>2.1171403408050535</c:v>
                </c:pt>
                <c:pt idx="993">
                  <c:v>2.1435720205307005</c:v>
                </c:pt>
                <c:pt idx="994">
                  <c:v>2.3670045614242552</c:v>
                </c:pt>
                <c:pt idx="995">
                  <c:v>2.1293447494506834</c:v>
                </c:pt>
                <c:pt idx="996">
                  <c:v>2.2121890068054197</c:v>
                </c:pt>
                <c:pt idx="997">
                  <c:v>2.1982808589935301</c:v>
                </c:pt>
                <c:pt idx="998">
                  <c:v>2.2421627521514891</c:v>
                </c:pt>
                <c:pt idx="999">
                  <c:v>2.0733093500137327</c:v>
                </c:pt>
                <c:pt idx="1000">
                  <c:v>2.2377712011337278</c:v>
                </c:pt>
                <c:pt idx="1001">
                  <c:v>2.3799862146377562</c:v>
                </c:pt>
                <c:pt idx="1002">
                  <c:v>2.1456302881240843</c:v>
                </c:pt>
                <c:pt idx="1003">
                  <c:v>2.0822400331497191</c:v>
                </c:pt>
                <c:pt idx="1004">
                  <c:v>2.3871932506561278</c:v>
                </c:pt>
                <c:pt idx="1005">
                  <c:v>2.1933197259902952</c:v>
                </c:pt>
                <c:pt idx="1006">
                  <c:v>2.3168426036834715</c:v>
                </c:pt>
                <c:pt idx="1007">
                  <c:v>2.3741354227066038</c:v>
                </c:pt>
                <c:pt idx="1008">
                  <c:v>2.1124821186065672</c:v>
                </c:pt>
                <c:pt idx="1009">
                  <c:v>2.1597953319549559</c:v>
                </c:pt>
                <c:pt idx="1010">
                  <c:v>2.0699772119522093</c:v>
                </c:pt>
                <c:pt idx="1011">
                  <c:v>2.349270987510681</c:v>
                </c:pt>
                <c:pt idx="1012">
                  <c:v>2.0769232988357542</c:v>
                </c:pt>
                <c:pt idx="1013">
                  <c:v>2.1732662200927733</c:v>
                </c:pt>
                <c:pt idx="1014">
                  <c:v>2.026669669151306</c:v>
                </c:pt>
                <c:pt idx="1015">
                  <c:v>2.0167414426803587</c:v>
                </c:pt>
                <c:pt idx="1016">
                  <c:v>2.3543742179870604</c:v>
                </c:pt>
                <c:pt idx="1017">
                  <c:v>2.0305819988250731</c:v>
                </c:pt>
                <c:pt idx="1018">
                  <c:v>2.2027366638183592</c:v>
                </c:pt>
                <c:pt idx="1019">
                  <c:v>2.3459560155868528</c:v>
                </c:pt>
                <c:pt idx="1020">
                  <c:v>2.2423187971115111</c:v>
                </c:pt>
                <c:pt idx="1021">
                  <c:v>2.0142614126205443</c:v>
                </c:pt>
                <c:pt idx="1022">
                  <c:v>2.2404513835906981</c:v>
                </c:pt>
                <c:pt idx="1023">
                  <c:v>2.2166517257690428</c:v>
                </c:pt>
                <c:pt idx="1024">
                  <c:v>2.2682754278182982</c:v>
                </c:pt>
                <c:pt idx="1025">
                  <c:v>2.0252118587493895</c:v>
                </c:pt>
                <c:pt idx="1026">
                  <c:v>2.0567312717437742</c:v>
                </c:pt>
                <c:pt idx="1027">
                  <c:v>2.2255632162094114</c:v>
                </c:pt>
                <c:pt idx="1028">
                  <c:v>2.213334012031555</c:v>
                </c:pt>
                <c:pt idx="1029">
                  <c:v>2.2758836030960081</c:v>
                </c:pt>
                <c:pt idx="1030">
                  <c:v>2.2160163402557371</c:v>
                </c:pt>
                <c:pt idx="1031">
                  <c:v>2.3542893409729002</c:v>
                </c:pt>
                <c:pt idx="1032">
                  <c:v>2.1283122777938841</c:v>
                </c:pt>
                <c:pt idx="1033">
                  <c:v>2.1216322660446165</c:v>
                </c:pt>
                <c:pt idx="1034">
                  <c:v>2.2342979192733763</c:v>
                </c:pt>
                <c:pt idx="1035">
                  <c:v>2.1961614370346068</c:v>
                </c:pt>
                <c:pt idx="1036">
                  <c:v>2.353609251976013</c:v>
                </c:pt>
                <c:pt idx="1037">
                  <c:v>2.380456495285034</c:v>
                </c:pt>
                <c:pt idx="1038">
                  <c:v>2.1257707357406614</c:v>
                </c:pt>
                <c:pt idx="1039">
                  <c:v>2.1247770071029661</c:v>
                </c:pt>
                <c:pt idx="1040">
                  <c:v>2.2934040307998655</c:v>
                </c:pt>
                <c:pt idx="1041">
                  <c:v>2.1857533931732176</c:v>
                </c:pt>
                <c:pt idx="1042">
                  <c:v>2.2522973299026487</c:v>
                </c:pt>
                <c:pt idx="1043">
                  <c:v>2.110596704483032</c:v>
                </c:pt>
                <c:pt idx="1044">
                  <c:v>2.3210564136505125</c:v>
                </c:pt>
                <c:pt idx="1045">
                  <c:v>2.0243250608444212</c:v>
                </c:pt>
                <c:pt idx="1046">
                  <c:v>2.2767850637435911</c:v>
                </c:pt>
                <c:pt idx="1047">
                  <c:v>2.3578556060791014</c:v>
                </c:pt>
                <c:pt idx="1048">
                  <c:v>2.2392256736755369</c:v>
                </c:pt>
                <c:pt idx="1049">
                  <c:v>2.1426287174224852</c:v>
                </c:pt>
                <c:pt idx="1050">
                  <c:v>2.2246224164962767</c:v>
                </c:pt>
                <c:pt idx="1051">
                  <c:v>2.3627425909042357</c:v>
                </c:pt>
                <c:pt idx="1052">
                  <c:v>2.1698741197586058</c:v>
                </c:pt>
                <c:pt idx="1053">
                  <c:v>2.0781397104263304</c:v>
                </c:pt>
                <c:pt idx="1054">
                  <c:v>2.2105185270309446</c:v>
                </c:pt>
                <c:pt idx="1055">
                  <c:v>2.0826719284057615</c:v>
                </c:pt>
                <c:pt idx="1056">
                  <c:v>2.2119555950164793</c:v>
                </c:pt>
                <c:pt idx="1057">
                  <c:v>2.2707390069961546</c:v>
                </c:pt>
                <c:pt idx="1058">
                  <c:v>2.0055684328079222</c:v>
                </c:pt>
                <c:pt idx="1059">
                  <c:v>2.148296284675598</c:v>
                </c:pt>
                <c:pt idx="1060">
                  <c:v>2.2855959415435789</c:v>
                </c:pt>
                <c:pt idx="1061">
                  <c:v>2.0225914001464842</c:v>
                </c:pt>
                <c:pt idx="1062">
                  <c:v>2.2030079841613768</c:v>
                </c:pt>
                <c:pt idx="1063">
                  <c:v>2.0191960811614988</c:v>
                </c:pt>
                <c:pt idx="1064">
                  <c:v>2.0409033775329588</c:v>
                </c:pt>
                <c:pt idx="1065">
                  <c:v>2.2067925214767454</c:v>
                </c:pt>
                <c:pt idx="1066">
                  <c:v>2.3700505971908568</c:v>
                </c:pt>
                <c:pt idx="1067">
                  <c:v>2.1482282161712645</c:v>
                </c:pt>
                <c:pt idx="1068">
                  <c:v>2.2391534328460692</c:v>
                </c:pt>
                <c:pt idx="1069">
                  <c:v>2.022634434700012</c:v>
                </c:pt>
                <c:pt idx="1070">
                  <c:v>2.0444107532501219</c:v>
                </c:pt>
                <c:pt idx="1071">
                  <c:v>2.1239959478378294</c:v>
                </c:pt>
                <c:pt idx="1072">
                  <c:v>2.161849784851074</c:v>
                </c:pt>
                <c:pt idx="1073">
                  <c:v>2.1236347436904905</c:v>
                </c:pt>
                <c:pt idx="1074">
                  <c:v>2.1974573612213133</c:v>
                </c:pt>
                <c:pt idx="1075">
                  <c:v>2.3031599998474119</c:v>
                </c:pt>
                <c:pt idx="1076">
                  <c:v>2.2996585845947264</c:v>
                </c:pt>
                <c:pt idx="1077">
                  <c:v>2.0382346391677855</c:v>
                </c:pt>
                <c:pt idx="1078">
                  <c:v>2.212433862686157</c:v>
                </c:pt>
                <c:pt idx="1079">
                  <c:v>2.1868216276168821</c:v>
                </c:pt>
                <c:pt idx="1080">
                  <c:v>2.0882341146469114</c:v>
                </c:pt>
                <c:pt idx="1081">
                  <c:v>2.1626011610031126</c:v>
                </c:pt>
                <c:pt idx="1082">
                  <c:v>2.0650810480117796</c:v>
                </c:pt>
                <c:pt idx="1083">
                  <c:v>2.3708727836608885</c:v>
                </c:pt>
                <c:pt idx="1084">
                  <c:v>2.2871327877044676</c:v>
                </c:pt>
                <c:pt idx="1085">
                  <c:v>2.0101236581802366</c:v>
                </c:pt>
                <c:pt idx="1086">
                  <c:v>2.2396340847015379</c:v>
                </c:pt>
                <c:pt idx="1087">
                  <c:v>2.0693810462951658</c:v>
                </c:pt>
                <c:pt idx="1088">
                  <c:v>2.3562891960144041</c:v>
                </c:pt>
                <c:pt idx="1089">
                  <c:v>2.3443544387817381</c:v>
                </c:pt>
                <c:pt idx="1090">
                  <c:v>2.1834513425827025</c:v>
                </c:pt>
                <c:pt idx="1091">
                  <c:v>2.0008810043334959</c:v>
                </c:pt>
                <c:pt idx="1092">
                  <c:v>2.2567906856536863</c:v>
                </c:pt>
                <c:pt idx="1093">
                  <c:v>2.307473587989807</c:v>
                </c:pt>
                <c:pt idx="1094">
                  <c:v>2.2656804800033568</c:v>
                </c:pt>
                <c:pt idx="1095">
                  <c:v>2.3485068559646605</c:v>
                </c:pt>
                <c:pt idx="1096">
                  <c:v>2.3210065841674803</c:v>
                </c:pt>
                <c:pt idx="1097">
                  <c:v>2.2754416942596434</c:v>
                </c:pt>
                <c:pt idx="1098">
                  <c:v>2.0943820953369139</c:v>
                </c:pt>
                <c:pt idx="1099">
                  <c:v>2.2961676597595213</c:v>
                </c:pt>
                <c:pt idx="1100">
                  <c:v>2.3233477354049681</c:v>
                </c:pt>
                <c:pt idx="1101">
                  <c:v>2.2290910959243773</c:v>
                </c:pt>
                <c:pt idx="1102">
                  <c:v>2.1738871812820433</c:v>
                </c:pt>
                <c:pt idx="1103">
                  <c:v>2.0113953828811644</c:v>
                </c:pt>
                <c:pt idx="1104">
                  <c:v>2.365800905227661</c:v>
                </c:pt>
                <c:pt idx="1105">
                  <c:v>2.003090190887451</c:v>
                </c:pt>
                <c:pt idx="1106">
                  <c:v>2.261954355239868</c:v>
                </c:pt>
                <c:pt idx="1107">
                  <c:v>2.1308253288269041</c:v>
                </c:pt>
                <c:pt idx="1108">
                  <c:v>2.091462182998657</c:v>
                </c:pt>
                <c:pt idx="1109">
                  <c:v>2.2658211469650267</c:v>
                </c:pt>
                <c:pt idx="1110">
                  <c:v>2.366619038581848</c:v>
                </c:pt>
                <c:pt idx="1111">
                  <c:v>2.3754966735839842</c:v>
                </c:pt>
                <c:pt idx="1112">
                  <c:v>2.3055630207061766</c:v>
                </c:pt>
                <c:pt idx="1113">
                  <c:v>2.2811309576034544</c:v>
                </c:pt>
                <c:pt idx="1114">
                  <c:v>2.0719762325286863</c:v>
                </c:pt>
                <c:pt idx="1115">
                  <c:v>2.1673180341720579</c:v>
                </c:pt>
                <c:pt idx="1116">
                  <c:v>2.3627506971359251</c:v>
                </c:pt>
                <c:pt idx="1117">
                  <c:v>2.3959311723709105</c:v>
                </c:pt>
                <c:pt idx="1118">
                  <c:v>2.1055005073547362</c:v>
                </c:pt>
                <c:pt idx="1119">
                  <c:v>2.3788482427597044</c:v>
                </c:pt>
                <c:pt idx="1120">
                  <c:v>2.1674387931823729</c:v>
                </c:pt>
                <c:pt idx="1121">
                  <c:v>2.3020942687988279</c:v>
                </c:pt>
                <c:pt idx="1122">
                  <c:v>2.2369797706604002</c:v>
                </c:pt>
                <c:pt idx="1123">
                  <c:v>2.3275763273239134</c:v>
                </c:pt>
                <c:pt idx="1124">
                  <c:v>2.1445746898651121</c:v>
                </c:pt>
                <c:pt idx="1125">
                  <c:v>2.2865298271179197</c:v>
                </c:pt>
                <c:pt idx="1126">
                  <c:v>2.3751234292984007</c:v>
                </c:pt>
                <c:pt idx="1127">
                  <c:v>2.1473964929580687</c:v>
                </c:pt>
                <c:pt idx="1128">
                  <c:v>2.2445408582687376</c:v>
                </c:pt>
                <c:pt idx="1129">
                  <c:v>2.1876941204071043</c:v>
                </c:pt>
                <c:pt idx="1130">
                  <c:v>2.3367182493209837</c:v>
                </c:pt>
                <c:pt idx="1131">
                  <c:v>2.0188816070556639</c:v>
                </c:pt>
                <c:pt idx="1132">
                  <c:v>2.2805692434310911</c:v>
                </c:pt>
                <c:pt idx="1133">
                  <c:v>2.2021167755126951</c:v>
                </c:pt>
                <c:pt idx="1134">
                  <c:v>2.1790131807327269</c:v>
                </c:pt>
                <c:pt idx="1135">
                  <c:v>2.3002920627593992</c:v>
                </c:pt>
                <c:pt idx="1136">
                  <c:v>2.1060991764068602</c:v>
                </c:pt>
                <c:pt idx="1137">
                  <c:v>2.2148901700973509</c:v>
                </c:pt>
                <c:pt idx="1138">
                  <c:v>2.09381787776947</c:v>
                </c:pt>
                <c:pt idx="1139">
                  <c:v>2.1718919754028319</c:v>
                </c:pt>
                <c:pt idx="1140">
                  <c:v>2.3065524578094481</c:v>
                </c:pt>
                <c:pt idx="1141">
                  <c:v>2.0556446790695189</c:v>
                </c:pt>
                <c:pt idx="1142">
                  <c:v>2.2646490812301634</c:v>
                </c:pt>
                <c:pt idx="1143">
                  <c:v>2.3365498065948485</c:v>
                </c:pt>
                <c:pt idx="1144">
                  <c:v>2.3802695751190184</c:v>
                </c:pt>
                <c:pt idx="1145">
                  <c:v>2.2784755706787108</c:v>
                </c:pt>
                <c:pt idx="1146">
                  <c:v>2.166068124771118</c:v>
                </c:pt>
                <c:pt idx="1147">
                  <c:v>2.1487647771835325</c:v>
                </c:pt>
                <c:pt idx="1148">
                  <c:v>2.1573544025421141</c:v>
                </c:pt>
                <c:pt idx="1149">
                  <c:v>2.2252965450286863</c:v>
                </c:pt>
                <c:pt idx="1150">
                  <c:v>2.1583716154098509</c:v>
                </c:pt>
                <c:pt idx="1151">
                  <c:v>2.3026313066482542</c:v>
                </c:pt>
                <c:pt idx="1152">
                  <c:v>2.0459794282913206</c:v>
                </c:pt>
                <c:pt idx="1153">
                  <c:v>2.3715928077697752</c:v>
                </c:pt>
                <c:pt idx="1154">
                  <c:v>2.372103977203369</c:v>
                </c:pt>
                <c:pt idx="1155">
                  <c:v>2.0139863967895506</c:v>
                </c:pt>
                <c:pt idx="1156">
                  <c:v>2.3882153511047362</c:v>
                </c:pt>
                <c:pt idx="1157">
                  <c:v>2.188050317764282</c:v>
                </c:pt>
                <c:pt idx="1158">
                  <c:v>2.0126772403717039</c:v>
                </c:pt>
                <c:pt idx="1159">
                  <c:v>2.2460247755050657</c:v>
                </c:pt>
                <c:pt idx="1160">
                  <c:v>2.0811969518661497</c:v>
                </c:pt>
                <c:pt idx="1161">
                  <c:v>2.0900377511978148</c:v>
                </c:pt>
                <c:pt idx="1162">
                  <c:v>2.1153977394104002</c:v>
                </c:pt>
                <c:pt idx="1163">
                  <c:v>2.1729770183563231</c:v>
                </c:pt>
                <c:pt idx="1164">
                  <c:v>2.295874762535095</c:v>
                </c:pt>
                <c:pt idx="1165">
                  <c:v>2.3375822782516478</c:v>
                </c:pt>
                <c:pt idx="1166">
                  <c:v>2.0857384681701658</c:v>
                </c:pt>
                <c:pt idx="1167">
                  <c:v>2.0216180562973021</c:v>
                </c:pt>
                <c:pt idx="1168">
                  <c:v>2.019591975212097</c:v>
                </c:pt>
                <c:pt idx="1169">
                  <c:v>2.2656437635421751</c:v>
                </c:pt>
                <c:pt idx="1170">
                  <c:v>2.1110114336013792</c:v>
                </c:pt>
                <c:pt idx="1171">
                  <c:v>2.002952980995178</c:v>
                </c:pt>
                <c:pt idx="1172">
                  <c:v>2.0545049190521238</c:v>
                </c:pt>
                <c:pt idx="1173">
                  <c:v>2.0998746633529661</c:v>
                </c:pt>
                <c:pt idx="1174">
                  <c:v>2.1796050548553465</c:v>
                </c:pt>
                <c:pt idx="1175">
                  <c:v>2.317981171607971</c:v>
                </c:pt>
                <c:pt idx="1176">
                  <c:v>2.1087658882141112</c:v>
                </c:pt>
                <c:pt idx="1177">
                  <c:v>2.0774684429168699</c:v>
                </c:pt>
                <c:pt idx="1178">
                  <c:v>2.3421351194381712</c:v>
                </c:pt>
                <c:pt idx="1179">
                  <c:v>2.1044867515563963</c:v>
                </c:pt>
                <c:pt idx="1180">
                  <c:v>2.0645031213760374</c:v>
                </c:pt>
                <c:pt idx="1181">
                  <c:v>2.219513940811157</c:v>
                </c:pt>
                <c:pt idx="1182">
                  <c:v>2.2010618925094603</c:v>
                </c:pt>
                <c:pt idx="1183">
                  <c:v>2.0484543323516844</c:v>
                </c:pt>
                <c:pt idx="1184">
                  <c:v>2.2644643068313597</c:v>
                </c:pt>
                <c:pt idx="1185">
                  <c:v>2.2150881767272947</c:v>
                </c:pt>
                <c:pt idx="1186">
                  <c:v>2.3816118717193602</c:v>
                </c:pt>
                <c:pt idx="1187">
                  <c:v>2.2983657598495482</c:v>
                </c:pt>
                <c:pt idx="1188">
                  <c:v>2.218381094932556</c:v>
                </c:pt>
                <c:pt idx="1189">
                  <c:v>2.0973186969757078</c:v>
                </c:pt>
                <c:pt idx="1190">
                  <c:v>2.2581520557403563</c:v>
                </c:pt>
                <c:pt idx="1191">
                  <c:v>2.0675447463989256</c:v>
                </c:pt>
                <c:pt idx="1192">
                  <c:v>2.0458686828613279</c:v>
                </c:pt>
                <c:pt idx="1193">
                  <c:v>2.17288761138916</c:v>
                </c:pt>
                <c:pt idx="1194">
                  <c:v>2.2591512680053709</c:v>
                </c:pt>
                <c:pt idx="1195">
                  <c:v>2.0666376829147337</c:v>
                </c:pt>
                <c:pt idx="1196">
                  <c:v>2.0176642417907713</c:v>
                </c:pt>
                <c:pt idx="1197">
                  <c:v>2.061303663253784</c:v>
                </c:pt>
                <c:pt idx="1198">
                  <c:v>2.1960893154144285</c:v>
                </c:pt>
                <c:pt idx="1199">
                  <c:v>2.2232259988784788</c:v>
                </c:pt>
                <c:pt idx="1200">
                  <c:v>2.0968955039978026</c:v>
                </c:pt>
                <c:pt idx="1201">
                  <c:v>2.0412691116333006</c:v>
                </c:pt>
                <c:pt idx="1202">
                  <c:v>2.2616096019744871</c:v>
                </c:pt>
                <c:pt idx="1203">
                  <c:v>2.2521929025650023</c:v>
                </c:pt>
                <c:pt idx="1204">
                  <c:v>2.286567974090576</c:v>
                </c:pt>
                <c:pt idx="1205">
                  <c:v>2.1016171455383299</c:v>
                </c:pt>
                <c:pt idx="1206">
                  <c:v>2.3007942914962767</c:v>
                </c:pt>
                <c:pt idx="1207">
                  <c:v>2.309570002555847</c:v>
                </c:pt>
                <c:pt idx="1208">
                  <c:v>2.0453749179840086</c:v>
                </c:pt>
                <c:pt idx="1209">
                  <c:v>2.141775059700012</c:v>
                </c:pt>
                <c:pt idx="1210">
                  <c:v>2.2387848377227781</c:v>
                </c:pt>
                <c:pt idx="1211">
                  <c:v>2.3324350595474241</c:v>
                </c:pt>
                <c:pt idx="1212">
                  <c:v>2.1139898777008055</c:v>
                </c:pt>
                <c:pt idx="1213">
                  <c:v>2.0636344432830809</c:v>
                </c:pt>
                <c:pt idx="1214">
                  <c:v>2.2244803190231321</c:v>
                </c:pt>
                <c:pt idx="1215">
                  <c:v>2.2497978687286375</c:v>
                </c:pt>
                <c:pt idx="1216">
                  <c:v>2.2630544185638426</c:v>
                </c:pt>
                <c:pt idx="1217">
                  <c:v>2.0816853523254393</c:v>
                </c:pt>
                <c:pt idx="1218">
                  <c:v>2.2070359468460081</c:v>
                </c:pt>
                <c:pt idx="1219">
                  <c:v>2.3162785053253172</c:v>
                </c:pt>
                <c:pt idx="1220">
                  <c:v>2.2043428897857664</c:v>
                </c:pt>
                <c:pt idx="1221">
                  <c:v>2.0051901817321776</c:v>
                </c:pt>
                <c:pt idx="1222">
                  <c:v>2.0862039804458616</c:v>
                </c:pt>
                <c:pt idx="1223">
                  <c:v>2.0789976596832274</c:v>
                </c:pt>
                <c:pt idx="1224">
                  <c:v>2.3160692930221556</c:v>
                </c:pt>
                <c:pt idx="1225">
                  <c:v>2.2097093343734739</c:v>
                </c:pt>
                <c:pt idx="1226">
                  <c:v>2.2339979887008665</c:v>
                </c:pt>
                <c:pt idx="1227">
                  <c:v>2.1065360784530638</c:v>
                </c:pt>
                <c:pt idx="1228">
                  <c:v>2.2036641120910643</c:v>
                </c:pt>
                <c:pt idx="1229">
                  <c:v>2.0126226425170897</c:v>
                </c:pt>
                <c:pt idx="1230">
                  <c:v>2.0041425704956053</c:v>
                </c:pt>
                <c:pt idx="1231">
                  <c:v>2.0883119583129881</c:v>
                </c:pt>
                <c:pt idx="1232">
                  <c:v>2.087471294403076</c:v>
                </c:pt>
                <c:pt idx="1233">
                  <c:v>2.2918717145919798</c:v>
                </c:pt>
                <c:pt idx="1234">
                  <c:v>2.0689802646636961</c:v>
                </c:pt>
                <c:pt idx="1235">
                  <c:v>2.1061525821685789</c:v>
                </c:pt>
                <c:pt idx="1236">
                  <c:v>2.3959839820861815</c:v>
                </c:pt>
                <c:pt idx="1237">
                  <c:v>2.1918688297271727</c:v>
                </c:pt>
                <c:pt idx="1238">
                  <c:v>2.3991708040237425</c:v>
                </c:pt>
                <c:pt idx="1239">
                  <c:v>2.0857445478439329</c:v>
                </c:pt>
                <c:pt idx="1240">
                  <c:v>2.1585495948791502</c:v>
                </c:pt>
                <c:pt idx="1241">
                  <c:v>2.1153464794158934</c:v>
                </c:pt>
                <c:pt idx="1242">
                  <c:v>2.0150577306747435</c:v>
                </c:pt>
                <c:pt idx="1243">
                  <c:v>2.1042569160461424</c:v>
                </c:pt>
                <c:pt idx="1244">
                  <c:v>2.0405433654785154</c:v>
                </c:pt>
                <c:pt idx="1245">
                  <c:v>2.0766159772872923</c:v>
                </c:pt>
                <c:pt idx="1246">
                  <c:v>2.3529394149780272</c:v>
                </c:pt>
                <c:pt idx="1247">
                  <c:v>2.0068400382995604</c:v>
                </c:pt>
                <c:pt idx="1248">
                  <c:v>2.366568613052368</c:v>
                </c:pt>
                <c:pt idx="1249">
                  <c:v>2.2839068651199339</c:v>
                </c:pt>
                <c:pt idx="1250">
                  <c:v>2.3011256933212278</c:v>
                </c:pt>
                <c:pt idx="1251">
                  <c:v>2.0406865358352659</c:v>
                </c:pt>
                <c:pt idx="1252">
                  <c:v>2.1302974700927733</c:v>
                </c:pt>
                <c:pt idx="1253">
                  <c:v>2.343018579483032</c:v>
                </c:pt>
                <c:pt idx="1254">
                  <c:v>2.1599352836608885</c:v>
                </c:pt>
                <c:pt idx="1255">
                  <c:v>2.3489808320999144</c:v>
                </c:pt>
                <c:pt idx="1256">
                  <c:v>2.2684820175170897</c:v>
                </c:pt>
                <c:pt idx="1257">
                  <c:v>2.1866189718246458</c:v>
                </c:pt>
                <c:pt idx="1258">
                  <c:v>2.1766881227493284</c:v>
                </c:pt>
                <c:pt idx="1259">
                  <c:v>2.1838348388671873</c:v>
                </c:pt>
                <c:pt idx="1260">
                  <c:v>2.0556324005126951</c:v>
                </c:pt>
                <c:pt idx="1261">
                  <c:v>2.2501103162765501</c:v>
                </c:pt>
                <c:pt idx="1262">
                  <c:v>2.2069912433624266</c:v>
                </c:pt>
                <c:pt idx="1263">
                  <c:v>2.3294935703277586</c:v>
                </c:pt>
                <c:pt idx="1264">
                  <c:v>2.0162433862686155</c:v>
                </c:pt>
                <c:pt idx="1265">
                  <c:v>2.2049768447875975</c:v>
                </c:pt>
                <c:pt idx="1266">
                  <c:v>2.080008554458618</c:v>
                </c:pt>
                <c:pt idx="1267">
                  <c:v>2.2107469320297239</c:v>
                </c:pt>
                <c:pt idx="1268">
                  <c:v>2.1904231786727903</c:v>
                </c:pt>
                <c:pt idx="1269">
                  <c:v>2.1637942075729368</c:v>
                </c:pt>
                <c:pt idx="1270">
                  <c:v>2.0528731822967528</c:v>
                </c:pt>
                <c:pt idx="1271">
                  <c:v>2.3836236476898192</c:v>
                </c:pt>
                <c:pt idx="1272">
                  <c:v>2.1518579006195067</c:v>
                </c:pt>
                <c:pt idx="1273">
                  <c:v>2.3477364063262938</c:v>
                </c:pt>
                <c:pt idx="1274">
                  <c:v>2.3496954917907713</c:v>
                </c:pt>
                <c:pt idx="1275">
                  <c:v>2.1007057905197142</c:v>
                </c:pt>
                <c:pt idx="1276">
                  <c:v>2.3022275447845457</c:v>
                </c:pt>
                <c:pt idx="1277">
                  <c:v>2.2851716756820677</c:v>
                </c:pt>
                <c:pt idx="1278">
                  <c:v>2.0242316007614134</c:v>
                </c:pt>
                <c:pt idx="1279">
                  <c:v>2.1400511741638182</c:v>
                </c:pt>
                <c:pt idx="1280">
                  <c:v>2.3569726228713987</c:v>
                </c:pt>
                <c:pt idx="1281">
                  <c:v>2.2503449201583861</c:v>
                </c:pt>
                <c:pt idx="1282">
                  <c:v>2.0059706449508665</c:v>
                </c:pt>
                <c:pt idx="1283">
                  <c:v>2.3822643041610716</c:v>
                </c:pt>
                <c:pt idx="1284">
                  <c:v>2.1977833986282347</c:v>
                </c:pt>
                <c:pt idx="1285">
                  <c:v>2.1271336555480955</c:v>
                </c:pt>
                <c:pt idx="1286">
                  <c:v>2.2108653068542479</c:v>
                </c:pt>
                <c:pt idx="1287">
                  <c:v>2.1845105171203612</c:v>
                </c:pt>
                <c:pt idx="1288">
                  <c:v>2.1823201656341551</c:v>
                </c:pt>
                <c:pt idx="1289">
                  <c:v>2.3655983686447142</c:v>
                </c:pt>
                <c:pt idx="1290">
                  <c:v>2.1721853494644163</c:v>
                </c:pt>
                <c:pt idx="1291">
                  <c:v>2.1020840883255003</c:v>
                </c:pt>
                <c:pt idx="1292">
                  <c:v>2.1343923091888426</c:v>
                </c:pt>
                <c:pt idx="1293">
                  <c:v>2.1275860548019407</c:v>
                </c:pt>
                <c:pt idx="1294">
                  <c:v>2.0026739120483397</c:v>
                </c:pt>
                <c:pt idx="1295">
                  <c:v>2.3826042890548704</c:v>
                </c:pt>
                <c:pt idx="1296">
                  <c:v>2.3069985389709471</c:v>
                </c:pt>
                <c:pt idx="1297">
                  <c:v>2.0669703960418699</c:v>
                </c:pt>
                <c:pt idx="1298">
                  <c:v>2.1856633901596068</c:v>
                </c:pt>
                <c:pt idx="1299">
                  <c:v>2.3279884338378904</c:v>
                </c:pt>
                <c:pt idx="1300">
                  <c:v>2.2345902204513548</c:v>
                </c:pt>
                <c:pt idx="1301">
                  <c:v>2.1691481351852415</c:v>
                </c:pt>
                <c:pt idx="1302">
                  <c:v>2.2007825851440428</c:v>
                </c:pt>
                <c:pt idx="1303">
                  <c:v>2.019741106033325</c:v>
                </c:pt>
                <c:pt idx="1304">
                  <c:v>2.2171257019042967</c:v>
                </c:pt>
                <c:pt idx="1305">
                  <c:v>2.2773223400115965</c:v>
                </c:pt>
                <c:pt idx="1306">
                  <c:v>2.2516283273696898</c:v>
                </c:pt>
                <c:pt idx="1307">
                  <c:v>2.2259419441223143</c:v>
                </c:pt>
                <c:pt idx="1308">
                  <c:v>2.337092089653015</c:v>
                </c:pt>
                <c:pt idx="1309">
                  <c:v>2.0888139486312864</c:v>
                </c:pt>
                <c:pt idx="1310">
                  <c:v>2.043119955062866</c:v>
                </c:pt>
                <c:pt idx="1311">
                  <c:v>2.150566506385803</c:v>
                </c:pt>
                <c:pt idx="1312">
                  <c:v>2.2397907257080076</c:v>
                </c:pt>
                <c:pt idx="1313">
                  <c:v>2.2639482498168944</c:v>
                </c:pt>
                <c:pt idx="1314">
                  <c:v>2.3945757627487181</c:v>
                </c:pt>
                <c:pt idx="1315">
                  <c:v>2.1835034370422362</c:v>
                </c:pt>
                <c:pt idx="1316">
                  <c:v>2.2515084028244017</c:v>
                </c:pt>
                <c:pt idx="1317">
                  <c:v>2.115672993659973</c:v>
                </c:pt>
                <c:pt idx="1318">
                  <c:v>2.1062796592712401</c:v>
                </c:pt>
                <c:pt idx="1319">
                  <c:v>2.3509305000305174</c:v>
                </c:pt>
                <c:pt idx="1320">
                  <c:v>2.1022315502166746</c:v>
                </c:pt>
                <c:pt idx="1321">
                  <c:v>2.1844524621963499</c:v>
                </c:pt>
                <c:pt idx="1322">
                  <c:v>2.3022881031036375</c:v>
                </c:pt>
                <c:pt idx="1323">
                  <c:v>2.0806351184844969</c:v>
                </c:pt>
                <c:pt idx="1324">
                  <c:v>2.02218120098114</c:v>
                </c:pt>
                <c:pt idx="1325">
                  <c:v>2.1485376834869383</c:v>
                </c:pt>
                <c:pt idx="1326">
                  <c:v>2.1076648712158201</c:v>
                </c:pt>
                <c:pt idx="1327">
                  <c:v>2.365147280693054</c:v>
                </c:pt>
                <c:pt idx="1328">
                  <c:v>2.1132795095443724</c:v>
                </c:pt>
                <c:pt idx="1329">
                  <c:v>2.2677110910415648</c:v>
                </c:pt>
                <c:pt idx="1330">
                  <c:v>2.2610911607742308</c:v>
                </c:pt>
                <c:pt idx="1331">
                  <c:v>2.3454925298690794</c:v>
                </c:pt>
                <c:pt idx="1332">
                  <c:v>2.3184888839721678</c:v>
                </c:pt>
                <c:pt idx="1333">
                  <c:v>2.1628798723220823</c:v>
                </c:pt>
                <c:pt idx="1334">
                  <c:v>2.0916750907897947</c:v>
                </c:pt>
                <c:pt idx="1335">
                  <c:v>2.276375102996826</c:v>
                </c:pt>
                <c:pt idx="1336">
                  <c:v>2.2508557319641112</c:v>
                </c:pt>
                <c:pt idx="1337">
                  <c:v>2.0630084753036497</c:v>
                </c:pt>
                <c:pt idx="1338">
                  <c:v>2.2991885423660277</c:v>
                </c:pt>
                <c:pt idx="1339">
                  <c:v>2.1327856063842772</c:v>
                </c:pt>
                <c:pt idx="1340">
                  <c:v>2.2785423278808592</c:v>
                </c:pt>
                <c:pt idx="1341">
                  <c:v>2.1361785411834715</c:v>
                </c:pt>
                <c:pt idx="1342">
                  <c:v>2.2346243143081663</c:v>
                </c:pt>
                <c:pt idx="1343">
                  <c:v>2.3987405776977537</c:v>
                </c:pt>
                <c:pt idx="1344">
                  <c:v>2.2292596578598021</c:v>
                </c:pt>
                <c:pt idx="1345">
                  <c:v>2.164415407180786</c:v>
                </c:pt>
                <c:pt idx="1346">
                  <c:v>2.3902298688888548</c:v>
                </c:pt>
                <c:pt idx="1347">
                  <c:v>2.355578827857971</c:v>
                </c:pt>
                <c:pt idx="1348">
                  <c:v>2.0273154258728026</c:v>
                </c:pt>
                <c:pt idx="1349">
                  <c:v>2.2854602813720701</c:v>
                </c:pt>
                <c:pt idx="1350">
                  <c:v>2.1175871372222899</c:v>
                </c:pt>
                <c:pt idx="1351">
                  <c:v>2.0161778211593626</c:v>
                </c:pt>
                <c:pt idx="1352">
                  <c:v>2.3692046880722044</c:v>
                </c:pt>
                <c:pt idx="1353">
                  <c:v>2.2365863800048826</c:v>
                </c:pt>
                <c:pt idx="1354">
                  <c:v>2.1292198181152342</c:v>
                </c:pt>
                <c:pt idx="1355">
                  <c:v>2.3784796476364134</c:v>
                </c:pt>
                <c:pt idx="1356">
                  <c:v>2.2675275087356566</c:v>
                </c:pt>
                <c:pt idx="1357">
                  <c:v>2.066362428665161</c:v>
                </c:pt>
                <c:pt idx="1358">
                  <c:v>2.2360227584838865</c:v>
                </c:pt>
                <c:pt idx="1359">
                  <c:v>2.0585146427154539</c:v>
                </c:pt>
                <c:pt idx="1360">
                  <c:v>2.030778932571411</c:v>
                </c:pt>
                <c:pt idx="1361">
                  <c:v>2.062110114097595</c:v>
                </c:pt>
                <c:pt idx="1362">
                  <c:v>2.0725815773010252</c:v>
                </c:pt>
                <c:pt idx="1363">
                  <c:v>2.2718902111053465</c:v>
                </c:pt>
                <c:pt idx="1364">
                  <c:v>2.0661291360855101</c:v>
                </c:pt>
                <c:pt idx="1365">
                  <c:v>2.129227566719055</c:v>
                </c:pt>
                <c:pt idx="1366">
                  <c:v>2.0565847635269163</c:v>
                </c:pt>
                <c:pt idx="1367">
                  <c:v>2.3464972257614134</c:v>
                </c:pt>
                <c:pt idx="1368">
                  <c:v>2.120432662963867</c:v>
                </c:pt>
                <c:pt idx="1369">
                  <c:v>2.1507559299468992</c:v>
                </c:pt>
                <c:pt idx="1370">
                  <c:v>2.2674023389816282</c:v>
                </c:pt>
                <c:pt idx="1371">
                  <c:v>2.1549052476882933</c:v>
                </c:pt>
                <c:pt idx="1372">
                  <c:v>2.169322896003723</c:v>
                </c:pt>
                <c:pt idx="1373">
                  <c:v>2.3885214805603026</c:v>
                </c:pt>
                <c:pt idx="1374">
                  <c:v>2.2924670457839964</c:v>
                </c:pt>
                <c:pt idx="1375">
                  <c:v>2.190679359436035</c:v>
                </c:pt>
                <c:pt idx="1376">
                  <c:v>2.3134682655334471</c:v>
                </c:pt>
                <c:pt idx="1377">
                  <c:v>2.1610498905181883</c:v>
                </c:pt>
                <c:pt idx="1378">
                  <c:v>2.2917315244674681</c:v>
                </c:pt>
                <c:pt idx="1379">
                  <c:v>2.1691093921661375</c:v>
                </c:pt>
                <c:pt idx="1380">
                  <c:v>2.0344560623168944</c:v>
                </c:pt>
                <c:pt idx="1381">
                  <c:v>2.1163952827453612</c:v>
                </c:pt>
                <c:pt idx="1382">
                  <c:v>2.3609400272369383</c:v>
                </c:pt>
                <c:pt idx="1383">
                  <c:v>2.059971499443054</c:v>
                </c:pt>
                <c:pt idx="1384">
                  <c:v>2.0173914909362791</c:v>
                </c:pt>
                <c:pt idx="1385">
                  <c:v>2.3134986639022825</c:v>
                </c:pt>
                <c:pt idx="1386">
                  <c:v>2.1856981992721556</c:v>
                </c:pt>
                <c:pt idx="1387">
                  <c:v>2.02918164730072</c:v>
                </c:pt>
                <c:pt idx="1388">
                  <c:v>2.1773641586303709</c:v>
                </c:pt>
                <c:pt idx="1389">
                  <c:v>2.2734038114547728</c:v>
                </c:pt>
                <c:pt idx="1390">
                  <c:v>2.1487098217010496</c:v>
                </c:pt>
                <c:pt idx="1391">
                  <c:v>2.1077261447906492</c:v>
                </c:pt>
                <c:pt idx="1392">
                  <c:v>2.325698661804199</c:v>
                </c:pt>
                <c:pt idx="1393">
                  <c:v>2.0772812843322752</c:v>
                </c:pt>
                <c:pt idx="1394">
                  <c:v>2.2850353002548216</c:v>
                </c:pt>
                <c:pt idx="1395">
                  <c:v>2.3502421855926512</c:v>
                </c:pt>
                <c:pt idx="1396">
                  <c:v>2.0434957027435301</c:v>
                </c:pt>
                <c:pt idx="1397">
                  <c:v>2.0854505777359007</c:v>
                </c:pt>
                <c:pt idx="1398">
                  <c:v>2.3905373096466063</c:v>
                </c:pt>
                <c:pt idx="1399">
                  <c:v>2.2261372089385985</c:v>
                </c:pt>
                <c:pt idx="1400">
                  <c:v>2.3933364629745482</c:v>
                </c:pt>
                <c:pt idx="1401">
                  <c:v>2.3048941373825071</c:v>
                </c:pt>
                <c:pt idx="1402">
                  <c:v>2.3428818464279173</c:v>
                </c:pt>
                <c:pt idx="1403">
                  <c:v>2.1393914699554442</c:v>
                </c:pt>
                <c:pt idx="1404">
                  <c:v>2.0587981224060057</c:v>
                </c:pt>
                <c:pt idx="1405">
                  <c:v>2.0279728651046751</c:v>
                </c:pt>
                <c:pt idx="1406">
                  <c:v>2.3926591157913206</c:v>
                </c:pt>
                <c:pt idx="1407">
                  <c:v>2.2037424325942991</c:v>
                </c:pt>
                <c:pt idx="1408">
                  <c:v>2.3133793354034422</c:v>
                </c:pt>
                <c:pt idx="1409">
                  <c:v>2.2214049577713011</c:v>
                </c:pt>
                <c:pt idx="1410">
                  <c:v>2.1276205062866209</c:v>
                </c:pt>
                <c:pt idx="1411">
                  <c:v>2.361445116996765</c:v>
                </c:pt>
                <c:pt idx="1412">
                  <c:v>2.0089952230453489</c:v>
                </c:pt>
                <c:pt idx="1413">
                  <c:v>2.0623070478439329</c:v>
                </c:pt>
                <c:pt idx="1414">
                  <c:v>2.3172061920166014</c:v>
                </c:pt>
                <c:pt idx="1415">
                  <c:v>2.0965822219848631</c:v>
                </c:pt>
                <c:pt idx="1416">
                  <c:v>2.3522787570953367</c:v>
                </c:pt>
                <c:pt idx="1417">
                  <c:v>2.3492917299270628</c:v>
                </c:pt>
                <c:pt idx="1418">
                  <c:v>2.045521306991577</c:v>
                </c:pt>
                <c:pt idx="1419">
                  <c:v>2.2970148801803587</c:v>
                </c:pt>
                <c:pt idx="1420">
                  <c:v>2.3883951187133787</c:v>
                </c:pt>
                <c:pt idx="1421">
                  <c:v>2.2842358827590941</c:v>
                </c:pt>
                <c:pt idx="1422">
                  <c:v>2.2665219783782957</c:v>
                </c:pt>
                <c:pt idx="1423">
                  <c:v>2.1356881141662596</c:v>
                </c:pt>
                <c:pt idx="1424">
                  <c:v>2.3315942764282225</c:v>
                </c:pt>
                <c:pt idx="1425">
                  <c:v>2.1382153511047362</c:v>
                </c:pt>
                <c:pt idx="1426">
                  <c:v>2.2152009487152098</c:v>
                </c:pt>
                <c:pt idx="1427">
                  <c:v>2.3971617698669432</c:v>
                </c:pt>
                <c:pt idx="1428">
                  <c:v>2.3365025997161863</c:v>
                </c:pt>
                <c:pt idx="1429">
                  <c:v>2.073833394050598</c:v>
                </c:pt>
                <c:pt idx="1430">
                  <c:v>2.330171751976013</c:v>
                </c:pt>
                <c:pt idx="1431">
                  <c:v>2.092890429496765</c:v>
                </c:pt>
                <c:pt idx="1432">
                  <c:v>2.3586254596710203</c:v>
                </c:pt>
                <c:pt idx="1433">
                  <c:v>2.2779124259948729</c:v>
                </c:pt>
                <c:pt idx="1434">
                  <c:v>2.3306034088134764</c:v>
                </c:pt>
                <c:pt idx="1435">
                  <c:v>2.1952562808990477</c:v>
                </c:pt>
                <c:pt idx="1436">
                  <c:v>2.0503750324249266</c:v>
                </c:pt>
                <c:pt idx="1437">
                  <c:v>2.3961015224456785</c:v>
                </c:pt>
                <c:pt idx="1438">
                  <c:v>2.2241127967834471</c:v>
                </c:pt>
                <c:pt idx="1439">
                  <c:v>2.3781481266021727</c:v>
                </c:pt>
                <c:pt idx="1440">
                  <c:v>2.132953095436096</c:v>
                </c:pt>
                <c:pt idx="1441">
                  <c:v>2.336699056625366</c:v>
                </c:pt>
                <c:pt idx="1442">
                  <c:v>2.3738185644149778</c:v>
                </c:pt>
                <c:pt idx="1443">
                  <c:v>2.3879310369491575</c:v>
                </c:pt>
                <c:pt idx="1444">
                  <c:v>2.0878921031951903</c:v>
                </c:pt>
                <c:pt idx="1445">
                  <c:v>2.2817593097686766</c:v>
                </c:pt>
                <c:pt idx="1446">
                  <c:v>2.1424507379531859</c:v>
                </c:pt>
                <c:pt idx="1447">
                  <c:v>2.1392821550369261</c:v>
                </c:pt>
                <c:pt idx="1448">
                  <c:v>2.1086477518081663</c:v>
                </c:pt>
                <c:pt idx="1449">
                  <c:v>2.0113300561904905</c:v>
                </c:pt>
                <c:pt idx="1450">
                  <c:v>2.389434504508972</c:v>
                </c:pt>
                <c:pt idx="1451">
                  <c:v>2.235061454772949</c:v>
                </c:pt>
                <c:pt idx="1452">
                  <c:v>2.149018335342407</c:v>
                </c:pt>
                <c:pt idx="1453">
                  <c:v>2.275188374519348</c:v>
                </c:pt>
                <c:pt idx="1454">
                  <c:v>2.0005640268325804</c:v>
                </c:pt>
                <c:pt idx="1455">
                  <c:v>2.3174841880798338</c:v>
                </c:pt>
                <c:pt idx="1456">
                  <c:v>2.3867695808410643</c:v>
                </c:pt>
                <c:pt idx="1457">
                  <c:v>2.3855056047439573</c:v>
                </c:pt>
                <c:pt idx="1458">
                  <c:v>2.266851234436035</c:v>
                </c:pt>
                <c:pt idx="1459">
                  <c:v>2.1489522933959959</c:v>
                </c:pt>
                <c:pt idx="1460">
                  <c:v>2.1298546075820921</c:v>
                </c:pt>
                <c:pt idx="1461">
                  <c:v>2.0147171497344969</c:v>
                </c:pt>
                <c:pt idx="1462">
                  <c:v>2.2358484745025633</c:v>
                </c:pt>
                <c:pt idx="1463">
                  <c:v>2.0877267599105833</c:v>
                </c:pt>
                <c:pt idx="1464">
                  <c:v>2.090513753890991</c:v>
                </c:pt>
                <c:pt idx="1465">
                  <c:v>2.3214722156524656</c:v>
                </c:pt>
                <c:pt idx="1466">
                  <c:v>2.2858756065368651</c:v>
                </c:pt>
                <c:pt idx="1467">
                  <c:v>2.2884955883026121</c:v>
                </c:pt>
                <c:pt idx="1468">
                  <c:v>2.386726665496826</c:v>
                </c:pt>
                <c:pt idx="1469">
                  <c:v>2.3553774833679197</c:v>
                </c:pt>
                <c:pt idx="1470">
                  <c:v>2.3503578186035154</c:v>
                </c:pt>
                <c:pt idx="1471">
                  <c:v>2.316755700111389</c:v>
                </c:pt>
                <c:pt idx="1472">
                  <c:v>2.3090786218643187</c:v>
                </c:pt>
                <c:pt idx="1473">
                  <c:v>2.2877127408981321</c:v>
                </c:pt>
                <c:pt idx="1474">
                  <c:v>2.0422995567321776</c:v>
                </c:pt>
                <c:pt idx="1475">
                  <c:v>2.0161172628402708</c:v>
                </c:pt>
                <c:pt idx="1476">
                  <c:v>2.3813148021697996</c:v>
                </c:pt>
                <c:pt idx="1477">
                  <c:v>2.2969669580459593</c:v>
                </c:pt>
                <c:pt idx="1478">
                  <c:v>2.2440517425537108</c:v>
                </c:pt>
                <c:pt idx="1479">
                  <c:v>2.2474408626556395</c:v>
                </c:pt>
                <c:pt idx="1480">
                  <c:v>2.3388169288635252</c:v>
                </c:pt>
                <c:pt idx="1481">
                  <c:v>2.2975199699401854</c:v>
                </c:pt>
                <c:pt idx="1482">
                  <c:v>2.1655685186386107</c:v>
                </c:pt>
                <c:pt idx="1483">
                  <c:v>2.1989112377166746</c:v>
                </c:pt>
                <c:pt idx="1484">
                  <c:v>2.299520421028137</c:v>
                </c:pt>
                <c:pt idx="1485">
                  <c:v>2.07883243560791</c:v>
                </c:pt>
                <c:pt idx="1486">
                  <c:v>2.2610620737075804</c:v>
                </c:pt>
                <c:pt idx="1487">
                  <c:v>2.2111496210098265</c:v>
                </c:pt>
                <c:pt idx="1488">
                  <c:v>2.0563209533691404</c:v>
                </c:pt>
                <c:pt idx="1489">
                  <c:v>2.1996680974960325</c:v>
                </c:pt>
                <c:pt idx="1490">
                  <c:v>2.049316096305847</c:v>
                </c:pt>
                <c:pt idx="1491">
                  <c:v>2.1006236553192137</c:v>
                </c:pt>
                <c:pt idx="1492">
                  <c:v>2.0434030771255491</c:v>
                </c:pt>
                <c:pt idx="1493">
                  <c:v>2.3955926179885862</c:v>
                </c:pt>
                <c:pt idx="1494">
                  <c:v>2.102253484725952</c:v>
                </c:pt>
                <c:pt idx="1495">
                  <c:v>2.0378194332122801</c:v>
                </c:pt>
                <c:pt idx="1496">
                  <c:v>2.3896739959716795</c:v>
                </c:pt>
                <c:pt idx="1497">
                  <c:v>2.0989257574081419</c:v>
                </c:pt>
                <c:pt idx="1498">
                  <c:v>2.3381757020950316</c:v>
                </c:pt>
                <c:pt idx="1499">
                  <c:v>2.1899935483932493</c:v>
                </c:pt>
                <c:pt idx="1500">
                  <c:v>2.3481545925140379</c:v>
                </c:pt>
                <c:pt idx="1501">
                  <c:v>2.3134303569793699</c:v>
                </c:pt>
                <c:pt idx="1502">
                  <c:v>2.2856696128845213</c:v>
                </c:pt>
                <c:pt idx="1503">
                  <c:v>2.3719717741012571</c:v>
                </c:pt>
                <c:pt idx="1504">
                  <c:v>2.1651746511459349</c:v>
                </c:pt>
                <c:pt idx="1505">
                  <c:v>2.0180254459381102</c:v>
                </c:pt>
                <c:pt idx="1506">
                  <c:v>2.0884215116500853</c:v>
                </c:pt>
                <c:pt idx="1507">
                  <c:v>2.0138694524765013</c:v>
                </c:pt>
                <c:pt idx="1508">
                  <c:v>2.2114699363708494</c:v>
                </c:pt>
                <c:pt idx="1509">
                  <c:v>2.3821197032928465</c:v>
                </c:pt>
                <c:pt idx="1510">
                  <c:v>2.2176617860794066</c:v>
                </c:pt>
                <c:pt idx="1511">
                  <c:v>2.3371392965316771</c:v>
                </c:pt>
                <c:pt idx="1512">
                  <c:v>2.3432220697402952</c:v>
                </c:pt>
                <c:pt idx="1513">
                  <c:v>2.2878985881805418</c:v>
                </c:pt>
                <c:pt idx="1514">
                  <c:v>2.2551640748977659</c:v>
                </c:pt>
                <c:pt idx="1515">
                  <c:v>2.2345177412033079</c:v>
                </c:pt>
                <c:pt idx="1516">
                  <c:v>2.1354734182357786</c:v>
                </c:pt>
                <c:pt idx="1517">
                  <c:v>2.3014493465423582</c:v>
                </c:pt>
                <c:pt idx="1518">
                  <c:v>2.2770275354385374</c:v>
                </c:pt>
                <c:pt idx="1519">
                  <c:v>2.3386055707931517</c:v>
                </c:pt>
                <c:pt idx="1520">
                  <c:v>2.0258688211441038</c:v>
                </c:pt>
                <c:pt idx="1521">
                  <c:v>2.2861291646957396</c:v>
                </c:pt>
                <c:pt idx="1522">
                  <c:v>2.0027240991592405</c:v>
                </c:pt>
                <c:pt idx="1523">
                  <c:v>2.197477865219116</c:v>
                </c:pt>
                <c:pt idx="1524">
                  <c:v>2.1849031925201414</c:v>
                </c:pt>
                <c:pt idx="1525">
                  <c:v>2.3136224031448362</c:v>
                </c:pt>
                <c:pt idx="1526">
                  <c:v>2.1021800518035887</c:v>
                </c:pt>
                <c:pt idx="1527">
                  <c:v>2.0885038852691649</c:v>
                </c:pt>
                <c:pt idx="1528">
                  <c:v>2.2952276945114134</c:v>
                </c:pt>
                <c:pt idx="1529">
                  <c:v>2.1634278774261473</c:v>
                </c:pt>
                <c:pt idx="1530">
                  <c:v>2.1861764669418333</c:v>
                </c:pt>
                <c:pt idx="1531">
                  <c:v>2.1575824499130247</c:v>
                </c:pt>
                <c:pt idx="1532">
                  <c:v>2.1569395542144774</c:v>
                </c:pt>
                <c:pt idx="1533">
                  <c:v>2.0823829650878904</c:v>
                </c:pt>
                <c:pt idx="1534">
                  <c:v>2.1333879709243773</c:v>
                </c:pt>
                <c:pt idx="1535">
                  <c:v>2.095644164085388</c:v>
                </c:pt>
                <c:pt idx="1536">
                  <c:v>2.0517638206481932</c:v>
                </c:pt>
                <c:pt idx="1537">
                  <c:v>2.0132250070571898</c:v>
                </c:pt>
                <c:pt idx="1538">
                  <c:v>2.1079867362976072</c:v>
                </c:pt>
                <c:pt idx="1539">
                  <c:v>2.2106208086013792</c:v>
                </c:pt>
                <c:pt idx="1540">
                  <c:v>2.2253201484680174</c:v>
                </c:pt>
                <c:pt idx="1541">
                  <c:v>2.1969933986663817</c:v>
                </c:pt>
                <c:pt idx="1542">
                  <c:v>2.1198612928390501</c:v>
                </c:pt>
                <c:pt idx="1543">
                  <c:v>2.0221169471740721</c:v>
                </c:pt>
                <c:pt idx="1544">
                  <c:v>2.1376117944717405</c:v>
                </c:pt>
                <c:pt idx="1545">
                  <c:v>2.0917256355285643</c:v>
                </c:pt>
                <c:pt idx="1546">
                  <c:v>2.3475631952285765</c:v>
                </c:pt>
                <c:pt idx="1547">
                  <c:v>2.1052423000335692</c:v>
                </c:pt>
                <c:pt idx="1548">
                  <c:v>2.2350047111511229</c:v>
                </c:pt>
                <c:pt idx="1549">
                  <c:v>2.2888556003570555</c:v>
                </c:pt>
                <c:pt idx="1550">
                  <c:v>2.2706243276596068</c:v>
                </c:pt>
                <c:pt idx="1551">
                  <c:v>2.3883368253707884</c:v>
                </c:pt>
                <c:pt idx="1552">
                  <c:v>2.2867897033691404</c:v>
                </c:pt>
                <c:pt idx="1553">
                  <c:v>2.1904092311859129</c:v>
                </c:pt>
                <c:pt idx="1554">
                  <c:v>2.258070397377014</c:v>
                </c:pt>
                <c:pt idx="1555">
                  <c:v>2.2552080631256102</c:v>
                </c:pt>
                <c:pt idx="1556">
                  <c:v>2.3427889823913572</c:v>
                </c:pt>
                <c:pt idx="1557">
                  <c:v>2.0206727266311644</c:v>
                </c:pt>
                <c:pt idx="1558">
                  <c:v>2.2933242797851561</c:v>
                </c:pt>
                <c:pt idx="1559">
                  <c:v>2.1385956287384031</c:v>
                </c:pt>
                <c:pt idx="1560">
                  <c:v>2.2975212812423704</c:v>
                </c:pt>
                <c:pt idx="1561">
                  <c:v>2.12872998714447</c:v>
                </c:pt>
                <c:pt idx="1562">
                  <c:v>2.1099682331085203</c:v>
                </c:pt>
                <c:pt idx="1563">
                  <c:v>2.0148281335830687</c:v>
                </c:pt>
                <c:pt idx="1564">
                  <c:v>2.0738459110260008</c:v>
                </c:pt>
                <c:pt idx="1565">
                  <c:v>2.129300284385681</c:v>
                </c:pt>
                <c:pt idx="1566">
                  <c:v>2.0676275968551634</c:v>
                </c:pt>
                <c:pt idx="1567">
                  <c:v>2.256854462623596</c:v>
                </c:pt>
                <c:pt idx="1568">
                  <c:v>2.3602303743362425</c:v>
                </c:pt>
                <c:pt idx="1569">
                  <c:v>2.1521310091018675</c:v>
                </c:pt>
                <c:pt idx="1570">
                  <c:v>2.3274269580841063</c:v>
                </c:pt>
                <c:pt idx="1571">
                  <c:v>2.2258092641830443</c:v>
                </c:pt>
                <c:pt idx="1572">
                  <c:v>2.1997309207916258</c:v>
                </c:pt>
                <c:pt idx="1573">
                  <c:v>2.1639631271362303</c:v>
                </c:pt>
                <c:pt idx="1574">
                  <c:v>2.3456180572509764</c:v>
                </c:pt>
                <c:pt idx="1575">
                  <c:v>2.1798085451126097</c:v>
                </c:pt>
                <c:pt idx="1576">
                  <c:v>2.0231924533843992</c:v>
                </c:pt>
                <c:pt idx="1577">
                  <c:v>2.1904197216033934</c:v>
                </c:pt>
                <c:pt idx="1578">
                  <c:v>2.0443165779113768</c:v>
                </c:pt>
                <c:pt idx="1579">
                  <c:v>2.2462349414825438</c:v>
                </c:pt>
                <c:pt idx="1580">
                  <c:v>2.3284399986267088</c:v>
                </c:pt>
                <c:pt idx="1581">
                  <c:v>2.150179076194763</c:v>
                </c:pt>
                <c:pt idx="1582">
                  <c:v>2.3488705635070799</c:v>
                </c:pt>
                <c:pt idx="1583">
                  <c:v>2.1888591527938841</c:v>
                </c:pt>
                <c:pt idx="1584">
                  <c:v>2.0614024877548216</c:v>
                </c:pt>
                <c:pt idx="1585">
                  <c:v>2.2452813863754271</c:v>
                </c:pt>
                <c:pt idx="1586">
                  <c:v>2.2430477619171141</c:v>
                </c:pt>
                <c:pt idx="1587">
                  <c:v>2.1615282773971556</c:v>
                </c:pt>
                <c:pt idx="1588">
                  <c:v>2.2879946708679197</c:v>
                </c:pt>
                <c:pt idx="1589">
                  <c:v>2.2876625537872313</c:v>
                </c:pt>
                <c:pt idx="1590">
                  <c:v>2.21839063167572</c:v>
                </c:pt>
                <c:pt idx="1591">
                  <c:v>2.194532799720764</c:v>
                </c:pt>
                <c:pt idx="1592">
                  <c:v>2.2017363786697386</c:v>
                </c:pt>
                <c:pt idx="1593">
                  <c:v>2.2640606641769407</c:v>
                </c:pt>
                <c:pt idx="1594">
                  <c:v>2.2072179794311522</c:v>
                </c:pt>
                <c:pt idx="1595">
                  <c:v>2.2637275934219359</c:v>
                </c:pt>
                <c:pt idx="1596">
                  <c:v>2.3948163270950316</c:v>
                </c:pt>
                <c:pt idx="1597">
                  <c:v>2.3411394834518431</c:v>
                </c:pt>
                <c:pt idx="1598">
                  <c:v>2.3352731943130491</c:v>
                </c:pt>
                <c:pt idx="1599">
                  <c:v>2.0406779527664183</c:v>
                </c:pt>
                <c:pt idx="1600">
                  <c:v>2.1278925418853758</c:v>
                </c:pt>
                <c:pt idx="1601">
                  <c:v>2.0021377086639403</c:v>
                </c:pt>
                <c:pt idx="1602">
                  <c:v>2.311290669441223</c:v>
                </c:pt>
                <c:pt idx="1603">
                  <c:v>2.1674269914627073</c:v>
                </c:pt>
                <c:pt idx="1604">
                  <c:v>2.0384796142578123</c:v>
                </c:pt>
                <c:pt idx="1605">
                  <c:v>2.3366889238357542</c:v>
                </c:pt>
                <c:pt idx="1606">
                  <c:v>2.109681177139282</c:v>
                </c:pt>
                <c:pt idx="1607">
                  <c:v>2.0094693183898924</c:v>
                </c:pt>
                <c:pt idx="1608">
                  <c:v>2.2107078313827513</c:v>
                </c:pt>
                <c:pt idx="1609">
                  <c:v>2.266509699821472</c:v>
                </c:pt>
                <c:pt idx="1610">
                  <c:v>2.0847548723220823</c:v>
                </c:pt>
                <c:pt idx="1611">
                  <c:v>2.0414880990982054</c:v>
                </c:pt>
                <c:pt idx="1612">
                  <c:v>2.0955117225646971</c:v>
                </c:pt>
                <c:pt idx="1613">
                  <c:v>2.3296695232391356</c:v>
                </c:pt>
                <c:pt idx="1614">
                  <c:v>2.2992400407791136</c:v>
                </c:pt>
                <c:pt idx="1615">
                  <c:v>2.1373448848724363</c:v>
                </c:pt>
                <c:pt idx="1616">
                  <c:v>2.2588872194290159</c:v>
                </c:pt>
                <c:pt idx="1617">
                  <c:v>2.2453780651092528</c:v>
                </c:pt>
                <c:pt idx="1618">
                  <c:v>2.2490193128585814</c:v>
                </c:pt>
                <c:pt idx="1619">
                  <c:v>2.3402013063430784</c:v>
                </c:pt>
                <c:pt idx="1620">
                  <c:v>2.3861101150512694</c:v>
                </c:pt>
                <c:pt idx="1621">
                  <c:v>2.3989698171615599</c:v>
                </c:pt>
                <c:pt idx="1622">
                  <c:v>2.1524051904678343</c:v>
                </c:pt>
                <c:pt idx="1623">
                  <c:v>2.0583872079849241</c:v>
                </c:pt>
                <c:pt idx="1624">
                  <c:v>2.3439952611923216</c:v>
                </c:pt>
                <c:pt idx="1625">
                  <c:v>2.076320695877075</c:v>
                </c:pt>
                <c:pt idx="1626">
                  <c:v>2.2891177415847777</c:v>
                </c:pt>
                <c:pt idx="1627">
                  <c:v>2.0475634813308714</c:v>
                </c:pt>
                <c:pt idx="1628">
                  <c:v>2.1312226533889769</c:v>
                </c:pt>
                <c:pt idx="1629">
                  <c:v>2.0155387401580809</c:v>
                </c:pt>
                <c:pt idx="1630">
                  <c:v>2.2877511262893675</c:v>
                </c:pt>
                <c:pt idx="1631">
                  <c:v>2.0606549263000487</c:v>
                </c:pt>
                <c:pt idx="1632">
                  <c:v>2.1201427459716795</c:v>
                </c:pt>
                <c:pt idx="1633">
                  <c:v>2.0816385030746458</c:v>
                </c:pt>
                <c:pt idx="1634">
                  <c:v>2.1837597370147703</c:v>
                </c:pt>
                <c:pt idx="1635">
                  <c:v>2.1781044483184813</c:v>
                </c:pt>
                <c:pt idx="1636">
                  <c:v>2.184239077568054</c:v>
                </c:pt>
                <c:pt idx="1637">
                  <c:v>2.0166969776153563</c:v>
                </c:pt>
                <c:pt idx="1638">
                  <c:v>2.094719338417053</c:v>
                </c:pt>
                <c:pt idx="1639">
                  <c:v>2.1433768749237059</c:v>
                </c:pt>
                <c:pt idx="1640">
                  <c:v>2.239047336578369</c:v>
                </c:pt>
                <c:pt idx="1641">
                  <c:v>2.2389853477478026</c:v>
                </c:pt>
                <c:pt idx="1642">
                  <c:v>2.1916043043136595</c:v>
                </c:pt>
                <c:pt idx="1643">
                  <c:v>2.2888471364974974</c:v>
                </c:pt>
                <c:pt idx="1644">
                  <c:v>2.0590892314910887</c:v>
                </c:pt>
                <c:pt idx="1645">
                  <c:v>2.1347078561782835</c:v>
                </c:pt>
                <c:pt idx="1646">
                  <c:v>2.2889585971832274</c:v>
                </c:pt>
                <c:pt idx="1647">
                  <c:v>2.3181980133056639</c:v>
                </c:pt>
                <c:pt idx="1648">
                  <c:v>2.3217705965042112</c:v>
                </c:pt>
                <c:pt idx="1649">
                  <c:v>2.283294367790222</c:v>
                </c:pt>
                <c:pt idx="1650">
                  <c:v>2.1484418392181395</c:v>
                </c:pt>
                <c:pt idx="1651">
                  <c:v>2.2663540124893187</c:v>
                </c:pt>
                <c:pt idx="1652">
                  <c:v>2.3151689052581785</c:v>
                </c:pt>
                <c:pt idx="1653">
                  <c:v>2.2029579162597654</c:v>
                </c:pt>
                <c:pt idx="1654">
                  <c:v>2.0546577453613279</c:v>
                </c:pt>
                <c:pt idx="1655">
                  <c:v>2.3270197391510008</c:v>
                </c:pt>
                <c:pt idx="1656">
                  <c:v>2.1998460769653319</c:v>
                </c:pt>
                <c:pt idx="1657">
                  <c:v>2.1175864219665526</c:v>
                </c:pt>
                <c:pt idx="1658">
                  <c:v>2.2981334209442137</c:v>
                </c:pt>
                <c:pt idx="1659">
                  <c:v>2.2142524003982542</c:v>
                </c:pt>
                <c:pt idx="1660">
                  <c:v>2.326517868041992</c:v>
                </c:pt>
                <c:pt idx="1661">
                  <c:v>2.0987906932830809</c:v>
                </c:pt>
                <c:pt idx="1662">
                  <c:v>2.1038593530654905</c:v>
                </c:pt>
                <c:pt idx="1663">
                  <c:v>2.2469535350799559</c:v>
                </c:pt>
                <c:pt idx="1664">
                  <c:v>2.1839952945709227</c:v>
                </c:pt>
                <c:pt idx="1665">
                  <c:v>2.3529782772064207</c:v>
                </c:pt>
                <c:pt idx="1666">
                  <c:v>2.2358710050582884</c:v>
                </c:pt>
                <c:pt idx="1667">
                  <c:v>2.2574005603790281</c:v>
                </c:pt>
                <c:pt idx="1668">
                  <c:v>2.2869152307510374</c:v>
                </c:pt>
                <c:pt idx="1669">
                  <c:v>2.1071889877319334</c:v>
                </c:pt>
                <c:pt idx="1670">
                  <c:v>2.2704997539520262</c:v>
                </c:pt>
                <c:pt idx="1671">
                  <c:v>2.3932991504669188</c:v>
                </c:pt>
                <c:pt idx="1672">
                  <c:v>2.008527088165283</c:v>
                </c:pt>
                <c:pt idx="1673">
                  <c:v>2.1417097330093382</c:v>
                </c:pt>
                <c:pt idx="1674">
                  <c:v>2.0849385738372801</c:v>
                </c:pt>
                <c:pt idx="1675">
                  <c:v>2.1259569406509398</c:v>
                </c:pt>
                <c:pt idx="1676">
                  <c:v>2.2918847084045408</c:v>
                </c:pt>
                <c:pt idx="1677">
                  <c:v>2.2181880950927733</c:v>
                </c:pt>
                <c:pt idx="1678">
                  <c:v>2.1295377492904661</c:v>
                </c:pt>
                <c:pt idx="1679">
                  <c:v>2.3419640541076658</c:v>
                </c:pt>
                <c:pt idx="1680">
                  <c:v>2.0780048847198485</c:v>
                </c:pt>
                <c:pt idx="1681">
                  <c:v>2.2673459529876707</c:v>
                </c:pt>
                <c:pt idx="1682">
                  <c:v>2.0142996788024901</c:v>
                </c:pt>
                <c:pt idx="1683">
                  <c:v>2.1616006374359129</c:v>
                </c:pt>
                <c:pt idx="1684">
                  <c:v>2.0533233165740965</c:v>
                </c:pt>
                <c:pt idx="1685">
                  <c:v>2.0491062879562376</c:v>
                </c:pt>
                <c:pt idx="1686">
                  <c:v>2.0489651441574095</c:v>
                </c:pt>
                <c:pt idx="1687">
                  <c:v>2.3412254333496092</c:v>
                </c:pt>
                <c:pt idx="1688">
                  <c:v>2.2863218069076536</c:v>
                </c:pt>
                <c:pt idx="1689">
                  <c:v>2.2455504417419432</c:v>
                </c:pt>
                <c:pt idx="1690">
                  <c:v>2.1834996223449705</c:v>
                </c:pt>
                <c:pt idx="1691">
                  <c:v>2.3503230094909666</c:v>
                </c:pt>
                <c:pt idx="1692">
                  <c:v>2.2931739568710325</c:v>
                </c:pt>
                <c:pt idx="1693">
                  <c:v>2.3225758552551268</c:v>
                </c:pt>
                <c:pt idx="1694">
                  <c:v>2.1409860134124754</c:v>
                </c:pt>
                <c:pt idx="1695">
                  <c:v>2.3101948976516722</c:v>
                </c:pt>
                <c:pt idx="1696">
                  <c:v>2.3448317527770994</c:v>
                </c:pt>
                <c:pt idx="1697">
                  <c:v>2.1574758768081663</c:v>
                </c:pt>
                <c:pt idx="1698">
                  <c:v>2.2022258520126341</c:v>
                </c:pt>
                <c:pt idx="1699">
                  <c:v>2.1727340698242186</c:v>
                </c:pt>
                <c:pt idx="1700">
                  <c:v>2.3383285284042357</c:v>
                </c:pt>
                <c:pt idx="1701">
                  <c:v>2.1502172231674193</c:v>
                </c:pt>
                <c:pt idx="1702">
                  <c:v>2.0792698144912718</c:v>
                </c:pt>
                <c:pt idx="1703">
                  <c:v>2.3156921148300169</c:v>
                </c:pt>
                <c:pt idx="1704">
                  <c:v>2.1486878871917723</c:v>
                </c:pt>
                <c:pt idx="1705">
                  <c:v>2.3518866777420042</c:v>
                </c:pt>
                <c:pt idx="1706">
                  <c:v>2.2345765113830565</c:v>
                </c:pt>
                <c:pt idx="1707">
                  <c:v>2.1630908727645872</c:v>
                </c:pt>
                <c:pt idx="1708">
                  <c:v>2.122608709335327</c:v>
                </c:pt>
                <c:pt idx="1709">
                  <c:v>2.0183382511138914</c:v>
                </c:pt>
                <c:pt idx="1710">
                  <c:v>2.0124071121215819</c:v>
                </c:pt>
                <c:pt idx="1711">
                  <c:v>2.082857298851013</c:v>
                </c:pt>
                <c:pt idx="1712">
                  <c:v>2.2067511558532713</c:v>
                </c:pt>
                <c:pt idx="1713">
                  <c:v>2.0767015695571898</c:v>
                </c:pt>
                <c:pt idx="1714">
                  <c:v>2.1847978115081785</c:v>
                </c:pt>
                <c:pt idx="1715">
                  <c:v>2.0187466621398924</c:v>
                </c:pt>
                <c:pt idx="1716">
                  <c:v>2.3296653509140013</c:v>
                </c:pt>
                <c:pt idx="1717">
                  <c:v>2.3636730194091795</c:v>
                </c:pt>
                <c:pt idx="1718">
                  <c:v>2.207174229621887</c:v>
                </c:pt>
                <c:pt idx="1719">
                  <c:v>2.3421565771102903</c:v>
                </c:pt>
                <c:pt idx="1720">
                  <c:v>2.0213991880416868</c:v>
                </c:pt>
                <c:pt idx="1721">
                  <c:v>2.3229221582412718</c:v>
                </c:pt>
                <c:pt idx="1722">
                  <c:v>2.101693558692932</c:v>
                </c:pt>
                <c:pt idx="1723">
                  <c:v>2.0391812801361082</c:v>
                </c:pt>
                <c:pt idx="1724">
                  <c:v>2.2591917991638182</c:v>
                </c:pt>
                <c:pt idx="1725">
                  <c:v>2.3176320075988768</c:v>
                </c:pt>
                <c:pt idx="1726">
                  <c:v>2.0924278974533079</c:v>
                </c:pt>
                <c:pt idx="1727">
                  <c:v>2.1786168098449705</c:v>
                </c:pt>
                <c:pt idx="1728">
                  <c:v>2.3683917999267576</c:v>
                </c:pt>
                <c:pt idx="1729">
                  <c:v>2.2692276716232298</c:v>
                </c:pt>
                <c:pt idx="1730">
                  <c:v>2.0556698322296141</c:v>
                </c:pt>
                <c:pt idx="1731">
                  <c:v>2.1102867603302</c:v>
                </c:pt>
                <c:pt idx="1732">
                  <c:v>2.1478542566299437</c:v>
                </c:pt>
                <c:pt idx="1733">
                  <c:v>2.257890748977661</c:v>
                </c:pt>
                <c:pt idx="1734">
                  <c:v>2.0142590284347532</c:v>
                </c:pt>
                <c:pt idx="1735">
                  <c:v>2.0790287733078001</c:v>
                </c:pt>
                <c:pt idx="1736">
                  <c:v>2.0986105680465696</c:v>
                </c:pt>
                <c:pt idx="1737">
                  <c:v>2.3023785829544066</c:v>
                </c:pt>
                <c:pt idx="1738">
                  <c:v>2.0197786569595335</c:v>
                </c:pt>
                <c:pt idx="1739">
                  <c:v>2.2063013792037962</c:v>
                </c:pt>
                <c:pt idx="1740">
                  <c:v>2.2465788602828978</c:v>
                </c:pt>
                <c:pt idx="1741">
                  <c:v>2.002308416366577</c:v>
                </c:pt>
                <c:pt idx="1742">
                  <c:v>2.2987994432449339</c:v>
                </c:pt>
                <c:pt idx="1743">
                  <c:v>2.2256776571273802</c:v>
                </c:pt>
                <c:pt idx="1744">
                  <c:v>2.39682559967041</c:v>
                </c:pt>
                <c:pt idx="1745">
                  <c:v>2.3624455213546751</c:v>
                </c:pt>
                <c:pt idx="1746">
                  <c:v>2.1936721086502073</c:v>
                </c:pt>
                <c:pt idx="1747">
                  <c:v>2.2387125968933104</c:v>
                </c:pt>
                <c:pt idx="1748">
                  <c:v>2.0439746856689451</c:v>
                </c:pt>
                <c:pt idx="1749">
                  <c:v>2.3592472553253172</c:v>
                </c:pt>
                <c:pt idx="1750">
                  <c:v>2.2830567836761473</c:v>
                </c:pt>
                <c:pt idx="1751">
                  <c:v>2.0721974849700926</c:v>
                </c:pt>
                <c:pt idx="1752">
                  <c:v>2.1347797393798826</c:v>
                </c:pt>
                <c:pt idx="1753">
                  <c:v>2.2034588336944578</c:v>
                </c:pt>
                <c:pt idx="1754">
                  <c:v>2.0330542802810667</c:v>
                </c:pt>
                <c:pt idx="1755">
                  <c:v>2.3745255947113035</c:v>
                </c:pt>
                <c:pt idx="1756">
                  <c:v>2.0519571781158445</c:v>
                </c:pt>
                <c:pt idx="1757">
                  <c:v>2.1442413806915281</c:v>
                </c:pt>
                <c:pt idx="1758">
                  <c:v>2.2053763151168821</c:v>
                </c:pt>
                <c:pt idx="1759">
                  <c:v>2.3466580390930174</c:v>
                </c:pt>
                <c:pt idx="1760">
                  <c:v>2.0925485372543333</c:v>
                </c:pt>
                <c:pt idx="1761">
                  <c:v>2.0810771465301512</c:v>
                </c:pt>
                <c:pt idx="1762">
                  <c:v>2.2354559183120726</c:v>
                </c:pt>
                <c:pt idx="1763">
                  <c:v>2.3204088687896727</c:v>
                </c:pt>
                <c:pt idx="1764">
                  <c:v>2.226409602165222</c:v>
                </c:pt>
                <c:pt idx="1765">
                  <c:v>2.1549965620040892</c:v>
                </c:pt>
                <c:pt idx="1766">
                  <c:v>2.3897567272186278</c:v>
                </c:pt>
                <c:pt idx="1767">
                  <c:v>2.0435592412948607</c:v>
                </c:pt>
                <c:pt idx="1768">
                  <c:v>2.2255939722061155</c:v>
                </c:pt>
                <c:pt idx="1769">
                  <c:v>2.092351722717285</c:v>
                </c:pt>
                <c:pt idx="1770">
                  <c:v>2.3495496988296507</c:v>
                </c:pt>
                <c:pt idx="1771">
                  <c:v>2.367846894264221</c:v>
                </c:pt>
                <c:pt idx="1772">
                  <c:v>2.2272032976150511</c:v>
                </c:pt>
                <c:pt idx="1773">
                  <c:v>2.0763530015945433</c:v>
                </c:pt>
                <c:pt idx="1774">
                  <c:v>2.2900524616241453</c:v>
                </c:pt>
                <c:pt idx="1775">
                  <c:v>2.2597706794738768</c:v>
                </c:pt>
                <c:pt idx="1776">
                  <c:v>2.2725834131240843</c:v>
                </c:pt>
                <c:pt idx="1777">
                  <c:v>2.1857902288436888</c:v>
                </c:pt>
                <c:pt idx="1778">
                  <c:v>2.3504022836685179</c:v>
                </c:pt>
                <c:pt idx="1779">
                  <c:v>2.2436264038085936</c:v>
                </c:pt>
                <c:pt idx="1780">
                  <c:v>2.1482937812805174</c:v>
                </c:pt>
                <c:pt idx="1781">
                  <c:v>2.2079174995422362</c:v>
                </c:pt>
                <c:pt idx="1782">
                  <c:v>2.2507528543472288</c:v>
                </c:pt>
                <c:pt idx="1783">
                  <c:v>2.073605704307556</c:v>
                </c:pt>
                <c:pt idx="1784">
                  <c:v>2.2221699237823485</c:v>
                </c:pt>
                <c:pt idx="1785">
                  <c:v>2.190400171279907</c:v>
                </c:pt>
                <c:pt idx="1786">
                  <c:v>2.3219136476516722</c:v>
                </c:pt>
                <c:pt idx="1787">
                  <c:v>2.2040833711624144</c:v>
                </c:pt>
                <c:pt idx="1788">
                  <c:v>2.019094395637512</c:v>
                </c:pt>
                <c:pt idx="1789">
                  <c:v>2.2319050312042235</c:v>
                </c:pt>
                <c:pt idx="1790">
                  <c:v>2.1750507831573485</c:v>
                </c:pt>
                <c:pt idx="1791">
                  <c:v>2.2057723283767698</c:v>
                </c:pt>
                <c:pt idx="1792">
                  <c:v>2.3899503231048582</c:v>
                </c:pt>
                <c:pt idx="1793">
                  <c:v>2.2434094429016112</c:v>
                </c:pt>
                <c:pt idx="1794">
                  <c:v>2.0537268400192259</c:v>
                </c:pt>
                <c:pt idx="1795">
                  <c:v>2.3880184173583983</c:v>
                </c:pt>
                <c:pt idx="1796">
                  <c:v>2.2163782596588133</c:v>
                </c:pt>
                <c:pt idx="1797">
                  <c:v>2.1880107402801512</c:v>
                </c:pt>
                <c:pt idx="1798">
                  <c:v>2.2228620529174803</c:v>
                </c:pt>
                <c:pt idx="1799">
                  <c:v>2.0973185777664183</c:v>
                </c:pt>
                <c:pt idx="1800">
                  <c:v>2.0083923816680906</c:v>
                </c:pt>
                <c:pt idx="1801">
                  <c:v>2.3699400901794432</c:v>
                </c:pt>
                <c:pt idx="1802">
                  <c:v>2.3441917181015013</c:v>
                </c:pt>
                <c:pt idx="1803">
                  <c:v>2.3608222484588621</c:v>
                </c:pt>
                <c:pt idx="1804">
                  <c:v>2.2810659885406492</c:v>
                </c:pt>
                <c:pt idx="1805">
                  <c:v>2.3463998317718504</c:v>
                </c:pt>
                <c:pt idx="1806">
                  <c:v>2.3133191347122191</c:v>
                </c:pt>
                <c:pt idx="1807">
                  <c:v>2.1652621507644652</c:v>
                </c:pt>
                <c:pt idx="1808">
                  <c:v>2.2893945455551146</c:v>
                </c:pt>
                <c:pt idx="1809">
                  <c:v>2.1312443494796751</c:v>
                </c:pt>
                <c:pt idx="1810">
                  <c:v>2.0989051342010496</c:v>
                </c:pt>
                <c:pt idx="1811">
                  <c:v>2.0500354051589964</c:v>
                </c:pt>
                <c:pt idx="1812">
                  <c:v>2.377476382255554</c:v>
                </c:pt>
                <c:pt idx="1813">
                  <c:v>2.2024122953414915</c:v>
                </c:pt>
                <c:pt idx="1814">
                  <c:v>2.0970889806747435</c:v>
                </c:pt>
                <c:pt idx="1815">
                  <c:v>2.1625637292861937</c:v>
                </c:pt>
                <c:pt idx="1816">
                  <c:v>2.1582079410552977</c:v>
                </c:pt>
                <c:pt idx="1817">
                  <c:v>2.2257916212081907</c:v>
                </c:pt>
                <c:pt idx="1818">
                  <c:v>2.2943122863769529</c:v>
                </c:pt>
                <c:pt idx="1819">
                  <c:v>2.1325437307357786</c:v>
                </c:pt>
                <c:pt idx="1820">
                  <c:v>2.0271076440811155</c:v>
                </c:pt>
                <c:pt idx="1821">
                  <c:v>2.3641148090362547</c:v>
                </c:pt>
                <c:pt idx="1822">
                  <c:v>2.0493948936462401</c:v>
                </c:pt>
                <c:pt idx="1823">
                  <c:v>2.08786563873291</c:v>
                </c:pt>
                <c:pt idx="1824">
                  <c:v>2.3616203546524046</c:v>
                </c:pt>
                <c:pt idx="1825">
                  <c:v>2.1311271667480467</c:v>
                </c:pt>
                <c:pt idx="1826">
                  <c:v>2.3437872409820555</c:v>
                </c:pt>
                <c:pt idx="1827">
                  <c:v>2.2609388113021849</c:v>
                </c:pt>
                <c:pt idx="1828">
                  <c:v>2.22934513092041</c:v>
                </c:pt>
                <c:pt idx="1829">
                  <c:v>2.1210878372192381</c:v>
                </c:pt>
                <c:pt idx="1830">
                  <c:v>2.1605415821075438</c:v>
                </c:pt>
                <c:pt idx="1831">
                  <c:v>2.237323212623596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B04-4E4E-B951-758A308760AC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Bariatric, MCHADX1=1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>
                  <a:alpha val="25000"/>
                </a:srgbClr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Sheet1!$G$3:$G$89</c:f>
              <c:numCache>
                <c:formatCode>General</c:formatCode>
                <c:ptCount val="87"/>
                <c:pt idx="0">
                  <c:v>1.6551084518432617</c:v>
                </c:pt>
                <c:pt idx="1">
                  <c:v>1.629351019859314</c:v>
                </c:pt>
                <c:pt idx="2">
                  <c:v>1.7190498113632202</c:v>
                </c:pt>
                <c:pt idx="3">
                  <c:v>1.1372010707855225</c:v>
                </c:pt>
                <c:pt idx="4">
                  <c:v>1.4735143184661865</c:v>
                </c:pt>
                <c:pt idx="5">
                  <c:v>1.4066009521484375</c:v>
                </c:pt>
                <c:pt idx="6">
                  <c:v>1.2809278964996338</c:v>
                </c:pt>
                <c:pt idx="7">
                  <c:v>1.101362943649292</c:v>
                </c:pt>
                <c:pt idx="8">
                  <c:v>1.5194427967071533</c:v>
                </c:pt>
                <c:pt idx="9">
                  <c:v>1.6342511177062988</c:v>
                </c:pt>
                <c:pt idx="10">
                  <c:v>1.4601671695709229</c:v>
                </c:pt>
                <c:pt idx="11">
                  <c:v>1.4878742694854736</c:v>
                </c:pt>
                <c:pt idx="12">
                  <c:v>1.2231829166412354</c:v>
                </c:pt>
                <c:pt idx="13">
                  <c:v>2.2451713085174561</c:v>
                </c:pt>
                <c:pt idx="14">
                  <c:v>2.0204145908355713</c:v>
                </c:pt>
                <c:pt idx="15">
                  <c:v>2.9690172672271729</c:v>
                </c:pt>
                <c:pt idx="16">
                  <c:v>2.8086953163146973</c:v>
                </c:pt>
                <c:pt idx="17">
                  <c:v>2.3725175857543945</c:v>
                </c:pt>
                <c:pt idx="18">
                  <c:v>2.3943686485290527</c:v>
                </c:pt>
                <c:pt idx="19">
                  <c:v>2.578547477722168</c:v>
                </c:pt>
                <c:pt idx="20">
                  <c:v>2.4954245090484619</c:v>
                </c:pt>
                <c:pt idx="21">
                  <c:v>2.4209551811218262</c:v>
                </c:pt>
                <c:pt idx="22">
                  <c:v>2.2366418838500977</c:v>
                </c:pt>
                <c:pt idx="23">
                  <c:v>2.264650821685791</c:v>
                </c:pt>
                <c:pt idx="24">
                  <c:v>2.1855933666229248</c:v>
                </c:pt>
                <c:pt idx="25">
                  <c:v>2.9606881141662598</c:v>
                </c:pt>
                <c:pt idx="26">
                  <c:v>2.6148340702056885</c:v>
                </c:pt>
                <c:pt idx="27">
                  <c:v>2.1551032066345215</c:v>
                </c:pt>
                <c:pt idx="28">
                  <c:v>2.2771697044372559</c:v>
                </c:pt>
                <c:pt idx="29">
                  <c:v>2.5329270362854004</c:v>
                </c:pt>
                <c:pt idx="30">
                  <c:v>2.7372894287109375</c:v>
                </c:pt>
                <c:pt idx="31">
                  <c:v>3.9104032516479492</c:v>
                </c:pt>
                <c:pt idx="32">
                  <c:v>3.7818129062652588</c:v>
                </c:pt>
                <c:pt idx="33">
                  <c:v>3.263333797454834</c:v>
                </c:pt>
                <c:pt idx="34">
                  <c:v>3.4186561107635498</c:v>
                </c:pt>
                <c:pt idx="35">
                  <c:v>3.634246826171875</c:v>
                </c:pt>
                <c:pt idx="36">
                  <c:v>3.1050403118133545</c:v>
                </c:pt>
                <c:pt idx="37">
                  <c:v>3.6637375354766846</c:v>
                </c:pt>
                <c:pt idx="38">
                  <c:v>3.8026328086853027</c:v>
                </c:pt>
                <c:pt idx="39">
                  <c:v>3.5374016761779785</c:v>
                </c:pt>
                <c:pt idx="40">
                  <c:v>3.7979326248168945</c:v>
                </c:pt>
                <c:pt idx="41">
                  <c:v>3.2591230869293213</c:v>
                </c:pt>
                <c:pt idx="42">
                  <c:v>3.4200353622436523</c:v>
                </c:pt>
                <c:pt idx="43">
                  <c:v>3.8336696624755859</c:v>
                </c:pt>
                <c:pt idx="44">
                  <c:v>3.8824076652526855</c:v>
                </c:pt>
                <c:pt idx="45">
                  <c:v>4.7938857078552246</c:v>
                </c:pt>
                <c:pt idx="46">
                  <c:v>4.5415611267089844</c:v>
                </c:pt>
                <c:pt idx="47">
                  <c:v>4.5591802597045898</c:v>
                </c:pt>
                <c:pt idx="48">
                  <c:v>4.2275700569152832</c:v>
                </c:pt>
                <c:pt idx="49">
                  <c:v>4.8622775077819824</c:v>
                </c:pt>
                <c:pt idx="50">
                  <c:v>4.5256838798522949</c:v>
                </c:pt>
                <c:pt idx="51">
                  <c:v>4.9227628707885742</c:v>
                </c:pt>
                <c:pt idx="52">
                  <c:v>4.0187773704528809</c:v>
                </c:pt>
                <c:pt idx="53">
                  <c:v>5.65301513671875</c:v>
                </c:pt>
                <c:pt idx="54">
                  <c:v>5.1627616882324219</c:v>
                </c:pt>
                <c:pt idx="55">
                  <c:v>5.3048591613769531</c:v>
                </c:pt>
                <c:pt idx="56">
                  <c:v>5.4737997055053711</c:v>
                </c:pt>
                <c:pt idx="57">
                  <c:v>5.7395391464233398</c:v>
                </c:pt>
                <c:pt idx="58">
                  <c:v>5.2765617370605469</c:v>
                </c:pt>
                <c:pt idx="59">
                  <c:v>5.5545516014099121</c:v>
                </c:pt>
                <c:pt idx="60">
                  <c:v>6.6569781303405762</c:v>
                </c:pt>
                <c:pt idx="61">
                  <c:v>6.5848264694213867</c:v>
                </c:pt>
                <c:pt idx="62">
                  <c:v>6.6444315910339355</c:v>
                </c:pt>
                <c:pt idx="63">
                  <c:v>6.1006379127502441</c:v>
                </c:pt>
                <c:pt idx="64">
                  <c:v>7.9613156318664551</c:v>
                </c:pt>
                <c:pt idx="65">
                  <c:v>7.180717945098877</c:v>
                </c:pt>
                <c:pt idx="66">
                  <c:v>7.0571146011352539</c:v>
                </c:pt>
                <c:pt idx="67">
                  <c:v>8.6411046981811523</c:v>
                </c:pt>
                <c:pt idx="68">
                  <c:v>8.8723583221435547</c:v>
                </c:pt>
                <c:pt idx="69">
                  <c:v>8.9477138519287109</c:v>
                </c:pt>
                <c:pt idx="70">
                  <c:v>9.2438116073608398</c:v>
                </c:pt>
                <c:pt idx="71">
                  <c:v>10.212118148803711</c:v>
                </c:pt>
                <c:pt idx="72">
                  <c:v>11.879341125488281</c:v>
                </c:pt>
                <c:pt idx="73">
                  <c:v>12.552400588989258</c:v>
                </c:pt>
                <c:pt idx="74">
                  <c:v>13.084624290466309</c:v>
                </c:pt>
                <c:pt idx="75">
                  <c:v>14.68004035949707</c:v>
                </c:pt>
                <c:pt idx="76">
                  <c:v>16.587358474731445</c:v>
                </c:pt>
                <c:pt idx="77">
                  <c:v>17.495685577392578</c:v>
                </c:pt>
                <c:pt idx="78">
                  <c:v>19.710729598999023</c:v>
                </c:pt>
                <c:pt idx="79">
                  <c:v>21.746795654296875</c:v>
                </c:pt>
                <c:pt idx="80">
                  <c:v>24.209463119506836</c:v>
                </c:pt>
                <c:pt idx="81">
                  <c:v>27.023920059204102</c:v>
                </c:pt>
                <c:pt idx="82">
                  <c:v>29.800819396972656</c:v>
                </c:pt>
                <c:pt idx="83">
                  <c:v>29.108776092529297</c:v>
                </c:pt>
                <c:pt idx="84">
                  <c:v>29.830595016479492</c:v>
                </c:pt>
                <c:pt idx="85">
                  <c:v>29.933710098266602</c:v>
                </c:pt>
                <c:pt idx="86">
                  <c:v>29.660520553588867</c:v>
                </c:pt>
              </c:numCache>
            </c:numRef>
          </c:xVal>
          <c:yVal>
            <c:numRef>
              <c:f>Sheet1!$H$3:$H$89</c:f>
              <c:numCache>
                <c:formatCode>General</c:formatCode>
                <c:ptCount val="87"/>
                <c:pt idx="0">
                  <c:v>1.5689456224441529</c:v>
                </c:pt>
                <c:pt idx="1">
                  <c:v>1.6464429855346681</c:v>
                </c:pt>
                <c:pt idx="2">
                  <c:v>1.6563097000122071</c:v>
                </c:pt>
                <c:pt idx="3">
                  <c:v>1.6070099830627442</c:v>
                </c:pt>
                <c:pt idx="4">
                  <c:v>1.6057482719421388</c:v>
                </c:pt>
                <c:pt idx="5">
                  <c:v>1.7721348762512208</c:v>
                </c:pt>
                <c:pt idx="6">
                  <c:v>1.4561674356460572</c:v>
                </c:pt>
                <c:pt idx="7">
                  <c:v>1.7643187999725343</c:v>
                </c:pt>
                <c:pt idx="8">
                  <c:v>1.6882482528686524</c:v>
                </c:pt>
                <c:pt idx="9">
                  <c:v>1.7618483066558839</c:v>
                </c:pt>
                <c:pt idx="10">
                  <c:v>1.6658452510833741</c:v>
                </c:pt>
                <c:pt idx="11">
                  <c:v>1.7629586219787599</c:v>
                </c:pt>
                <c:pt idx="12">
                  <c:v>1.7496405601501466</c:v>
                </c:pt>
                <c:pt idx="13">
                  <c:v>1.4248751163482667</c:v>
                </c:pt>
                <c:pt idx="14">
                  <c:v>1.5488317966461183</c:v>
                </c:pt>
                <c:pt idx="15">
                  <c:v>1.7998934745788575</c:v>
                </c:pt>
                <c:pt idx="16">
                  <c:v>1.6385668277740479</c:v>
                </c:pt>
                <c:pt idx="17">
                  <c:v>1.6950601100921632</c:v>
                </c:pt>
                <c:pt idx="18">
                  <c:v>1.5976972341537476</c:v>
                </c:pt>
                <c:pt idx="19">
                  <c:v>1.7305458545684815</c:v>
                </c:pt>
                <c:pt idx="20">
                  <c:v>1.5698370695114137</c:v>
                </c:pt>
                <c:pt idx="21">
                  <c:v>1.5457871913909913</c:v>
                </c:pt>
                <c:pt idx="22">
                  <c:v>1.6530216693878175</c:v>
                </c:pt>
                <c:pt idx="23">
                  <c:v>1.5567413330078126</c:v>
                </c:pt>
                <c:pt idx="24">
                  <c:v>1.4955860137939454</c:v>
                </c:pt>
                <c:pt idx="25">
                  <c:v>1.6474629402160645</c:v>
                </c:pt>
                <c:pt idx="26">
                  <c:v>1.7255300045013429</c:v>
                </c:pt>
                <c:pt idx="27">
                  <c:v>1.6271477699279786</c:v>
                </c:pt>
                <c:pt idx="28">
                  <c:v>1.5600818157196046</c:v>
                </c:pt>
                <c:pt idx="29">
                  <c:v>1.6579628944396974</c:v>
                </c:pt>
                <c:pt idx="30">
                  <c:v>1.7055052280426026</c:v>
                </c:pt>
                <c:pt idx="31">
                  <c:v>1.4660129308700562</c:v>
                </c:pt>
                <c:pt idx="32">
                  <c:v>1.5529383182525636</c:v>
                </c:pt>
                <c:pt idx="33">
                  <c:v>1.5673808813095094</c:v>
                </c:pt>
                <c:pt idx="34">
                  <c:v>1.7398050785064698</c:v>
                </c:pt>
                <c:pt idx="35">
                  <c:v>1.426671600341797</c:v>
                </c:pt>
                <c:pt idx="36">
                  <c:v>1.6998902320861817</c:v>
                </c:pt>
                <c:pt idx="37">
                  <c:v>1.6185534954071046</c:v>
                </c:pt>
                <c:pt idx="38">
                  <c:v>1.6584495067596436</c:v>
                </c:pt>
                <c:pt idx="39">
                  <c:v>1.7276466846466065</c:v>
                </c:pt>
                <c:pt idx="40">
                  <c:v>1.6081405639648438</c:v>
                </c:pt>
                <c:pt idx="41">
                  <c:v>1.6547850131988526</c:v>
                </c:pt>
                <c:pt idx="42">
                  <c:v>1.4996360301971436</c:v>
                </c:pt>
                <c:pt idx="43">
                  <c:v>1.6802111625671388</c:v>
                </c:pt>
                <c:pt idx="44">
                  <c:v>1.4051358461380006</c:v>
                </c:pt>
                <c:pt idx="45">
                  <c:v>1.4766062259674073</c:v>
                </c:pt>
                <c:pt idx="46">
                  <c:v>1.7505539417266847</c:v>
                </c:pt>
                <c:pt idx="47">
                  <c:v>1.4684555292129517</c:v>
                </c:pt>
                <c:pt idx="48">
                  <c:v>1.5540716409683228</c:v>
                </c:pt>
                <c:pt idx="49">
                  <c:v>1.5045081138610841</c:v>
                </c:pt>
                <c:pt idx="50">
                  <c:v>1.7519381999969483</c:v>
                </c:pt>
                <c:pt idx="51">
                  <c:v>1.5480764865875245</c:v>
                </c:pt>
                <c:pt idx="52">
                  <c:v>1.6021915435791017</c:v>
                </c:pt>
                <c:pt idx="53">
                  <c:v>1.5814398288726808</c:v>
                </c:pt>
                <c:pt idx="54">
                  <c:v>1.4832126855850221</c:v>
                </c:pt>
                <c:pt idx="55">
                  <c:v>1.6642409324645997</c:v>
                </c:pt>
                <c:pt idx="56">
                  <c:v>1.7355180740356446</c:v>
                </c:pt>
                <c:pt idx="57">
                  <c:v>1.7002578735351563</c:v>
                </c:pt>
                <c:pt idx="58">
                  <c:v>1.6621116161346436</c:v>
                </c:pt>
                <c:pt idx="59">
                  <c:v>1.657400941848755</c:v>
                </c:pt>
                <c:pt idx="60">
                  <c:v>1.4297923803329469</c:v>
                </c:pt>
                <c:pt idx="61">
                  <c:v>1.6903468132019044</c:v>
                </c:pt>
                <c:pt idx="62">
                  <c:v>1.6714974403381349</c:v>
                </c:pt>
                <c:pt idx="63">
                  <c:v>1.5216843843460084</c:v>
                </c:pt>
                <c:pt idx="64">
                  <c:v>1.6962212085723878</c:v>
                </c:pt>
                <c:pt idx="65">
                  <c:v>1.6963640213012696</c:v>
                </c:pt>
                <c:pt idx="66">
                  <c:v>1.4468765020370484</c:v>
                </c:pt>
                <c:pt idx="67">
                  <c:v>1.4917593955993653</c:v>
                </c:pt>
                <c:pt idx="68">
                  <c:v>1.7014225482940675</c:v>
                </c:pt>
                <c:pt idx="69">
                  <c:v>1.6328948497772218</c:v>
                </c:pt>
                <c:pt idx="70">
                  <c:v>1.4960371017456056</c:v>
                </c:pt>
                <c:pt idx="71">
                  <c:v>1.5740740060806275</c:v>
                </c:pt>
                <c:pt idx="72">
                  <c:v>1.4105199337005616</c:v>
                </c:pt>
                <c:pt idx="73">
                  <c:v>1.4078497648239137</c:v>
                </c:pt>
                <c:pt idx="74">
                  <c:v>1.4974863290786744</c:v>
                </c:pt>
                <c:pt idx="75">
                  <c:v>1.4047573566436768</c:v>
                </c:pt>
                <c:pt idx="76">
                  <c:v>1.6521950721740724</c:v>
                </c:pt>
                <c:pt idx="77">
                  <c:v>1.6626673698425294</c:v>
                </c:pt>
                <c:pt idx="78">
                  <c:v>1.7702816486358643</c:v>
                </c:pt>
                <c:pt idx="79">
                  <c:v>1.6563602447509767</c:v>
                </c:pt>
                <c:pt idx="80">
                  <c:v>1.7653211116790772</c:v>
                </c:pt>
                <c:pt idx="81">
                  <c:v>1.7190476417541505</c:v>
                </c:pt>
                <c:pt idx="82">
                  <c:v>1.4507510423660279</c:v>
                </c:pt>
                <c:pt idx="83">
                  <c:v>1.4815099000930787</c:v>
                </c:pt>
                <c:pt idx="84">
                  <c:v>1.5212260246276856</c:v>
                </c:pt>
                <c:pt idx="85">
                  <c:v>1.5867956638336183</c:v>
                </c:pt>
                <c:pt idx="86">
                  <c:v>1.6519130229949952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B04-4E4E-B951-758A308760AC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KR, MCHADX1=0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68B33">
                  <a:alpha val="25000"/>
                </a:srgbClr>
              </a:solidFill>
              <a:ln w="3175">
                <a:solidFill>
                  <a:srgbClr val="F68B33"/>
                </a:solidFill>
              </a:ln>
            </c:spPr>
          </c:marker>
          <c:xVal>
            <c:numRef>
              <c:f>Sheet1!$I$3:$I$1336</c:f>
              <c:numCache>
                <c:formatCode>General</c:formatCode>
                <c:ptCount val="1334"/>
                <c:pt idx="0">
                  <c:v>1.1126999855041504</c:v>
                </c:pt>
                <c:pt idx="1">
                  <c:v>1.6425079107284546</c:v>
                </c:pt>
                <c:pt idx="2">
                  <c:v>1.9196804761886597</c:v>
                </c:pt>
                <c:pt idx="3">
                  <c:v>1.4347023963928223</c:v>
                </c:pt>
                <c:pt idx="4">
                  <c:v>1.4984736442565918</c:v>
                </c:pt>
                <c:pt idx="5">
                  <c:v>1.4986245632171631</c:v>
                </c:pt>
                <c:pt idx="6">
                  <c:v>1.334202766418457</c:v>
                </c:pt>
                <c:pt idx="7">
                  <c:v>1.1991617679595947</c:v>
                </c:pt>
                <c:pt idx="8">
                  <c:v>1.2079598903656006</c:v>
                </c:pt>
                <c:pt idx="9">
                  <c:v>1.3368089199066162</c:v>
                </c:pt>
                <c:pt idx="10">
                  <c:v>1.9958574771881104</c:v>
                </c:pt>
                <c:pt idx="11">
                  <c:v>1.0273087024688721</c:v>
                </c:pt>
                <c:pt idx="12">
                  <c:v>1.054834246635437</c:v>
                </c:pt>
                <c:pt idx="13">
                  <c:v>1.7035906314849854</c:v>
                </c:pt>
                <c:pt idx="14">
                  <c:v>1.0820372104644775</c:v>
                </c:pt>
                <c:pt idx="15">
                  <c:v>1.1357686519622803</c:v>
                </c:pt>
                <c:pt idx="16">
                  <c:v>1.7747800350189209</c:v>
                </c:pt>
                <c:pt idx="17">
                  <c:v>1.9564096927642822</c:v>
                </c:pt>
                <c:pt idx="18">
                  <c:v>1.3230762481689453</c:v>
                </c:pt>
                <c:pt idx="19">
                  <c:v>1.2730057239532471</c:v>
                </c:pt>
                <c:pt idx="20">
                  <c:v>1.31339430809021</c:v>
                </c:pt>
                <c:pt idx="21">
                  <c:v>1.194861888885498</c:v>
                </c:pt>
                <c:pt idx="22">
                  <c:v>1.2113429307937622</c:v>
                </c:pt>
                <c:pt idx="23">
                  <c:v>1.7649772167205811</c:v>
                </c:pt>
                <c:pt idx="24">
                  <c:v>1.9842407703399658</c:v>
                </c:pt>
                <c:pt idx="25">
                  <c:v>1.1399321556091309</c:v>
                </c:pt>
                <c:pt idx="26">
                  <c:v>1.949336051940918</c:v>
                </c:pt>
                <c:pt idx="27">
                  <c:v>1.2777814865112305</c:v>
                </c:pt>
                <c:pt idx="28">
                  <c:v>1.0700974464416504</c:v>
                </c:pt>
                <c:pt idx="29">
                  <c:v>1.9837952852249146</c:v>
                </c:pt>
                <c:pt idx="30">
                  <c:v>1.305388331413269</c:v>
                </c:pt>
                <c:pt idx="31">
                  <c:v>1.2978181838989258</c:v>
                </c:pt>
                <c:pt idx="32">
                  <c:v>1.0670483112335205</c:v>
                </c:pt>
                <c:pt idx="33">
                  <c:v>1.1746864318847656</c:v>
                </c:pt>
                <c:pt idx="34">
                  <c:v>1.4761786460876465</c:v>
                </c:pt>
                <c:pt idx="35">
                  <c:v>1.8878465890884399</c:v>
                </c:pt>
                <c:pt idx="36">
                  <c:v>2.0216002464294434</c:v>
                </c:pt>
                <c:pt idx="37">
                  <c:v>2.7887380123138428</c:v>
                </c:pt>
                <c:pt idx="38">
                  <c:v>2.7274675369262695</c:v>
                </c:pt>
                <c:pt idx="39">
                  <c:v>2.8921995162963867</c:v>
                </c:pt>
                <c:pt idx="40">
                  <c:v>2.9814188480377197</c:v>
                </c:pt>
                <c:pt idx="41">
                  <c:v>2.1382279396057129</c:v>
                </c:pt>
                <c:pt idx="42">
                  <c:v>2.4270663261413574</c:v>
                </c:pt>
                <c:pt idx="43">
                  <c:v>2.2830715179443359</c:v>
                </c:pt>
                <c:pt idx="44">
                  <c:v>2.0331416130065918</c:v>
                </c:pt>
                <c:pt idx="45">
                  <c:v>2.233163595199585</c:v>
                </c:pt>
                <c:pt idx="46">
                  <c:v>2.5934040546417236</c:v>
                </c:pt>
                <c:pt idx="47">
                  <c:v>2.1759076118469238</c:v>
                </c:pt>
                <c:pt idx="48">
                  <c:v>2.0083613395690918</c:v>
                </c:pt>
                <c:pt idx="49">
                  <c:v>2.7039811611175537</c:v>
                </c:pt>
                <c:pt idx="50">
                  <c:v>2.8559112548828125</c:v>
                </c:pt>
                <c:pt idx="51">
                  <c:v>2.3890476226806641</c:v>
                </c:pt>
                <c:pt idx="52">
                  <c:v>2.0812945365905762</c:v>
                </c:pt>
                <c:pt idx="53">
                  <c:v>2.9512126445770264</c:v>
                </c:pt>
                <c:pt idx="54">
                  <c:v>2.7170543670654297</c:v>
                </c:pt>
                <c:pt idx="55">
                  <c:v>2.5889272689819336</c:v>
                </c:pt>
                <c:pt idx="56">
                  <c:v>2.082829475402832</c:v>
                </c:pt>
                <c:pt idx="57">
                  <c:v>2.4140384197235107</c:v>
                </c:pt>
                <c:pt idx="58">
                  <c:v>2.4552822113037109</c:v>
                </c:pt>
                <c:pt idx="59">
                  <c:v>2.5043628215789795</c:v>
                </c:pt>
                <c:pt idx="60">
                  <c:v>2.7383627891540527</c:v>
                </c:pt>
                <c:pt idx="61">
                  <c:v>2.0215926170349121</c:v>
                </c:pt>
                <c:pt idx="62">
                  <c:v>2.4215340614318848</c:v>
                </c:pt>
                <c:pt idx="63">
                  <c:v>2.7222881317138672</c:v>
                </c:pt>
                <c:pt idx="64">
                  <c:v>2.6816713809967041</c:v>
                </c:pt>
                <c:pt idx="65">
                  <c:v>2.6670708656311035</c:v>
                </c:pt>
                <c:pt idx="66">
                  <c:v>2.1805572509765625</c:v>
                </c:pt>
                <c:pt idx="67">
                  <c:v>2.3338418006896973</c:v>
                </c:pt>
                <c:pt idx="68">
                  <c:v>2.0939843654632568</c:v>
                </c:pt>
                <c:pt idx="69">
                  <c:v>2.2695629596710205</c:v>
                </c:pt>
                <c:pt idx="70">
                  <c:v>2.0129034519195557</c:v>
                </c:pt>
                <c:pt idx="71">
                  <c:v>2.9861476421356201</c:v>
                </c:pt>
                <c:pt idx="72">
                  <c:v>2.2953696250915527</c:v>
                </c:pt>
                <c:pt idx="73">
                  <c:v>2.7291479110717773</c:v>
                </c:pt>
                <c:pt idx="74">
                  <c:v>2.3388307094573975</c:v>
                </c:pt>
                <c:pt idx="75">
                  <c:v>2.6322126388549805</c:v>
                </c:pt>
                <c:pt idx="76">
                  <c:v>2.5691735744476318</c:v>
                </c:pt>
                <c:pt idx="77">
                  <c:v>2.594989538192749</c:v>
                </c:pt>
                <c:pt idx="78">
                  <c:v>2.7267665863037109</c:v>
                </c:pt>
                <c:pt idx="79">
                  <c:v>2.2828481197357178</c:v>
                </c:pt>
                <c:pt idx="80">
                  <c:v>2.1313827037811279</c:v>
                </c:pt>
                <c:pt idx="81">
                  <c:v>2.6554584503173828</c:v>
                </c:pt>
                <c:pt idx="82">
                  <c:v>2.3113522529602051</c:v>
                </c:pt>
                <c:pt idx="83">
                  <c:v>2.0730628967285156</c:v>
                </c:pt>
                <c:pt idx="84">
                  <c:v>2.0218741893768311</c:v>
                </c:pt>
                <c:pt idx="85">
                  <c:v>2.1771960258483887</c:v>
                </c:pt>
                <c:pt idx="86">
                  <c:v>2.8676652908325195</c:v>
                </c:pt>
                <c:pt idx="87">
                  <c:v>2.5716822147369385</c:v>
                </c:pt>
                <c:pt idx="88">
                  <c:v>2.4287304878234863</c:v>
                </c:pt>
                <c:pt idx="89">
                  <c:v>2.5540468692779541</c:v>
                </c:pt>
                <c:pt idx="90">
                  <c:v>2.8201828002929688</c:v>
                </c:pt>
                <c:pt idx="91">
                  <c:v>2.4466056823730469</c:v>
                </c:pt>
                <c:pt idx="92">
                  <c:v>2.5933628082275391</c:v>
                </c:pt>
                <c:pt idx="93">
                  <c:v>2.0466136932373047</c:v>
                </c:pt>
                <c:pt idx="94">
                  <c:v>2.0026917457580566</c:v>
                </c:pt>
                <c:pt idx="95">
                  <c:v>2.8551027774810791</c:v>
                </c:pt>
                <c:pt idx="96">
                  <c:v>2.6464693546295166</c:v>
                </c:pt>
                <c:pt idx="97">
                  <c:v>2.2093772888183594</c:v>
                </c:pt>
                <c:pt idx="98">
                  <c:v>2.3381390571594238</c:v>
                </c:pt>
                <c:pt idx="99">
                  <c:v>2.3164868354797363</c:v>
                </c:pt>
                <c:pt idx="100">
                  <c:v>2.9524779319763184</c:v>
                </c:pt>
                <c:pt idx="101">
                  <c:v>2.1031084060668945</c:v>
                </c:pt>
                <c:pt idx="102">
                  <c:v>2.9069533348083496</c:v>
                </c:pt>
                <c:pt idx="103">
                  <c:v>2.018549919128418</c:v>
                </c:pt>
                <c:pt idx="104">
                  <c:v>2.8692729473114014</c:v>
                </c:pt>
                <c:pt idx="105">
                  <c:v>2.401275634765625</c:v>
                </c:pt>
                <c:pt idx="106">
                  <c:v>2.3588681221008301</c:v>
                </c:pt>
                <c:pt idx="107">
                  <c:v>2.4147982597351074</c:v>
                </c:pt>
                <c:pt idx="108">
                  <c:v>2.4493858814239502</c:v>
                </c:pt>
                <c:pt idx="109">
                  <c:v>2.0612645149230957</c:v>
                </c:pt>
                <c:pt idx="110">
                  <c:v>2.3313908576965332</c:v>
                </c:pt>
                <c:pt idx="111">
                  <c:v>2.3416330814361572</c:v>
                </c:pt>
                <c:pt idx="112">
                  <c:v>2.932316780090332</c:v>
                </c:pt>
                <c:pt idx="113">
                  <c:v>2.0950009822845459</c:v>
                </c:pt>
                <c:pt idx="114">
                  <c:v>2.8323016166687012</c:v>
                </c:pt>
                <c:pt idx="115">
                  <c:v>2.3627643585205078</c:v>
                </c:pt>
                <c:pt idx="116">
                  <c:v>2.1257219314575195</c:v>
                </c:pt>
                <c:pt idx="117">
                  <c:v>2.318079948425293</c:v>
                </c:pt>
                <c:pt idx="118">
                  <c:v>2.4034502506256104</c:v>
                </c:pt>
                <c:pt idx="119">
                  <c:v>2.5542993545532227</c:v>
                </c:pt>
                <c:pt idx="120">
                  <c:v>2.7810907363891602</c:v>
                </c:pt>
                <c:pt idx="121">
                  <c:v>2.9555330276489258</c:v>
                </c:pt>
                <c:pt idx="122">
                  <c:v>2.6340432167053223</c:v>
                </c:pt>
                <c:pt idx="123">
                  <c:v>2.5313374996185303</c:v>
                </c:pt>
                <c:pt idx="124">
                  <c:v>2.0978083610534668</c:v>
                </c:pt>
                <c:pt idx="125">
                  <c:v>2.6628456115722656</c:v>
                </c:pt>
                <c:pt idx="126">
                  <c:v>2.4677948951721191</c:v>
                </c:pt>
                <c:pt idx="127">
                  <c:v>2.25661301612854</c:v>
                </c:pt>
                <c:pt idx="128">
                  <c:v>2.0067358016967773</c:v>
                </c:pt>
                <c:pt idx="129">
                  <c:v>2.7558269500732422</c:v>
                </c:pt>
                <c:pt idx="130">
                  <c:v>2.5200161933898926</c:v>
                </c:pt>
                <c:pt idx="131">
                  <c:v>2.920306921005249</c:v>
                </c:pt>
                <c:pt idx="132">
                  <c:v>2.9595599174499512</c:v>
                </c:pt>
                <c:pt idx="133">
                  <c:v>2.4464879035949707</c:v>
                </c:pt>
                <c:pt idx="134">
                  <c:v>2.8095624446868896</c:v>
                </c:pt>
                <c:pt idx="135">
                  <c:v>2.4173715114593506</c:v>
                </c:pt>
                <c:pt idx="136">
                  <c:v>2.9407544136047363</c:v>
                </c:pt>
                <c:pt idx="137">
                  <c:v>2.0652413368225098</c:v>
                </c:pt>
                <c:pt idx="138">
                  <c:v>2.7770228385925293</c:v>
                </c:pt>
                <c:pt idx="139">
                  <c:v>2.418384313583374</c:v>
                </c:pt>
                <c:pt idx="140">
                  <c:v>2.7553775310516357</c:v>
                </c:pt>
                <c:pt idx="141">
                  <c:v>2.0564365386962891</c:v>
                </c:pt>
                <c:pt idx="142">
                  <c:v>2.4998786449432373</c:v>
                </c:pt>
                <c:pt idx="143">
                  <c:v>2.0015280246734619</c:v>
                </c:pt>
                <c:pt idx="144">
                  <c:v>2.4487752914428711</c:v>
                </c:pt>
                <c:pt idx="145">
                  <c:v>2.0832829475402832</c:v>
                </c:pt>
                <c:pt idx="146">
                  <c:v>2.4651756286621094</c:v>
                </c:pt>
                <c:pt idx="147">
                  <c:v>2.8507494926452637</c:v>
                </c:pt>
                <c:pt idx="148">
                  <c:v>2.689018726348877</c:v>
                </c:pt>
                <c:pt idx="149">
                  <c:v>2.1309995651245117</c:v>
                </c:pt>
                <c:pt idx="150">
                  <c:v>2.587806224822998</c:v>
                </c:pt>
                <c:pt idx="151">
                  <c:v>2.0740261077880859</c:v>
                </c:pt>
                <c:pt idx="152">
                  <c:v>2.6351079940795898</c:v>
                </c:pt>
                <c:pt idx="153">
                  <c:v>2.1890327930450439</c:v>
                </c:pt>
                <c:pt idx="154">
                  <c:v>2.7030541896820068</c:v>
                </c:pt>
                <c:pt idx="155">
                  <c:v>2.4768009185791016</c:v>
                </c:pt>
                <c:pt idx="156">
                  <c:v>2.0674471855163574</c:v>
                </c:pt>
                <c:pt idx="157">
                  <c:v>2.2185719013214111</c:v>
                </c:pt>
                <c:pt idx="158">
                  <c:v>3.3870327472686768</c:v>
                </c:pt>
                <c:pt idx="159">
                  <c:v>3.0263893604278564</c:v>
                </c:pt>
                <c:pt idx="160">
                  <c:v>3.5498425960540771</c:v>
                </c:pt>
                <c:pt idx="161">
                  <c:v>3.8233029842376709</c:v>
                </c:pt>
                <c:pt idx="162">
                  <c:v>3.611788272857666</c:v>
                </c:pt>
                <c:pt idx="163">
                  <c:v>3.2307422161102295</c:v>
                </c:pt>
                <c:pt idx="164">
                  <c:v>3.695732593536377</c:v>
                </c:pt>
                <c:pt idx="165">
                  <c:v>3.9244537353515625</c:v>
                </c:pt>
                <c:pt idx="166">
                  <c:v>3.5676627159118652</c:v>
                </c:pt>
                <c:pt idx="167">
                  <c:v>3.523914098739624</c:v>
                </c:pt>
                <c:pt idx="168">
                  <c:v>3.3414721488952637</c:v>
                </c:pt>
                <c:pt idx="169">
                  <c:v>3.7537374496459961</c:v>
                </c:pt>
                <c:pt idx="170">
                  <c:v>3.072563648223877</c:v>
                </c:pt>
                <c:pt idx="171">
                  <c:v>3.0513174533843994</c:v>
                </c:pt>
                <c:pt idx="172">
                  <c:v>3.0172049999237061</c:v>
                </c:pt>
                <c:pt idx="173">
                  <c:v>3.1235380172729492</c:v>
                </c:pt>
                <c:pt idx="174">
                  <c:v>3.2775161266326904</c:v>
                </c:pt>
                <c:pt idx="175">
                  <c:v>3.8946726322174072</c:v>
                </c:pt>
                <c:pt idx="176">
                  <c:v>3.5851776599884033</c:v>
                </c:pt>
                <c:pt idx="177">
                  <c:v>3.9017822742462158</c:v>
                </c:pt>
                <c:pt idx="178">
                  <c:v>3.3270483016967773</c:v>
                </c:pt>
                <c:pt idx="179">
                  <c:v>3.2961177825927734</c:v>
                </c:pt>
                <c:pt idx="180">
                  <c:v>3.2469122409820557</c:v>
                </c:pt>
                <c:pt idx="181">
                  <c:v>3.8452126979827881</c:v>
                </c:pt>
                <c:pt idx="182">
                  <c:v>3.6376605033874512</c:v>
                </c:pt>
                <c:pt idx="183">
                  <c:v>3.0191304683685303</c:v>
                </c:pt>
                <c:pt idx="184">
                  <c:v>3.331812858581543</c:v>
                </c:pt>
                <c:pt idx="185">
                  <c:v>3.1223940849304199</c:v>
                </c:pt>
                <c:pt idx="186">
                  <c:v>3.8123762607574463</c:v>
                </c:pt>
                <c:pt idx="187">
                  <c:v>3.7086203098297119</c:v>
                </c:pt>
                <c:pt idx="188">
                  <c:v>3.6808984279632568</c:v>
                </c:pt>
                <c:pt idx="189">
                  <c:v>3.5688774585723877</c:v>
                </c:pt>
                <c:pt idx="190">
                  <c:v>3.279447078704834</c:v>
                </c:pt>
                <c:pt idx="191">
                  <c:v>3.8617339134216309</c:v>
                </c:pt>
                <c:pt idx="192">
                  <c:v>3.600583553314209</c:v>
                </c:pt>
                <c:pt idx="193">
                  <c:v>3.837787389755249</c:v>
                </c:pt>
                <c:pt idx="194">
                  <c:v>3.4639220237731934</c:v>
                </c:pt>
                <c:pt idx="195">
                  <c:v>3.928851842880249</c:v>
                </c:pt>
                <c:pt idx="196">
                  <c:v>3.3159549236297607</c:v>
                </c:pt>
                <c:pt idx="197">
                  <c:v>3.2559711933135986</c:v>
                </c:pt>
                <c:pt idx="198">
                  <c:v>3.4789676666259766</c:v>
                </c:pt>
                <c:pt idx="199">
                  <c:v>3.1745219230651855</c:v>
                </c:pt>
                <c:pt idx="200">
                  <c:v>3.2176342010498047</c:v>
                </c:pt>
                <c:pt idx="201">
                  <c:v>3.6180446147918701</c:v>
                </c:pt>
                <c:pt idx="202">
                  <c:v>3.8807327747344971</c:v>
                </c:pt>
                <c:pt idx="203">
                  <c:v>3.8794341087341309</c:v>
                </c:pt>
                <c:pt idx="204">
                  <c:v>3.1625032424926758</c:v>
                </c:pt>
                <c:pt idx="205">
                  <c:v>3.6944351196289063</c:v>
                </c:pt>
                <c:pt idx="206">
                  <c:v>3.0466365814208984</c:v>
                </c:pt>
                <c:pt idx="207">
                  <c:v>3.0090570449829102</c:v>
                </c:pt>
                <c:pt idx="208">
                  <c:v>3.3688931465148926</c:v>
                </c:pt>
                <c:pt idx="209">
                  <c:v>3.3495969772338867</c:v>
                </c:pt>
                <c:pt idx="210">
                  <c:v>3.8155844211578369</c:v>
                </c:pt>
                <c:pt idx="211">
                  <c:v>3.9244985580444336</c:v>
                </c:pt>
                <c:pt idx="212">
                  <c:v>3.6312339305877686</c:v>
                </c:pt>
                <c:pt idx="213">
                  <c:v>3.9543178081512451</c:v>
                </c:pt>
                <c:pt idx="214">
                  <c:v>3.3983538150787354</c:v>
                </c:pt>
                <c:pt idx="215">
                  <c:v>3.8397400379180908</c:v>
                </c:pt>
                <c:pt idx="216">
                  <c:v>3.0997436046600342</c:v>
                </c:pt>
                <c:pt idx="217">
                  <c:v>3.4162783622741699</c:v>
                </c:pt>
                <c:pt idx="218">
                  <c:v>3.9343528747558594</c:v>
                </c:pt>
                <c:pt idx="219">
                  <c:v>3.9485516548156738</c:v>
                </c:pt>
                <c:pt idx="220">
                  <c:v>3.6186699867248535</c:v>
                </c:pt>
                <c:pt idx="221">
                  <c:v>3.4739687442779541</c:v>
                </c:pt>
                <c:pt idx="222">
                  <c:v>3.8388640880584717</c:v>
                </c:pt>
                <c:pt idx="223">
                  <c:v>3.2832369804382324</c:v>
                </c:pt>
                <c:pt idx="224">
                  <c:v>3.8250217437744141</c:v>
                </c:pt>
                <c:pt idx="225">
                  <c:v>3.025566577911377</c:v>
                </c:pt>
                <c:pt idx="226">
                  <c:v>3.8624753952026367</c:v>
                </c:pt>
                <c:pt idx="227">
                  <c:v>3.70041823387146</c:v>
                </c:pt>
                <c:pt idx="228">
                  <c:v>3.7480363845825195</c:v>
                </c:pt>
                <c:pt idx="229">
                  <c:v>3.8115825653076172</c:v>
                </c:pt>
                <c:pt idx="230">
                  <c:v>3.9443423748016357</c:v>
                </c:pt>
                <c:pt idx="231">
                  <c:v>3.3330345153808594</c:v>
                </c:pt>
                <c:pt idx="232">
                  <c:v>3.0919978618621826</c:v>
                </c:pt>
                <c:pt idx="233">
                  <c:v>3.2123184204101563</c:v>
                </c:pt>
                <c:pt idx="234">
                  <c:v>3.2049007415771484</c:v>
                </c:pt>
                <c:pt idx="235">
                  <c:v>3.028874397277832</c:v>
                </c:pt>
                <c:pt idx="236">
                  <c:v>3.8960802555084229</c:v>
                </c:pt>
                <c:pt idx="237">
                  <c:v>3.2316362857818604</c:v>
                </c:pt>
                <c:pt idx="238">
                  <c:v>3.5723133087158203</c:v>
                </c:pt>
                <c:pt idx="239">
                  <c:v>3.979405403137207</c:v>
                </c:pt>
                <c:pt idx="240">
                  <c:v>3.4851021766662598</c:v>
                </c:pt>
                <c:pt idx="241">
                  <c:v>3.8657979965209961</c:v>
                </c:pt>
                <c:pt idx="242">
                  <c:v>3.0545797348022461</c:v>
                </c:pt>
                <c:pt idx="243">
                  <c:v>3.7413675785064697</c:v>
                </c:pt>
                <c:pt idx="244">
                  <c:v>3.6749591827392578</c:v>
                </c:pt>
                <c:pt idx="245">
                  <c:v>3.2171375751495361</c:v>
                </c:pt>
                <c:pt idx="246">
                  <c:v>3.2004556655883789</c:v>
                </c:pt>
                <c:pt idx="247">
                  <c:v>3.6418612003326416</c:v>
                </c:pt>
                <c:pt idx="248">
                  <c:v>3.9769153594970703</c:v>
                </c:pt>
                <c:pt idx="249">
                  <c:v>3.8712377548217773</c:v>
                </c:pt>
                <c:pt idx="250">
                  <c:v>3.2733545303344727</c:v>
                </c:pt>
                <c:pt idx="251">
                  <c:v>3.9672491550445557</c:v>
                </c:pt>
                <c:pt idx="252">
                  <c:v>3.0198173522949219</c:v>
                </c:pt>
                <c:pt idx="253">
                  <c:v>3.6486356258392334</c:v>
                </c:pt>
                <c:pt idx="254">
                  <c:v>3.202880859375</c:v>
                </c:pt>
                <c:pt idx="255">
                  <c:v>3.4922456741333008</c:v>
                </c:pt>
                <c:pt idx="256">
                  <c:v>3.4564995765686035</c:v>
                </c:pt>
                <c:pt idx="257">
                  <c:v>3.4623527526855469</c:v>
                </c:pt>
                <c:pt idx="258">
                  <c:v>3.7915942668914795</c:v>
                </c:pt>
                <c:pt idx="259">
                  <c:v>3.4781012535095215</c:v>
                </c:pt>
                <c:pt idx="260">
                  <c:v>3.1928811073303223</c:v>
                </c:pt>
                <c:pt idx="261">
                  <c:v>3.5966200828552246</c:v>
                </c:pt>
                <c:pt idx="262">
                  <c:v>3.3576788902282715</c:v>
                </c:pt>
                <c:pt idx="263">
                  <c:v>3.7722771167755127</c:v>
                </c:pt>
                <c:pt idx="264">
                  <c:v>3.6624739170074463</c:v>
                </c:pt>
                <c:pt idx="265">
                  <c:v>3.9521150588989258</c:v>
                </c:pt>
                <c:pt idx="266">
                  <c:v>3.3336582183837891</c:v>
                </c:pt>
                <c:pt idx="267">
                  <c:v>3.3355293273925781</c:v>
                </c:pt>
                <c:pt idx="268">
                  <c:v>3.3602786064147949</c:v>
                </c:pt>
                <c:pt idx="269">
                  <c:v>3.4104013442993164</c:v>
                </c:pt>
                <c:pt idx="270">
                  <c:v>3.1754758358001709</c:v>
                </c:pt>
                <c:pt idx="271">
                  <c:v>3.1119418144226074</c:v>
                </c:pt>
                <c:pt idx="272">
                  <c:v>3.1043205261230469</c:v>
                </c:pt>
                <c:pt idx="273">
                  <c:v>3.1378958225250244</c:v>
                </c:pt>
                <c:pt idx="274">
                  <c:v>3.3116283416748047</c:v>
                </c:pt>
                <c:pt idx="275">
                  <c:v>3.4368047714233398</c:v>
                </c:pt>
                <c:pt idx="276">
                  <c:v>3.7197520732879639</c:v>
                </c:pt>
                <c:pt idx="277">
                  <c:v>3.400428295135498</c:v>
                </c:pt>
                <c:pt idx="278">
                  <c:v>3.0492825508117676</c:v>
                </c:pt>
                <c:pt idx="279">
                  <c:v>3.0664138793945313</c:v>
                </c:pt>
                <c:pt idx="280">
                  <c:v>3.1491024494171143</c:v>
                </c:pt>
                <c:pt idx="281">
                  <c:v>3.5551896095275879</c:v>
                </c:pt>
                <c:pt idx="282">
                  <c:v>3.4289147853851318</c:v>
                </c:pt>
                <c:pt idx="283">
                  <c:v>3.6750457286834717</c:v>
                </c:pt>
                <c:pt idx="284">
                  <c:v>3.423454761505127</c:v>
                </c:pt>
                <c:pt idx="285">
                  <c:v>3.6620488166809082</c:v>
                </c:pt>
                <c:pt idx="286">
                  <c:v>3.1721081733703613</c:v>
                </c:pt>
                <c:pt idx="287">
                  <c:v>3.0359814167022705</c:v>
                </c:pt>
                <c:pt idx="288">
                  <c:v>3.4761381149291992</c:v>
                </c:pt>
                <c:pt idx="289">
                  <c:v>3.1446547508239746</c:v>
                </c:pt>
                <c:pt idx="290">
                  <c:v>3.0322222709655762</c:v>
                </c:pt>
                <c:pt idx="291">
                  <c:v>3.4824690818786621</c:v>
                </c:pt>
                <c:pt idx="292">
                  <c:v>3.5703980922698975</c:v>
                </c:pt>
                <c:pt idx="293">
                  <c:v>3.3318703174591064</c:v>
                </c:pt>
                <c:pt idx="294">
                  <c:v>3.8636565208435059</c:v>
                </c:pt>
                <c:pt idx="295">
                  <c:v>3.3436012268066406</c:v>
                </c:pt>
                <c:pt idx="296">
                  <c:v>3.0235934257507324</c:v>
                </c:pt>
                <c:pt idx="297">
                  <c:v>3.087493896484375</c:v>
                </c:pt>
                <c:pt idx="298">
                  <c:v>3.9133944511413574</c:v>
                </c:pt>
                <c:pt idx="299">
                  <c:v>3.1833930015563965</c:v>
                </c:pt>
                <c:pt idx="300">
                  <c:v>3.3651034832000732</c:v>
                </c:pt>
                <c:pt idx="301">
                  <c:v>3.1752679347991943</c:v>
                </c:pt>
                <c:pt idx="302">
                  <c:v>3.7649483680725098</c:v>
                </c:pt>
                <c:pt idx="303">
                  <c:v>3.7638914585113525</c:v>
                </c:pt>
                <c:pt idx="304">
                  <c:v>3.2767181396484375</c:v>
                </c:pt>
                <c:pt idx="305">
                  <c:v>3.9247291088104248</c:v>
                </c:pt>
                <c:pt idx="306">
                  <c:v>3.8420050144195557</c:v>
                </c:pt>
                <c:pt idx="307">
                  <c:v>3.06827712059021</c:v>
                </c:pt>
                <c:pt idx="308">
                  <c:v>3.3845531940460205</c:v>
                </c:pt>
                <c:pt idx="309">
                  <c:v>3.7449777126312256</c:v>
                </c:pt>
                <c:pt idx="310">
                  <c:v>3.8328096866607666</c:v>
                </c:pt>
                <c:pt idx="311">
                  <c:v>3.034853458404541</c:v>
                </c:pt>
                <c:pt idx="312">
                  <c:v>3.5790727138519287</c:v>
                </c:pt>
                <c:pt idx="313">
                  <c:v>3.4272453784942627</c:v>
                </c:pt>
                <c:pt idx="314">
                  <c:v>3.0189943313598633</c:v>
                </c:pt>
                <c:pt idx="315">
                  <c:v>3.2899706363677979</c:v>
                </c:pt>
                <c:pt idx="316">
                  <c:v>3.5543317794799805</c:v>
                </c:pt>
                <c:pt idx="317">
                  <c:v>3.1609311103820801</c:v>
                </c:pt>
                <c:pt idx="318">
                  <c:v>3.1395711898803711</c:v>
                </c:pt>
                <c:pt idx="319">
                  <c:v>3.70798659324646</c:v>
                </c:pt>
                <c:pt idx="320">
                  <c:v>3.8807692527770996</c:v>
                </c:pt>
                <c:pt idx="321">
                  <c:v>3.3797500133514404</c:v>
                </c:pt>
                <c:pt idx="322">
                  <c:v>3.5552217960357666</c:v>
                </c:pt>
                <c:pt idx="323">
                  <c:v>3.8048176765441895</c:v>
                </c:pt>
                <c:pt idx="324">
                  <c:v>3.6658475399017334</c:v>
                </c:pt>
                <c:pt idx="325">
                  <c:v>3.3853237628936768</c:v>
                </c:pt>
                <c:pt idx="326">
                  <c:v>3.2334449291229248</c:v>
                </c:pt>
                <c:pt idx="327">
                  <c:v>3.9269311428070068</c:v>
                </c:pt>
                <c:pt idx="328">
                  <c:v>3.5297462940216064</c:v>
                </c:pt>
                <c:pt idx="329">
                  <c:v>3.8470771312713623</c:v>
                </c:pt>
                <c:pt idx="330">
                  <c:v>3.7806870937347412</c:v>
                </c:pt>
                <c:pt idx="331">
                  <c:v>3.661829948425293</c:v>
                </c:pt>
                <c:pt idx="332">
                  <c:v>3.6894314289093018</c:v>
                </c:pt>
                <c:pt idx="333">
                  <c:v>3.6608562469482422</c:v>
                </c:pt>
                <c:pt idx="334">
                  <c:v>3.7586331367492676</c:v>
                </c:pt>
                <c:pt idx="335">
                  <c:v>3.5823183059692383</c:v>
                </c:pt>
                <c:pt idx="336">
                  <c:v>3.0938498973846436</c:v>
                </c:pt>
                <c:pt idx="337">
                  <c:v>3.703035831451416</c:v>
                </c:pt>
                <c:pt idx="338">
                  <c:v>3.5655479431152344</c:v>
                </c:pt>
                <c:pt idx="339">
                  <c:v>3.7585127353668213</c:v>
                </c:pt>
                <c:pt idx="340">
                  <c:v>3.3812952041625977</c:v>
                </c:pt>
                <c:pt idx="341">
                  <c:v>3.2402770519256592</c:v>
                </c:pt>
                <c:pt idx="342">
                  <c:v>3.6988863945007324</c:v>
                </c:pt>
                <c:pt idx="343">
                  <c:v>3.8081929683685303</c:v>
                </c:pt>
                <c:pt idx="344">
                  <c:v>3.9394757747650146</c:v>
                </c:pt>
                <c:pt idx="345">
                  <c:v>3.8456635475158691</c:v>
                </c:pt>
                <c:pt idx="346">
                  <c:v>3.9948182106018066</c:v>
                </c:pt>
                <c:pt idx="347">
                  <c:v>3.9515008926391602</c:v>
                </c:pt>
                <c:pt idx="348">
                  <c:v>3.1307671070098877</c:v>
                </c:pt>
                <c:pt idx="349">
                  <c:v>3.1775591373443604</c:v>
                </c:pt>
                <c:pt idx="350">
                  <c:v>3.5131142139434814</c:v>
                </c:pt>
                <c:pt idx="351">
                  <c:v>3.7891383171081543</c:v>
                </c:pt>
                <c:pt idx="352">
                  <c:v>3.0596365928649902</c:v>
                </c:pt>
                <c:pt idx="353">
                  <c:v>3.3208260536193848</c:v>
                </c:pt>
                <c:pt idx="354">
                  <c:v>3.0734481811523438</c:v>
                </c:pt>
                <c:pt idx="355">
                  <c:v>3.1958999633789063</c:v>
                </c:pt>
                <c:pt idx="356">
                  <c:v>3.8529088497161865</c:v>
                </c:pt>
                <c:pt idx="357">
                  <c:v>3.0086755752563477</c:v>
                </c:pt>
                <c:pt idx="358">
                  <c:v>3.574495792388916</c:v>
                </c:pt>
                <c:pt idx="359">
                  <c:v>3.0416069030761719</c:v>
                </c:pt>
                <c:pt idx="360">
                  <c:v>3.6859750747680664</c:v>
                </c:pt>
                <c:pt idx="361">
                  <c:v>3.7713541984558105</c:v>
                </c:pt>
                <c:pt idx="362">
                  <c:v>3.9779717922210693</c:v>
                </c:pt>
                <c:pt idx="363">
                  <c:v>3.1227936744689941</c:v>
                </c:pt>
                <c:pt idx="364">
                  <c:v>3.0256495475769043</c:v>
                </c:pt>
                <c:pt idx="365">
                  <c:v>3.5614373683929443</c:v>
                </c:pt>
                <c:pt idx="366">
                  <c:v>3.8813107013702393</c:v>
                </c:pt>
                <c:pt idx="367">
                  <c:v>3.6170876026153564</c:v>
                </c:pt>
                <c:pt idx="368">
                  <c:v>3.9098982810974121</c:v>
                </c:pt>
                <c:pt idx="369">
                  <c:v>3.2199549674987793</c:v>
                </c:pt>
                <c:pt idx="370">
                  <c:v>3.4362287521362305</c:v>
                </c:pt>
                <c:pt idx="371">
                  <c:v>3.0081133842468262</c:v>
                </c:pt>
                <c:pt idx="372">
                  <c:v>3.8502292633056641</c:v>
                </c:pt>
                <c:pt idx="373">
                  <c:v>3.393620491027832</c:v>
                </c:pt>
                <c:pt idx="374">
                  <c:v>3.661262035369873</c:v>
                </c:pt>
                <c:pt idx="375">
                  <c:v>3.2840061187744141</c:v>
                </c:pt>
                <c:pt idx="376">
                  <c:v>3.7637343406677246</c:v>
                </c:pt>
                <c:pt idx="377">
                  <c:v>3.3578622341156006</c:v>
                </c:pt>
                <c:pt idx="378">
                  <c:v>3.3716850280761719</c:v>
                </c:pt>
                <c:pt idx="379">
                  <c:v>3.2318809032440186</c:v>
                </c:pt>
                <c:pt idx="380">
                  <c:v>3.5239706039428711</c:v>
                </c:pt>
                <c:pt idx="381">
                  <c:v>3.0275344848632813</c:v>
                </c:pt>
                <c:pt idx="382">
                  <c:v>3.180912971496582</c:v>
                </c:pt>
                <c:pt idx="383">
                  <c:v>3.5867247581481934</c:v>
                </c:pt>
                <c:pt idx="384">
                  <c:v>3.8559613227844238</c:v>
                </c:pt>
                <c:pt idx="385">
                  <c:v>3.7472298145294189</c:v>
                </c:pt>
                <c:pt idx="386">
                  <c:v>3.6602592468261719</c:v>
                </c:pt>
                <c:pt idx="387">
                  <c:v>3.4094386100769043</c:v>
                </c:pt>
                <c:pt idx="388">
                  <c:v>3.6937899589538574</c:v>
                </c:pt>
                <c:pt idx="389">
                  <c:v>3.2115797996520996</c:v>
                </c:pt>
                <c:pt idx="390">
                  <c:v>3.2209758758544922</c:v>
                </c:pt>
                <c:pt idx="391">
                  <c:v>3.8950815200805664</c:v>
                </c:pt>
                <c:pt idx="392">
                  <c:v>3.5530202388763428</c:v>
                </c:pt>
                <c:pt idx="393">
                  <c:v>3.225766658782959</c:v>
                </c:pt>
                <c:pt idx="394">
                  <c:v>3.4473512172698975</c:v>
                </c:pt>
                <c:pt idx="395">
                  <c:v>3.7110099792480469</c:v>
                </c:pt>
                <c:pt idx="396">
                  <c:v>3.3276848793029785</c:v>
                </c:pt>
                <c:pt idx="397">
                  <c:v>3.820920467376709</c:v>
                </c:pt>
                <c:pt idx="398">
                  <c:v>3.0623159408569336</c:v>
                </c:pt>
                <c:pt idx="399">
                  <c:v>3.1458649635314941</c:v>
                </c:pt>
                <c:pt idx="400">
                  <c:v>3.1045699119567871</c:v>
                </c:pt>
                <c:pt idx="401">
                  <c:v>3.7865252494812012</c:v>
                </c:pt>
                <c:pt idx="402">
                  <c:v>3.6802237033843994</c:v>
                </c:pt>
                <c:pt idx="403">
                  <c:v>3.3134832382202148</c:v>
                </c:pt>
                <c:pt idx="404">
                  <c:v>3.2018637657165527</c:v>
                </c:pt>
                <c:pt idx="405">
                  <c:v>3.9325466156005859</c:v>
                </c:pt>
                <c:pt idx="406">
                  <c:v>3.2188746929168701</c:v>
                </c:pt>
                <c:pt idx="407">
                  <c:v>3.1748161315917969</c:v>
                </c:pt>
                <c:pt idx="408">
                  <c:v>3.7241871356964111</c:v>
                </c:pt>
                <c:pt idx="409">
                  <c:v>3.4730360507965088</c:v>
                </c:pt>
                <c:pt idx="410">
                  <c:v>3.5491242408752441</c:v>
                </c:pt>
                <c:pt idx="411">
                  <c:v>3.3674664497375488</c:v>
                </c:pt>
                <c:pt idx="412">
                  <c:v>3.1371059417724609</c:v>
                </c:pt>
                <c:pt idx="413">
                  <c:v>3.073206901550293</c:v>
                </c:pt>
                <c:pt idx="414">
                  <c:v>3.9886023998260498</c:v>
                </c:pt>
                <c:pt idx="415">
                  <c:v>3.3687653541564941</c:v>
                </c:pt>
                <c:pt idx="416">
                  <c:v>3.8101170063018799</c:v>
                </c:pt>
                <c:pt idx="417">
                  <c:v>3.6160945892333984</c:v>
                </c:pt>
                <c:pt idx="418">
                  <c:v>3.0950925350189209</c:v>
                </c:pt>
                <c:pt idx="419">
                  <c:v>3.7599616050720215</c:v>
                </c:pt>
                <c:pt idx="420">
                  <c:v>3.5543651580810547</c:v>
                </c:pt>
                <c:pt idx="421">
                  <c:v>3.98899245262146</c:v>
                </c:pt>
                <c:pt idx="422">
                  <c:v>3.5085108280181885</c:v>
                </c:pt>
                <c:pt idx="423">
                  <c:v>3.2649354934692383</c:v>
                </c:pt>
                <c:pt idx="424">
                  <c:v>4.1837644577026367</c:v>
                </c:pt>
                <c:pt idx="425">
                  <c:v>4.6337003707885742</c:v>
                </c:pt>
                <c:pt idx="426">
                  <c:v>4.2600593566894531</c:v>
                </c:pt>
                <c:pt idx="427">
                  <c:v>4.5524454116821289</c:v>
                </c:pt>
                <c:pt idx="428">
                  <c:v>4.7124347686767578</c:v>
                </c:pt>
                <c:pt idx="429">
                  <c:v>4.1962704658508301</c:v>
                </c:pt>
                <c:pt idx="430">
                  <c:v>4.3571906089782715</c:v>
                </c:pt>
                <c:pt idx="431">
                  <c:v>4.2599582672119141</c:v>
                </c:pt>
                <c:pt idx="432">
                  <c:v>4.1780476570129395</c:v>
                </c:pt>
                <c:pt idx="433">
                  <c:v>4.6441245079040527</c:v>
                </c:pt>
                <c:pt idx="434">
                  <c:v>4.3067378997802734</c:v>
                </c:pt>
                <c:pt idx="435">
                  <c:v>4.3672671318054199</c:v>
                </c:pt>
                <c:pt idx="436">
                  <c:v>4.2003474235534668</c:v>
                </c:pt>
                <c:pt idx="437">
                  <c:v>4.3954076766967773</c:v>
                </c:pt>
                <c:pt idx="438">
                  <c:v>4.8949007987976074</c:v>
                </c:pt>
                <c:pt idx="439">
                  <c:v>4.4886226654052734</c:v>
                </c:pt>
                <c:pt idx="440">
                  <c:v>4.1392183303833008</c:v>
                </c:pt>
                <c:pt idx="441">
                  <c:v>4.5071234703063965</c:v>
                </c:pt>
                <c:pt idx="442">
                  <c:v>4.2549991607666016</c:v>
                </c:pt>
                <c:pt idx="443">
                  <c:v>4.3045759201049805</c:v>
                </c:pt>
                <c:pt idx="444">
                  <c:v>4.1818428039550781</c:v>
                </c:pt>
                <c:pt idx="445">
                  <c:v>4.0354037284851074</c:v>
                </c:pt>
                <c:pt idx="446">
                  <c:v>4.3210697174072266</c:v>
                </c:pt>
                <c:pt idx="447">
                  <c:v>4.6534261703491211</c:v>
                </c:pt>
                <c:pt idx="448">
                  <c:v>4.1022138595581055</c:v>
                </c:pt>
                <c:pt idx="449">
                  <c:v>4.6506361961364746</c:v>
                </c:pt>
                <c:pt idx="450">
                  <c:v>4.8366084098815918</c:v>
                </c:pt>
                <c:pt idx="451">
                  <c:v>4.5039291381835938</c:v>
                </c:pt>
                <c:pt idx="452">
                  <c:v>4.4332466125488281</c:v>
                </c:pt>
                <c:pt idx="453">
                  <c:v>4.9673409461975098</c:v>
                </c:pt>
                <c:pt idx="454">
                  <c:v>4.216163158416748</c:v>
                </c:pt>
                <c:pt idx="455">
                  <c:v>4.3598604202270508</c:v>
                </c:pt>
                <c:pt idx="456">
                  <c:v>4.0819458961486816</c:v>
                </c:pt>
                <c:pt idx="457">
                  <c:v>4.7653040885925293</c:v>
                </c:pt>
                <c:pt idx="458">
                  <c:v>4.4068074226379395</c:v>
                </c:pt>
                <c:pt idx="459">
                  <c:v>4.1489572525024414</c:v>
                </c:pt>
                <c:pt idx="460">
                  <c:v>4.7738690376281738</c:v>
                </c:pt>
                <c:pt idx="461">
                  <c:v>4.0983114242553711</c:v>
                </c:pt>
                <c:pt idx="462">
                  <c:v>4.4374432563781738</c:v>
                </c:pt>
                <c:pt idx="463">
                  <c:v>4.7320680618286133</c:v>
                </c:pt>
                <c:pt idx="464">
                  <c:v>4.963686466217041</c:v>
                </c:pt>
                <c:pt idx="465">
                  <c:v>4.7035207748413086</c:v>
                </c:pt>
                <c:pt idx="466">
                  <c:v>4.1238722801208496</c:v>
                </c:pt>
                <c:pt idx="467">
                  <c:v>4.1289992332458496</c:v>
                </c:pt>
                <c:pt idx="468">
                  <c:v>4.2157249450683594</c:v>
                </c:pt>
                <c:pt idx="469">
                  <c:v>4.5019021034240723</c:v>
                </c:pt>
                <c:pt idx="470">
                  <c:v>4.6069693565368652</c:v>
                </c:pt>
                <c:pt idx="471">
                  <c:v>4.5832023620605469</c:v>
                </c:pt>
                <c:pt idx="472">
                  <c:v>4.7226448059082031</c:v>
                </c:pt>
                <c:pt idx="473">
                  <c:v>4.028172492980957</c:v>
                </c:pt>
                <c:pt idx="474">
                  <c:v>4.3429508209228516</c:v>
                </c:pt>
                <c:pt idx="475">
                  <c:v>4.5247645378112793</c:v>
                </c:pt>
                <c:pt idx="476">
                  <c:v>4.728546142578125</c:v>
                </c:pt>
                <c:pt idx="477">
                  <c:v>4.6963882446289063</c:v>
                </c:pt>
                <c:pt idx="478">
                  <c:v>4.8601479530334473</c:v>
                </c:pt>
                <c:pt idx="479">
                  <c:v>4.9081711769104004</c:v>
                </c:pt>
                <c:pt idx="480">
                  <c:v>4.0089068412780762</c:v>
                </c:pt>
                <c:pt idx="481">
                  <c:v>4.137977123260498</c:v>
                </c:pt>
                <c:pt idx="482">
                  <c:v>4.8876714706420898</c:v>
                </c:pt>
                <c:pt idx="483">
                  <c:v>4.1171379089355469</c:v>
                </c:pt>
                <c:pt idx="484">
                  <c:v>4.7211484909057617</c:v>
                </c:pt>
                <c:pt idx="485">
                  <c:v>4.9624829292297363</c:v>
                </c:pt>
                <c:pt idx="486">
                  <c:v>4.2689013481140137</c:v>
                </c:pt>
                <c:pt idx="487">
                  <c:v>4.0520296096801758</c:v>
                </c:pt>
                <c:pt idx="488">
                  <c:v>4.8326959609985352</c:v>
                </c:pt>
                <c:pt idx="489">
                  <c:v>4.0119028091430664</c:v>
                </c:pt>
                <c:pt idx="490">
                  <c:v>4.0361790657043457</c:v>
                </c:pt>
                <c:pt idx="491">
                  <c:v>4.1852784156799316</c:v>
                </c:pt>
                <c:pt idx="492">
                  <c:v>4.466951847076416</c:v>
                </c:pt>
                <c:pt idx="493">
                  <c:v>4.3816823959350586</c:v>
                </c:pt>
                <c:pt idx="494">
                  <c:v>4.276519775390625</c:v>
                </c:pt>
                <c:pt idx="495">
                  <c:v>4.7652301788330078</c:v>
                </c:pt>
                <c:pt idx="496">
                  <c:v>4.929344654083252</c:v>
                </c:pt>
                <c:pt idx="497">
                  <c:v>4.9009227752685547</c:v>
                </c:pt>
                <c:pt idx="498">
                  <c:v>4.1237969398498535</c:v>
                </c:pt>
                <c:pt idx="499">
                  <c:v>4.1030645370483398</c:v>
                </c:pt>
                <c:pt idx="500">
                  <c:v>4.101560115814209</c:v>
                </c:pt>
                <c:pt idx="501">
                  <c:v>4.0410327911376953</c:v>
                </c:pt>
                <c:pt idx="502">
                  <c:v>4.4642481803894043</c:v>
                </c:pt>
                <c:pt idx="503">
                  <c:v>4.2083497047424316</c:v>
                </c:pt>
                <c:pt idx="504">
                  <c:v>4.0047030448913574</c:v>
                </c:pt>
                <c:pt idx="505">
                  <c:v>4.0101461410522461</c:v>
                </c:pt>
                <c:pt idx="506">
                  <c:v>4.7524580955505371</c:v>
                </c:pt>
                <c:pt idx="507">
                  <c:v>4.912226676940918</c:v>
                </c:pt>
                <c:pt idx="508">
                  <c:v>4.6061415672302246</c:v>
                </c:pt>
                <c:pt idx="509">
                  <c:v>4.0172677040100098</c:v>
                </c:pt>
                <c:pt idx="510">
                  <c:v>4.4701056480407715</c:v>
                </c:pt>
                <c:pt idx="511">
                  <c:v>4.0218815803527832</c:v>
                </c:pt>
                <c:pt idx="512">
                  <c:v>4.1119489669799805</c:v>
                </c:pt>
                <c:pt idx="513">
                  <c:v>4.3178844451904297</c:v>
                </c:pt>
                <c:pt idx="514">
                  <c:v>4.557990550994873</c:v>
                </c:pt>
                <c:pt idx="515">
                  <c:v>4.2734746932983398</c:v>
                </c:pt>
                <c:pt idx="516">
                  <c:v>4.0851497650146484</c:v>
                </c:pt>
                <c:pt idx="517">
                  <c:v>4.0540328025817871</c:v>
                </c:pt>
                <c:pt idx="518">
                  <c:v>4.9827404022216797</c:v>
                </c:pt>
                <c:pt idx="519">
                  <c:v>4.7887763977050781</c:v>
                </c:pt>
                <c:pt idx="520">
                  <c:v>4.8077859878540039</c:v>
                </c:pt>
                <c:pt idx="521">
                  <c:v>4.3212504386901855</c:v>
                </c:pt>
                <c:pt idx="522">
                  <c:v>4.7099943161010742</c:v>
                </c:pt>
                <c:pt idx="523">
                  <c:v>4.2045474052429199</c:v>
                </c:pt>
                <c:pt idx="524">
                  <c:v>4.6227102279663086</c:v>
                </c:pt>
                <c:pt idx="525">
                  <c:v>4.0203866958618164</c:v>
                </c:pt>
                <c:pt idx="526">
                  <c:v>4.9987521171569824</c:v>
                </c:pt>
                <c:pt idx="527">
                  <c:v>4.620572566986084</c:v>
                </c:pt>
                <c:pt idx="528">
                  <c:v>4.8877358436584473</c:v>
                </c:pt>
                <c:pt idx="529">
                  <c:v>4.2900524139404297</c:v>
                </c:pt>
                <c:pt idx="530">
                  <c:v>4.6068391799926758</c:v>
                </c:pt>
                <c:pt idx="531">
                  <c:v>4.2577414512634277</c:v>
                </c:pt>
                <c:pt idx="532">
                  <c:v>4.6889224052429199</c:v>
                </c:pt>
                <c:pt idx="533">
                  <c:v>4.0612602233886719</c:v>
                </c:pt>
                <c:pt idx="534">
                  <c:v>4.9104537963867188</c:v>
                </c:pt>
                <c:pt idx="535">
                  <c:v>4.2323675155639648</c:v>
                </c:pt>
                <c:pt idx="536">
                  <c:v>4.1864242553710938</c:v>
                </c:pt>
                <c:pt idx="537">
                  <c:v>4.081791877746582</c:v>
                </c:pt>
                <c:pt idx="538">
                  <c:v>4.4913325309753418</c:v>
                </c:pt>
                <c:pt idx="539">
                  <c:v>4.9654197692871094</c:v>
                </c:pt>
                <c:pt idx="540">
                  <c:v>4.5938997268676758</c:v>
                </c:pt>
                <c:pt idx="541">
                  <c:v>4.2864809036254883</c:v>
                </c:pt>
                <c:pt idx="542">
                  <c:v>4.7850766181945801</c:v>
                </c:pt>
                <c:pt idx="543">
                  <c:v>4.3783674240112305</c:v>
                </c:pt>
                <c:pt idx="544">
                  <c:v>4.0268340110778809</c:v>
                </c:pt>
                <c:pt idx="545">
                  <c:v>4.4193305969238281</c:v>
                </c:pt>
                <c:pt idx="546">
                  <c:v>4.7124114036560059</c:v>
                </c:pt>
                <c:pt idx="547">
                  <c:v>4.2810726165771484</c:v>
                </c:pt>
                <c:pt idx="548">
                  <c:v>4.3145852088928223</c:v>
                </c:pt>
                <c:pt idx="549">
                  <c:v>4.1308116912841797</c:v>
                </c:pt>
                <c:pt idx="550">
                  <c:v>4.0315074920654297</c:v>
                </c:pt>
                <c:pt idx="551">
                  <c:v>4.3603358268737793</c:v>
                </c:pt>
                <c:pt idx="552">
                  <c:v>4.2057948112487793</c:v>
                </c:pt>
                <c:pt idx="553">
                  <c:v>4.0509777069091797</c:v>
                </c:pt>
                <c:pt idx="554">
                  <c:v>4.2374711036682129</c:v>
                </c:pt>
                <c:pt idx="555">
                  <c:v>4.8691787719726563</c:v>
                </c:pt>
                <c:pt idx="556">
                  <c:v>4.293278694152832</c:v>
                </c:pt>
                <c:pt idx="557">
                  <c:v>4.4090061187744141</c:v>
                </c:pt>
                <c:pt idx="558">
                  <c:v>4.8604393005371094</c:v>
                </c:pt>
                <c:pt idx="559">
                  <c:v>4.6537723541259766</c:v>
                </c:pt>
                <c:pt idx="560">
                  <c:v>4.147578239440918</c:v>
                </c:pt>
                <c:pt idx="561">
                  <c:v>4.2759346961975098</c:v>
                </c:pt>
                <c:pt idx="562">
                  <c:v>4.079859733581543</c:v>
                </c:pt>
                <c:pt idx="563">
                  <c:v>4.4681496620178223</c:v>
                </c:pt>
                <c:pt idx="564">
                  <c:v>4.0288686752319336</c:v>
                </c:pt>
                <c:pt idx="565">
                  <c:v>4.6134424209594727</c:v>
                </c:pt>
                <c:pt idx="566">
                  <c:v>4.758908748626709</c:v>
                </c:pt>
                <c:pt idx="567">
                  <c:v>4.214942455291748</c:v>
                </c:pt>
                <c:pt idx="568">
                  <c:v>4.8361392021179199</c:v>
                </c:pt>
                <c:pt idx="569">
                  <c:v>4.2396020889282227</c:v>
                </c:pt>
                <c:pt idx="570">
                  <c:v>4.4920415878295898</c:v>
                </c:pt>
                <c:pt idx="571">
                  <c:v>4.9407649040222168</c:v>
                </c:pt>
                <c:pt idx="572">
                  <c:v>4.4734277725219727</c:v>
                </c:pt>
                <c:pt idx="573">
                  <c:v>4.9351649284362793</c:v>
                </c:pt>
                <c:pt idx="574">
                  <c:v>4.541104793548584</c:v>
                </c:pt>
                <c:pt idx="575">
                  <c:v>4.5248007774353027</c:v>
                </c:pt>
                <c:pt idx="576">
                  <c:v>4.8817243576049805</c:v>
                </c:pt>
                <c:pt idx="577">
                  <c:v>4.0849919319152832</c:v>
                </c:pt>
                <c:pt idx="578">
                  <c:v>4.5737099647521973</c:v>
                </c:pt>
                <c:pt idx="579">
                  <c:v>4.5342936515808105</c:v>
                </c:pt>
                <c:pt idx="580">
                  <c:v>4.8455886840820313</c:v>
                </c:pt>
                <c:pt idx="581">
                  <c:v>4.5383286476135254</c:v>
                </c:pt>
                <c:pt idx="582">
                  <c:v>4.6303462982177734</c:v>
                </c:pt>
                <c:pt idx="583">
                  <c:v>4.0637240409851074</c:v>
                </c:pt>
                <c:pt idx="584">
                  <c:v>4.9425325393676758</c:v>
                </c:pt>
                <c:pt idx="585">
                  <c:v>4.5879592895507813</c:v>
                </c:pt>
                <c:pt idx="586">
                  <c:v>4.7489361763000488</c:v>
                </c:pt>
                <c:pt idx="587">
                  <c:v>4.1050224304199219</c:v>
                </c:pt>
                <c:pt idx="588">
                  <c:v>4.1269540786743164</c:v>
                </c:pt>
                <c:pt idx="589">
                  <c:v>4.1252202987670898</c:v>
                </c:pt>
                <c:pt idx="590">
                  <c:v>4.4130125045776367</c:v>
                </c:pt>
                <c:pt idx="591">
                  <c:v>4.4507231712341309</c:v>
                </c:pt>
                <c:pt idx="592">
                  <c:v>4.3745317459106445</c:v>
                </c:pt>
                <c:pt idx="593">
                  <c:v>4.7641940116882324</c:v>
                </c:pt>
                <c:pt idx="594">
                  <c:v>4.8712100982666016</c:v>
                </c:pt>
                <c:pt idx="595">
                  <c:v>4.2826118469238281</c:v>
                </c:pt>
                <c:pt idx="596">
                  <c:v>4.5676231384277344</c:v>
                </c:pt>
                <c:pt idx="597">
                  <c:v>4.0177512168884277</c:v>
                </c:pt>
                <c:pt idx="598">
                  <c:v>4.7811703681945801</c:v>
                </c:pt>
                <c:pt idx="599">
                  <c:v>4.8440594673156738</c:v>
                </c:pt>
                <c:pt idx="600">
                  <c:v>4.7336034774780273</c:v>
                </c:pt>
                <c:pt idx="601">
                  <c:v>4.5614285469055176</c:v>
                </c:pt>
                <c:pt idx="602">
                  <c:v>4.8141088485717773</c:v>
                </c:pt>
                <c:pt idx="603">
                  <c:v>4.1652297973632813</c:v>
                </c:pt>
                <c:pt idx="604">
                  <c:v>4.3520503044128418</c:v>
                </c:pt>
                <c:pt idx="605">
                  <c:v>4.8583621978759766</c:v>
                </c:pt>
                <c:pt idx="606">
                  <c:v>4.4023332595825195</c:v>
                </c:pt>
                <c:pt idx="607">
                  <c:v>4.391726016998291</c:v>
                </c:pt>
                <c:pt idx="608">
                  <c:v>4.5451483726501465</c:v>
                </c:pt>
                <c:pt idx="609">
                  <c:v>4.1894612312316895</c:v>
                </c:pt>
                <c:pt idx="610">
                  <c:v>4.3425936698913574</c:v>
                </c:pt>
                <c:pt idx="611">
                  <c:v>4.322601318359375</c:v>
                </c:pt>
                <c:pt idx="612">
                  <c:v>4.1583061218261719</c:v>
                </c:pt>
                <c:pt idx="613">
                  <c:v>4.5475382804870605</c:v>
                </c:pt>
                <c:pt idx="614">
                  <c:v>4.1850814819335938</c:v>
                </c:pt>
                <c:pt idx="615">
                  <c:v>4.6132841110229492</c:v>
                </c:pt>
                <c:pt idx="616">
                  <c:v>4.9393792152404785</c:v>
                </c:pt>
                <c:pt idx="617">
                  <c:v>4.2608909606933594</c:v>
                </c:pt>
                <c:pt idx="618">
                  <c:v>4.7416057586669922</c:v>
                </c:pt>
                <c:pt idx="619">
                  <c:v>4.0959253311157227</c:v>
                </c:pt>
                <c:pt idx="620">
                  <c:v>4.0455422401428223</c:v>
                </c:pt>
                <c:pt idx="621">
                  <c:v>4.8705744743347168</c:v>
                </c:pt>
                <c:pt idx="622">
                  <c:v>4.0378928184509277</c:v>
                </c:pt>
                <c:pt idx="623">
                  <c:v>4.9594235420227051</c:v>
                </c:pt>
                <c:pt idx="624">
                  <c:v>4.0817861557006836</c:v>
                </c:pt>
                <c:pt idx="625">
                  <c:v>4.4019660949707031</c:v>
                </c:pt>
                <c:pt idx="626">
                  <c:v>4.4052739143371582</c:v>
                </c:pt>
                <c:pt idx="627">
                  <c:v>4.2632417678833008</c:v>
                </c:pt>
                <c:pt idx="628">
                  <c:v>4.4114580154418945</c:v>
                </c:pt>
                <c:pt idx="629">
                  <c:v>4.3722662925720215</c:v>
                </c:pt>
                <c:pt idx="630">
                  <c:v>4.4458169937133789</c:v>
                </c:pt>
                <c:pt idx="631">
                  <c:v>4.6962881088256836</c:v>
                </c:pt>
                <c:pt idx="632">
                  <c:v>4.3584156036376953</c:v>
                </c:pt>
                <c:pt idx="633">
                  <c:v>4.2473058700561523</c:v>
                </c:pt>
                <c:pt idx="634">
                  <c:v>4.3504905700683594</c:v>
                </c:pt>
                <c:pt idx="635">
                  <c:v>4.0375123023986816</c:v>
                </c:pt>
                <c:pt idx="636">
                  <c:v>4.2313380241394043</c:v>
                </c:pt>
                <c:pt idx="637">
                  <c:v>4.9515042304992676</c:v>
                </c:pt>
                <c:pt idx="638">
                  <c:v>4.4509468078613281</c:v>
                </c:pt>
                <c:pt idx="639">
                  <c:v>4.2101864814758301</c:v>
                </c:pt>
                <c:pt idx="640">
                  <c:v>4.1857681274414063</c:v>
                </c:pt>
                <c:pt idx="641">
                  <c:v>4.1924557685852051</c:v>
                </c:pt>
                <c:pt idx="642">
                  <c:v>4.6385350227355957</c:v>
                </c:pt>
                <c:pt idx="643">
                  <c:v>4.9267163276672363</c:v>
                </c:pt>
                <c:pt idx="644">
                  <c:v>4.7826547622680664</c:v>
                </c:pt>
                <c:pt idx="645">
                  <c:v>4.8563013076782227</c:v>
                </c:pt>
                <c:pt idx="646">
                  <c:v>4.5363068580627441</c:v>
                </c:pt>
                <c:pt idx="647">
                  <c:v>4.8841547966003418</c:v>
                </c:pt>
                <c:pt idx="648">
                  <c:v>4.0134634971618652</c:v>
                </c:pt>
                <c:pt idx="649">
                  <c:v>4.5105676651000977</c:v>
                </c:pt>
                <c:pt idx="650">
                  <c:v>4.5778102874755859</c:v>
                </c:pt>
                <c:pt idx="651">
                  <c:v>4.3686008453369141</c:v>
                </c:pt>
                <c:pt idx="652">
                  <c:v>4.6599750518798828</c:v>
                </c:pt>
                <c:pt idx="653">
                  <c:v>4.8383102416992188</c:v>
                </c:pt>
                <c:pt idx="654">
                  <c:v>4.86419677734375</c:v>
                </c:pt>
                <c:pt idx="655">
                  <c:v>4.8737978935241699</c:v>
                </c:pt>
                <c:pt idx="656">
                  <c:v>4.5287685394287109</c:v>
                </c:pt>
                <c:pt idx="657">
                  <c:v>4.1958212852478027</c:v>
                </c:pt>
                <c:pt idx="658">
                  <c:v>4.8758673667907715</c:v>
                </c:pt>
                <c:pt idx="659">
                  <c:v>4.5234475135803223</c:v>
                </c:pt>
                <c:pt idx="660">
                  <c:v>4.9885678291320801</c:v>
                </c:pt>
                <c:pt idx="661">
                  <c:v>4.7741823196411133</c:v>
                </c:pt>
                <c:pt idx="662">
                  <c:v>4.3803849220275879</c:v>
                </c:pt>
                <c:pt idx="663">
                  <c:v>4.178865909576416</c:v>
                </c:pt>
                <c:pt idx="664">
                  <c:v>4.279998779296875</c:v>
                </c:pt>
                <c:pt idx="665">
                  <c:v>4.2360572814941406</c:v>
                </c:pt>
                <c:pt idx="666">
                  <c:v>4.2496061325073242</c:v>
                </c:pt>
                <c:pt idx="667">
                  <c:v>4.5540437698364258</c:v>
                </c:pt>
                <c:pt idx="668">
                  <c:v>4.6682624816894531</c:v>
                </c:pt>
                <c:pt idx="669">
                  <c:v>4.3905935287475586</c:v>
                </c:pt>
                <c:pt idx="670">
                  <c:v>4.9465837478637695</c:v>
                </c:pt>
                <c:pt idx="671">
                  <c:v>4.9924616813659668</c:v>
                </c:pt>
                <c:pt idx="672">
                  <c:v>4.2460451126098633</c:v>
                </c:pt>
                <c:pt idx="673">
                  <c:v>4.285606861114502</c:v>
                </c:pt>
                <c:pt idx="674">
                  <c:v>4.8502945899963379</c:v>
                </c:pt>
                <c:pt idx="675">
                  <c:v>4.1891469955444336</c:v>
                </c:pt>
                <c:pt idx="676">
                  <c:v>4.2455768585205078</c:v>
                </c:pt>
                <c:pt idx="677">
                  <c:v>4.8132119178771973</c:v>
                </c:pt>
                <c:pt idx="678">
                  <c:v>4.3710780143737793</c:v>
                </c:pt>
                <c:pt idx="679">
                  <c:v>4.9585809707641602</c:v>
                </c:pt>
                <c:pt idx="680">
                  <c:v>4.0273380279541016</c:v>
                </c:pt>
                <c:pt idx="681">
                  <c:v>4.7138924598693848</c:v>
                </c:pt>
                <c:pt idx="682">
                  <c:v>4.3129920959472656</c:v>
                </c:pt>
                <c:pt idx="683">
                  <c:v>4.6290616989135742</c:v>
                </c:pt>
                <c:pt idx="684">
                  <c:v>4.3601417541503906</c:v>
                </c:pt>
                <c:pt idx="685">
                  <c:v>4.837440013885498</c:v>
                </c:pt>
                <c:pt idx="686">
                  <c:v>4.8808307647705078</c:v>
                </c:pt>
                <c:pt idx="687">
                  <c:v>4.7817215919494629</c:v>
                </c:pt>
                <c:pt idx="688">
                  <c:v>4.7255659103393555</c:v>
                </c:pt>
                <c:pt idx="689">
                  <c:v>4.2682948112487793</c:v>
                </c:pt>
                <c:pt idx="690">
                  <c:v>4.8068065643310547</c:v>
                </c:pt>
                <c:pt idx="691">
                  <c:v>4.6096410751342773</c:v>
                </c:pt>
                <c:pt idx="692">
                  <c:v>4.413055419921875</c:v>
                </c:pt>
                <c:pt idx="693">
                  <c:v>4.5489997863769531</c:v>
                </c:pt>
                <c:pt idx="694">
                  <c:v>4.1065793037414551</c:v>
                </c:pt>
                <c:pt idx="695">
                  <c:v>4.7018165588378906</c:v>
                </c:pt>
                <c:pt idx="696">
                  <c:v>4.623112678527832</c:v>
                </c:pt>
                <c:pt idx="697">
                  <c:v>4.400179386138916</c:v>
                </c:pt>
                <c:pt idx="698">
                  <c:v>4.2481069564819336</c:v>
                </c:pt>
                <c:pt idx="699">
                  <c:v>4.6284136772155762</c:v>
                </c:pt>
                <c:pt idx="700">
                  <c:v>4.3198165893554688</c:v>
                </c:pt>
                <c:pt idx="701">
                  <c:v>4.9689269065856934</c:v>
                </c:pt>
                <c:pt idx="702">
                  <c:v>4.6928286552429199</c:v>
                </c:pt>
                <c:pt idx="703">
                  <c:v>4.0081076622009277</c:v>
                </c:pt>
                <c:pt idx="704">
                  <c:v>4.1925406455993652</c:v>
                </c:pt>
                <c:pt idx="705">
                  <c:v>4.2819914817810059</c:v>
                </c:pt>
                <c:pt idx="706">
                  <c:v>4.2777585983276367</c:v>
                </c:pt>
                <c:pt idx="707">
                  <c:v>4.2992367744445801</c:v>
                </c:pt>
                <c:pt idx="708">
                  <c:v>4.9960517883300781</c:v>
                </c:pt>
                <c:pt idx="709">
                  <c:v>4.9287528991699219</c:v>
                </c:pt>
                <c:pt idx="710">
                  <c:v>4.328740119934082</c:v>
                </c:pt>
                <c:pt idx="711">
                  <c:v>4.8542256355285645</c:v>
                </c:pt>
                <c:pt idx="712">
                  <c:v>4.0130419731140137</c:v>
                </c:pt>
                <c:pt idx="713">
                  <c:v>4.1039295196533203</c:v>
                </c:pt>
                <c:pt idx="714">
                  <c:v>4.8127775192260742</c:v>
                </c:pt>
                <c:pt idx="715">
                  <c:v>4.7826423645019531</c:v>
                </c:pt>
                <c:pt idx="716">
                  <c:v>4.1623897552490234</c:v>
                </c:pt>
                <c:pt idx="717">
                  <c:v>4.4145002365112305</c:v>
                </c:pt>
                <c:pt idx="718">
                  <c:v>4.3821587562561035</c:v>
                </c:pt>
                <c:pt idx="719">
                  <c:v>4.1527113914489746</c:v>
                </c:pt>
                <c:pt idx="720">
                  <c:v>5.7524495124816895</c:v>
                </c:pt>
                <c:pt idx="721">
                  <c:v>5.966766357421875</c:v>
                </c:pt>
                <c:pt idx="722">
                  <c:v>5.7315177917480469</c:v>
                </c:pt>
                <c:pt idx="723">
                  <c:v>5.2452616691589355</c:v>
                </c:pt>
                <c:pt idx="724">
                  <c:v>5.6265020370483398</c:v>
                </c:pt>
                <c:pt idx="725">
                  <c:v>5.427985668182373</c:v>
                </c:pt>
                <c:pt idx="726">
                  <c:v>5.3538308143615723</c:v>
                </c:pt>
                <c:pt idx="727">
                  <c:v>5.0887842178344727</c:v>
                </c:pt>
                <c:pt idx="728">
                  <c:v>5.5479130744934082</c:v>
                </c:pt>
                <c:pt idx="729">
                  <c:v>5.9749317169189453</c:v>
                </c:pt>
                <c:pt idx="730">
                  <c:v>5.8358860015869141</c:v>
                </c:pt>
                <c:pt idx="731">
                  <c:v>5.6404385566711426</c:v>
                </c:pt>
                <c:pt idx="732">
                  <c:v>5.8225736618041992</c:v>
                </c:pt>
                <c:pt idx="733">
                  <c:v>5.5800685882568359</c:v>
                </c:pt>
                <c:pt idx="734">
                  <c:v>5.974276065826416</c:v>
                </c:pt>
                <c:pt idx="735">
                  <c:v>5.5462760925292969</c:v>
                </c:pt>
                <c:pt idx="736">
                  <c:v>5.0644903182983398</c:v>
                </c:pt>
                <c:pt idx="737">
                  <c:v>5.0455389022827148</c:v>
                </c:pt>
                <c:pt idx="738">
                  <c:v>5.7401595115661621</c:v>
                </c:pt>
                <c:pt idx="739">
                  <c:v>5.6979541778564453</c:v>
                </c:pt>
                <c:pt idx="740">
                  <c:v>5.6207942962646484</c:v>
                </c:pt>
                <c:pt idx="741">
                  <c:v>5.0292830467224121</c:v>
                </c:pt>
                <c:pt idx="742">
                  <c:v>5.3129472732543945</c:v>
                </c:pt>
                <c:pt idx="743">
                  <c:v>5.1569151878356934</c:v>
                </c:pt>
                <c:pt idx="744">
                  <c:v>5.0100688934326172</c:v>
                </c:pt>
                <c:pt idx="745">
                  <c:v>5.846987247467041</c:v>
                </c:pt>
                <c:pt idx="746">
                  <c:v>5.3649115562438965</c:v>
                </c:pt>
                <c:pt idx="747">
                  <c:v>5.0973958969116211</c:v>
                </c:pt>
                <c:pt idx="748">
                  <c:v>5.634282112121582</c:v>
                </c:pt>
                <c:pt idx="749">
                  <c:v>5.4015040397644043</c:v>
                </c:pt>
                <c:pt idx="750">
                  <c:v>5.5220575332641602</c:v>
                </c:pt>
                <c:pt idx="751">
                  <c:v>5.3111529350280762</c:v>
                </c:pt>
                <c:pt idx="752">
                  <c:v>5.7027387619018555</c:v>
                </c:pt>
                <c:pt idx="753">
                  <c:v>5.3473725318908691</c:v>
                </c:pt>
                <c:pt idx="754">
                  <c:v>5.2695541381835938</c:v>
                </c:pt>
                <c:pt idx="755">
                  <c:v>5.9376707077026367</c:v>
                </c:pt>
                <c:pt idx="756">
                  <c:v>5.532984733581543</c:v>
                </c:pt>
                <c:pt idx="757">
                  <c:v>5.7593173980712891</c:v>
                </c:pt>
                <c:pt idx="758">
                  <c:v>5.3227272033691406</c:v>
                </c:pt>
                <c:pt idx="759">
                  <c:v>5.4243001937866211</c:v>
                </c:pt>
                <c:pt idx="760">
                  <c:v>5.8177862167358398</c:v>
                </c:pt>
                <c:pt idx="761">
                  <c:v>5.922184944152832</c:v>
                </c:pt>
                <c:pt idx="762">
                  <c:v>5.271820068359375</c:v>
                </c:pt>
                <c:pt idx="763">
                  <c:v>5.4026985168457031</c:v>
                </c:pt>
                <c:pt idx="764">
                  <c:v>5.1289606094360352</c:v>
                </c:pt>
                <c:pt idx="765">
                  <c:v>5.6958484649658203</c:v>
                </c:pt>
                <c:pt idx="766">
                  <c:v>5.6222167015075684</c:v>
                </c:pt>
                <c:pt idx="767">
                  <c:v>5.4029145240783691</c:v>
                </c:pt>
                <c:pt idx="768">
                  <c:v>5.0524988174438477</c:v>
                </c:pt>
                <c:pt idx="769">
                  <c:v>5.3774399757385254</c:v>
                </c:pt>
                <c:pt idx="770">
                  <c:v>5.2215213775634766</c:v>
                </c:pt>
                <c:pt idx="771">
                  <c:v>5.6952505111694336</c:v>
                </c:pt>
                <c:pt idx="772">
                  <c:v>5.8372440338134766</c:v>
                </c:pt>
                <c:pt idx="773">
                  <c:v>5.7168855667114258</c:v>
                </c:pt>
                <c:pt idx="774">
                  <c:v>5.0629978179931641</c:v>
                </c:pt>
                <c:pt idx="775">
                  <c:v>5.4518532752990723</c:v>
                </c:pt>
                <c:pt idx="776">
                  <c:v>5.8107490539550781</c:v>
                </c:pt>
                <c:pt idx="777">
                  <c:v>5.8675141334533691</c:v>
                </c:pt>
                <c:pt idx="778">
                  <c:v>5.7613458633422852</c:v>
                </c:pt>
                <c:pt idx="779">
                  <c:v>5.2923641204833984</c:v>
                </c:pt>
                <c:pt idx="780">
                  <c:v>5.2036504745483398</c:v>
                </c:pt>
                <c:pt idx="781">
                  <c:v>5.056248664855957</c:v>
                </c:pt>
                <c:pt idx="782">
                  <c:v>5.2394490242004395</c:v>
                </c:pt>
                <c:pt idx="783">
                  <c:v>5.1975045204162598</c:v>
                </c:pt>
                <c:pt idx="784">
                  <c:v>5.7272772789001465</c:v>
                </c:pt>
                <c:pt idx="785">
                  <c:v>5.0636129379272461</c:v>
                </c:pt>
                <c:pt idx="786">
                  <c:v>5.1621251106262207</c:v>
                </c:pt>
                <c:pt idx="787">
                  <c:v>5.0745968818664551</c:v>
                </c:pt>
                <c:pt idx="788">
                  <c:v>5.1124601364135742</c:v>
                </c:pt>
                <c:pt idx="789">
                  <c:v>5.4820146560668945</c:v>
                </c:pt>
                <c:pt idx="790">
                  <c:v>5.3062648773193359</c:v>
                </c:pt>
                <c:pt idx="791">
                  <c:v>5.5800347328186035</c:v>
                </c:pt>
                <c:pt idx="792">
                  <c:v>5.1877350807189941</c:v>
                </c:pt>
                <c:pt idx="793">
                  <c:v>5.7393250465393066</c:v>
                </c:pt>
                <c:pt idx="794">
                  <c:v>5.0917158126831055</c:v>
                </c:pt>
                <c:pt idx="795">
                  <c:v>5.1773180961608887</c:v>
                </c:pt>
                <c:pt idx="796">
                  <c:v>5.1245808601379395</c:v>
                </c:pt>
                <c:pt idx="797">
                  <c:v>5.8244180679321289</c:v>
                </c:pt>
                <c:pt idx="798">
                  <c:v>5.5410375595092773</c:v>
                </c:pt>
                <c:pt idx="799">
                  <c:v>5.632194995880127</c:v>
                </c:pt>
                <c:pt idx="800">
                  <c:v>5.0803413391113281</c:v>
                </c:pt>
                <c:pt idx="801">
                  <c:v>5.1081933975219727</c:v>
                </c:pt>
                <c:pt idx="802">
                  <c:v>5.492866039276123</c:v>
                </c:pt>
                <c:pt idx="803">
                  <c:v>5.3934688568115234</c:v>
                </c:pt>
                <c:pt idx="804">
                  <c:v>5.6987590789794922</c:v>
                </c:pt>
                <c:pt idx="805">
                  <c:v>5.1285204887390137</c:v>
                </c:pt>
                <c:pt idx="806">
                  <c:v>5.8503470420837402</c:v>
                </c:pt>
                <c:pt idx="807">
                  <c:v>5.0466256141662598</c:v>
                </c:pt>
                <c:pt idx="808">
                  <c:v>5.0482773780822754</c:v>
                </c:pt>
                <c:pt idx="809">
                  <c:v>5.0010147094726563</c:v>
                </c:pt>
                <c:pt idx="810">
                  <c:v>5.9655399322509766</c:v>
                </c:pt>
                <c:pt idx="811">
                  <c:v>5.7086024284362793</c:v>
                </c:pt>
                <c:pt idx="812">
                  <c:v>5.6522431373596191</c:v>
                </c:pt>
                <c:pt idx="813">
                  <c:v>5.9080023765563965</c:v>
                </c:pt>
                <c:pt idx="814">
                  <c:v>5.3910655975341797</c:v>
                </c:pt>
                <c:pt idx="815">
                  <c:v>5.3950042724609375</c:v>
                </c:pt>
                <c:pt idx="816">
                  <c:v>5.3248677253723145</c:v>
                </c:pt>
                <c:pt idx="817">
                  <c:v>5.6776342391967773</c:v>
                </c:pt>
                <c:pt idx="818">
                  <c:v>5.0349979400634766</c:v>
                </c:pt>
                <c:pt idx="819">
                  <c:v>5.1082701683044434</c:v>
                </c:pt>
                <c:pt idx="820">
                  <c:v>5.9837589263916016</c:v>
                </c:pt>
                <c:pt idx="821">
                  <c:v>5.7352428436279297</c:v>
                </c:pt>
                <c:pt idx="822">
                  <c:v>5.4332661628723145</c:v>
                </c:pt>
                <c:pt idx="823">
                  <c:v>5.2444314956665039</c:v>
                </c:pt>
                <c:pt idx="824">
                  <c:v>5.7760767936706543</c:v>
                </c:pt>
                <c:pt idx="825">
                  <c:v>5.8478164672851563</c:v>
                </c:pt>
                <c:pt idx="826">
                  <c:v>5.9686336517333984</c:v>
                </c:pt>
                <c:pt idx="827">
                  <c:v>5.9292058944702148</c:v>
                </c:pt>
                <c:pt idx="828">
                  <c:v>5.0937323570251465</c:v>
                </c:pt>
                <c:pt idx="829">
                  <c:v>5.4251222610473633</c:v>
                </c:pt>
                <c:pt idx="830">
                  <c:v>5.591057300567627</c:v>
                </c:pt>
                <c:pt idx="831">
                  <c:v>5.9335298538208008</c:v>
                </c:pt>
                <c:pt idx="832">
                  <c:v>5.2285399436950684</c:v>
                </c:pt>
                <c:pt idx="833">
                  <c:v>5.3039531707763672</c:v>
                </c:pt>
                <c:pt idx="834">
                  <c:v>5.9178228378295898</c:v>
                </c:pt>
                <c:pt idx="835">
                  <c:v>5.0413351058959961</c:v>
                </c:pt>
                <c:pt idx="836">
                  <c:v>5.569242000579834</c:v>
                </c:pt>
                <c:pt idx="837">
                  <c:v>5.3487634658813477</c:v>
                </c:pt>
                <c:pt idx="838">
                  <c:v>5.6884322166442871</c:v>
                </c:pt>
                <c:pt idx="839">
                  <c:v>5.3931851387023926</c:v>
                </c:pt>
                <c:pt idx="840">
                  <c:v>5.6134748458862305</c:v>
                </c:pt>
                <c:pt idx="841">
                  <c:v>5.7321434020996094</c:v>
                </c:pt>
                <c:pt idx="842">
                  <c:v>5.630885124206543</c:v>
                </c:pt>
                <c:pt idx="843">
                  <c:v>5.7219300270080566</c:v>
                </c:pt>
                <c:pt idx="844">
                  <c:v>5.0527329444885254</c:v>
                </c:pt>
                <c:pt idx="845">
                  <c:v>5.9742841720581055</c:v>
                </c:pt>
                <c:pt idx="846">
                  <c:v>5.945096492767334</c:v>
                </c:pt>
                <c:pt idx="847">
                  <c:v>5.4244117736816406</c:v>
                </c:pt>
                <c:pt idx="848">
                  <c:v>5.5068254470825195</c:v>
                </c:pt>
                <c:pt idx="849">
                  <c:v>5.812589168548584</c:v>
                </c:pt>
                <c:pt idx="850">
                  <c:v>5.8041338920593262</c:v>
                </c:pt>
                <c:pt idx="851">
                  <c:v>5.0546412467956543</c:v>
                </c:pt>
                <c:pt idx="852">
                  <c:v>5.8962111473083496</c:v>
                </c:pt>
                <c:pt idx="853">
                  <c:v>5.6689953804016113</c:v>
                </c:pt>
                <c:pt idx="854">
                  <c:v>5.3021144866943359</c:v>
                </c:pt>
                <c:pt idx="855">
                  <c:v>5.3954648971557617</c:v>
                </c:pt>
                <c:pt idx="856">
                  <c:v>5.2641701698303223</c:v>
                </c:pt>
                <c:pt idx="857">
                  <c:v>5.4844632148742676</c:v>
                </c:pt>
                <c:pt idx="858">
                  <c:v>5.7766714096069336</c:v>
                </c:pt>
                <c:pt idx="859">
                  <c:v>5.3786969184875488</c:v>
                </c:pt>
                <c:pt idx="860">
                  <c:v>5.5764861106872559</c:v>
                </c:pt>
                <c:pt idx="861">
                  <c:v>5.4140462875366211</c:v>
                </c:pt>
                <c:pt idx="862">
                  <c:v>5.6798758506774902</c:v>
                </c:pt>
                <c:pt idx="863">
                  <c:v>5.8785743713378906</c:v>
                </c:pt>
                <c:pt idx="864">
                  <c:v>5.1007943153381348</c:v>
                </c:pt>
                <c:pt idx="865">
                  <c:v>5.5782904624938965</c:v>
                </c:pt>
                <c:pt idx="866">
                  <c:v>5.8757615089416504</c:v>
                </c:pt>
                <c:pt idx="867">
                  <c:v>5.5403990745544434</c:v>
                </c:pt>
                <c:pt idx="868">
                  <c:v>5.1833491325378418</c:v>
                </c:pt>
                <c:pt idx="869">
                  <c:v>5.234163761138916</c:v>
                </c:pt>
                <c:pt idx="870">
                  <c:v>5.4701972007751465</c:v>
                </c:pt>
                <c:pt idx="871">
                  <c:v>5.1868324279785156</c:v>
                </c:pt>
                <c:pt idx="872">
                  <c:v>5.5394062995910645</c:v>
                </c:pt>
                <c:pt idx="873">
                  <c:v>5.8994865417480469</c:v>
                </c:pt>
                <c:pt idx="874">
                  <c:v>5.9636397361755371</c:v>
                </c:pt>
                <c:pt idx="875">
                  <c:v>5.8834009170532227</c:v>
                </c:pt>
                <c:pt idx="876">
                  <c:v>5.6343526840209961</c:v>
                </c:pt>
                <c:pt idx="877">
                  <c:v>5.9708824157714844</c:v>
                </c:pt>
                <c:pt idx="878">
                  <c:v>5.4467854499816895</c:v>
                </c:pt>
                <c:pt idx="879">
                  <c:v>5.0108466148376465</c:v>
                </c:pt>
                <c:pt idx="880">
                  <c:v>5.2175049781799316</c:v>
                </c:pt>
                <c:pt idx="881">
                  <c:v>5.8334445953369141</c:v>
                </c:pt>
                <c:pt idx="882">
                  <c:v>5.6328120231628418</c:v>
                </c:pt>
                <c:pt idx="883">
                  <c:v>5.6918468475341797</c:v>
                </c:pt>
                <c:pt idx="884">
                  <c:v>5.5985932350158691</c:v>
                </c:pt>
                <c:pt idx="885">
                  <c:v>5.3620924949645996</c:v>
                </c:pt>
                <c:pt idx="886">
                  <c:v>5.1103534698486328</c:v>
                </c:pt>
                <c:pt idx="887">
                  <c:v>5.4169497489929199</c:v>
                </c:pt>
                <c:pt idx="888">
                  <c:v>5.9560441970825195</c:v>
                </c:pt>
                <c:pt idx="889">
                  <c:v>5.3393831253051758</c:v>
                </c:pt>
                <c:pt idx="890">
                  <c:v>5.9523277282714844</c:v>
                </c:pt>
                <c:pt idx="891">
                  <c:v>5.5942463874816895</c:v>
                </c:pt>
                <c:pt idx="892">
                  <c:v>5.8638143539428711</c:v>
                </c:pt>
                <c:pt idx="893">
                  <c:v>5.3200631141662598</c:v>
                </c:pt>
                <c:pt idx="894">
                  <c:v>5.0408482551574707</c:v>
                </c:pt>
                <c:pt idx="895">
                  <c:v>5.3741941452026367</c:v>
                </c:pt>
                <c:pt idx="896">
                  <c:v>5.7961878776550293</c:v>
                </c:pt>
                <c:pt idx="897">
                  <c:v>5.3250536918640137</c:v>
                </c:pt>
                <c:pt idx="898">
                  <c:v>5.9023675918579102</c:v>
                </c:pt>
                <c:pt idx="899">
                  <c:v>5.3247499465942383</c:v>
                </c:pt>
                <c:pt idx="900">
                  <c:v>5.3834161758422852</c:v>
                </c:pt>
                <c:pt idx="901">
                  <c:v>5.4386405944824219</c:v>
                </c:pt>
                <c:pt idx="902">
                  <c:v>5.9598770141601563</c:v>
                </c:pt>
                <c:pt idx="903">
                  <c:v>5.9741325378417969</c:v>
                </c:pt>
                <c:pt idx="904">
                  <c:v>5.3386735916137695</c:v>
                </c:pt>
                <c:pt idx="905">
                  <c:v>5.6905088424682617</c:v>
                </c:pt>
                <c:pt idx="906">
                  <c:v>5.9660730361938477</c:v>
                </c:pt>
                <c:pt idx="907">
                  <c:v>5.9478869438171387</c:v>
                </c:pt>
                <c:pt idx="908">
                  <c:v>5.6274981498718262</c:v>
                </c:pt>
                <c:pt idx="909">
                  <c:v>5.3899846076965332</c:v>
                </c:pt>
                <c:pt idx="910">
                  <c:v>5.148592472076416</c:v>
                </c:pt>
                <c:pt idx="911">
                  <c:v>5.0388469696044922</c:v>
                </c:pt>
                <c:pt idx="912">
                  <c:v>5.3416867256164551</c:v>
                </c:pt>
                <c:pt idx="913">
                  <c:v>5.9441957473754883</c:v>
                </c:pt>
                <c:pt idx="914">
                  <c:v>5.0624103546142578</c:v>
                </c:pt>
                <c:pt idx="915">
                  <c:v>5.5237627029418945</c:v>
                </c:pt>
                <c:pt idx="916">
                  <c:v>5.7853760719299316</c:v>
                </c:pt>
                <c:pt idx="917">
                  <c:v>5.0656752586364746</c:v>
                </c:pt>
                <c:pt idx="918">
                  <c:v>5.5259709358215332</c:v>
                </c:pt>
                <c:pt idx="919">
                  <c:v>5.2540740966796875</c:v>
                </c:pt>
                <c:pt idx="920">
                  <c:v>5.619384765625</c:v>
                </c:pt>
                <c:pt idx="921">
                  <c:v>5.3960857391357422</c:v>
                </c:pt>
                <c:pt idx="922">
                  <c:v>5.4287304878234863</c:v>
                </c:pt>
                <c:pt idx="923">
                  <c:v>5.4135618209838867</c:v>
                </c:pt>
                <c:pt idx="924">
                  <c:v>5.9316220283508301</c:v>
                </c:pt>
                <c:pt idx="925">
                  <c:v>5.9096498489379883</c:v>
                </c:pt>
                <c:pt idx="926">
                  <c:v>5.395540714263916</c:v>
                </c:pt>
                <c:pt idx="927">
                  <c:v>5.9379773139953613</c:v>
                </c:pt>
                <c:pt idx="928">
                  <c:v>5.5357646942138672</c:v>
                </c:pt>
                <c:pt idx="929">
                  <c:v>5.3147721290588379</c:v>
                </c:pt>
                <c:pt idx="930">
                  <c:v>5.444953441619873</c:v>
                </c:pt>
                <c:pt idx="931">
                  <c:v>5.0461273193359375</c:v>
                </c:pt>
                <c:pt idx="932">
                  <c:v>5.1859426498413086</c:v>
                </c:pt>
                <c:pt idx="933">
                  <c:v>5.9788713455200195</c:v>
                </c:pt>
                <c:pt idx="934">
                  <c:v>5.4279499053955078</c:v>
                </c:pt>
                <c:pt idx="935">
                  <c:v>5.9924583435058594</c:v>
                </c:pt>
                <c:pt idx="936">
                  <c:v>5.8192472457885742</c:v>
                </c:pt>
                <c:pt idx="937">
                  <c:v>5.8384432792663574</c:v>
                </c:pt>
                <c:pt idx="938">
                  <c:v>5.6654901504516602</c:v>
                </c:pt>
                <c:pt idx="939">
                  <c:v>5.7536416053771973</c:v>
                </c:pt>
                <c:pt idx="940">
                  <c:v>5.6396865844726563</c:v>
                </c:pt>
                <c:pt idx="941">
                  <c:v>5.363339900970459</c:v>
                </c:pt>
                <c:pt idx="942">
                  <c:v>5.3625102043151855</c:v>
                </c:pt>
                <c:pt idx="943">
                  <c:v>5.0962615013122559</c:v>
                </c:pt>
                <c:pt idx="944">
                  <c:v>5.232123851776123</c:v>
                </c:pt>
                <c:pt idx="945">
                  <c:v>5.2708353996276855</c:v>
                </c:pt>
                <c:pt idx="946">
                  <c:v>5.0896453857421875</c:v>
                </c:pt>
                <c:pt idx="947">
                  <c:v>5.2027554512023926</c:v>
                </c:pt>
                <c:pt idx="948">
                  <c:v>5.4296174049377441</c:v>
                </c:pt>
                <c:pt idx="949">
                  <c:v>5.790250301361084</c:v>
                </c:pt>
                <c:pt idx="950">
                  <c:v>5.8008813858032227</c:v>
                </c:pt>
                <c:pt idx="951">
                  <c:v>5.4806523323059082</c:v>
                </c:pt>
                <c:pt idx="952">
                  <c:v>6.1818232536315918</c:v>
                </c:pt>
                <c:pt idx="953">
                  <c:v>6.8390388488769531</c:v>
                </c:pt>
                <c:pt idx="954">
                  <c:v>6.1164560317993164</c:v>
                </c:pt>
                <c:pt idx="955">
                  <c:v>6.0227642059326172</c:v>
                </c:pt>
                <c:pt idx="956">
                  <c:v>6.3440275192260742</c:v>
                </c:pt>
                <c:pt idx="957">
                  <c:v>6.6717019081115723</c:v>
                </c:pt>
                <c:pt idx="958">
                  <c:v>6.3380661010742188</c:v>
                </c:pt>
                <c:pt idx="959">
                  <c:v>6.9788260459899902</c:v>
                </c:pt>
                <c:pt idx="960">
                  <c:v>6.1542744636535645</c:v>
                </c:pt>
                <c:pt idx="961">
                  <c:v>6.6490516662597656</c:v>
                </c:pt>
                <c:pt idx="962">
                  <c:v>6.0015630722045898</c:v>
                </c:pt>
                <c:pt idx="963">
                  <c:v>6.3240447044372559</c:v>
                </c:pt>
                <c:pt idx="964">
                  <c:v>6.1532769203186035</c:v>
                </c:pt>
                <c:pt idx="965">
                  <c:v>6.3455848693847656</c:v>
                </c:pt>
                <c:pt idx="966">
                  <c:v>6.9817624092102051</c:v>
                </c:pt>
                <c:pt idx="967">
                  <c:v>6.9264707565307617</c:v>
                </c:pt>
                <c:pt idx="968">
                  <c:v>6.7583460807800293</c:v>
                </c:pt>
                <c:pt idx="969">
                  <c:v>6.0766286849975586</c:v>
                </c:pt>
                <c:pt idx="970">
                  <c:v>6.8609580993652344</c:v>
                </c:pt>
                <c:pt idx="971">
                  <c:v>6.1128978729248047</c:v>
                </c:pt>
                <c:pt idx="972">
                  <c:v>6.3966174125671387</c:v>
                </c:pt>
                <c:pt idx="973">
                  <c:v>6.8651723861694336</c:v>
                </c:pt>
                <c:pt idx="974">
                  <c:v>6.3572068214416504</c:v>
                </c:pt>
                <c:pt idx="975">
                  <c:v>6.5808038711547852</c:v>
                </c:pt>
                <c:pt idx="976">
                  <c:v>6.5004177093505859</c:v>
                </c:pt>
                <c:pt idx="977">
                  <c:v>6.2956161499023438</c:v>
                </c:pt>
                <c:pt idx="978">
                  <c:v>6.0162506103515625</c:v>
                </c:pt>
                <c:pt idx="979">
                  <c:v>6.1356105804443359</c:v>
                </c:pt>
                <c:pt idx="980">
                  <c:v>6.7448740005493164</c:v>
                </c:pt>
                <c:pt idx="981">
                  <c:v>6.3424053192138672</c:v>
                </c:pt>
                <c:pt idx="982">
                  <c:v>6.0954861640930176</c:v>
                </c:pt>
                <c:pt idx="983">
                  <c:v>6.9378337860107422</c:v>
                </c:pt>
                <c:pt idx="984">
                  <c:v>6.5083770751953125</c:v>
                </c:pt>
                <c:pt idx="985">
                  <c:v>6.1223330497741699</c:v>
                </c:pt>
                <c:pt idx="986">
                  <c:v>6.6579818725585938</c:v>
                </c:pt>
                <c:pt idx="987">
                  <c:v>6.1116528511047363</c:v>
                </c:pt>
                <c:pt idx="988">
                  <c:v>6.9940438270568848</c:v>
                </c:pt>
                <c:pt idx="989">
                  <c:v>6.0433106422424316</c:v>
                </c:pt>
                <c:pt idx="990">
                  <c:v>6.3408346176147461</c:v>
                </c:pt>
                <c:pt idx="991">
                  <c:v>6.5624160766601563</c:v>
                </c:pt>
                <c:pt idx="992">
                  <c:v>6.6203823089599609</c:v>
                </c:pt>
                <c:pt idx="993">
                  <c:v>6.6150274276733398</c:v>
                </c:pt>
                <c:pt idx="994">
                  <c:v>6.1907057762145996</c:v>
                </c:pt>
                <c:pt idx="995">
                  <c:v>6.7287263870239258</c:v>
                </c:pt>
                <c:pt idx="996">
                  <c:v>6.7128214836120605</c:v>
                </c:pt>
                <c:pt idx="997">
                  <c:v>6.2809810638427734</c:v>
                </c:pt>
                <c:pt idx="998">
                  <c:v>6.8068737983703613</c:v>
                </c:pt>
                <c:pt idx="999">
                  <c:v>6.3858170509338379</c:v>
                </c:pt>
                <c:pt idx="1000">
                  <c:v>6.9348711967468262</c:v>
                </c:pt>
                <c:pt idx="1001">
                  <c:v>6.7394928932189941</c:v>
                </c:pt>
                <c:pt idx="1002">
                  <c:v>6.6276764869689941</c:v>
                </c:pt>
                <c:pt idx="1003">
                  <c:v>6.9721236228942871</c:v>
                </c:pt>
                <c:pt idx="1004">
                  <c:v>6.111752986907959</c:v>
                </c:pt>
                <c:pt idx="1005">
                  <c:v>6.680483341217041</c:v>
                </c:pt>
                <c:pt idx="1006">
                  <c:v>6.0108575820922852</c:v>
                </c:pt>
                <c:pt idx="1007">
                  <c:v>6.7741885185241699</c:v>
                </c:pt>
                <c:pt idx="1008">
                  <c:v>6.1488409042358398</c:v>
                </c:pt>
                <c:pt idx="1009">
                  <c:v>6.3613638877868652</c:v>
                </c:pt>
                <c:pt idx="1010">
                  <c:v>6.8475584983825684</c:v>
                </c:pt>
                <c:pt idx="1011">
                  <c:v>6.9422745704650879</c:v>
                </c:pt>
                <c:pt idx="1012">
                  <c:v>6.7169680595397949</c:v>
                </c:pt>
                <c:pt idx="1013">
                  <c:v>6.4258041381835938</c:v>
                </c:pt>
                <c:pt idx="1014">
                  <c:v>6.9212245941162109</c:v>
                </c:pt>
                <c:pt idx="1015">
                  <c:v>6.1968026161193848</c:v>
                </c:pt>
                <c:pt idx="1016">
                  <c:v>6.3073530197143555</c:v>
                </c:pt>
                <c:pt idx="1017">
                  <c:v>6.1469106674194336</c:v>
                </c:pt>
                <c:pt idx="1018">
                  <c:v>6.6815242767333984</c:v>
                </c:pt>
                <c:pt idx="1019">
                  <c:v>6.325253963470459</c:v>
                </c:pt>
                <c:pt idx="1020">
                  <c:v>6.454559326171875</c:v>
                </c:pt>
                <c:pt idx="1021">
                  <c:v>6.1418910026550293</c:v>
                </c:pt>
                <c:pt idx="1022">
                  <c:v>6.4799365997314453</c:v>
                </c:pt>
                <c:pt idx="1023">
                  <c:v>6.6788311004638672</c:v>
                </c:pt>
                <c:pt idx="1024">
                  <c:v>6.6117205619812012</c:v>
                </c:pt>
                <c:pt idx="1025">
                  <c:v>6.4980254173278809</c:v>
                </c:pt>
                <c:pt idx="1026">
                  <c:v>6.9918670654296875</c:v>
                </c:pt>
                <c:pt idx="1027">
                  <c:v>6.6641378402709961</c:v>
                </c:pt>
                <c:pt idx="1028">
                  <c:v>6.9195890426635742</c:v>
                </c:pt>
                <c:pt idx="1029">
                  <c:v>6.4738988876342773</c:v>
                </c:pt>
                <c:pt idx="1030">
                  <c:v>6.6458511352539063</c:v>
                </c:pt>
                <c:pt idx="1031">
                  <c:v>6.3669342994689941</c:v>
                </c:pt>
                <c:pt idx="1032">
                  <c:v>6.8449392318725586</c:v>
                </c:pt>
                <c:pt idx="1033">
                  <c:v>6.051173210144043</c:v>
                </c:pt>
                <c:pt idx="1034">
                  <c:v>6.7050275802612305</c:v>
                </c:pt>
                <c:pt idx="1035">
                  <c:v>6.6470909118652344</c:v>
                </c:pt>
                <c:pt idx="1036">
                  <c:v>6.0523900985717773</c:v>
                </c:pt>
                <c:pt idx="1037">
                  <c:v>6.7599072456359863</c:v>
                </c:pt>
                <c:pt idx="1038">
                  <c:v>6.6144275665283203</c:v>
                </c:pt>
                <c:pt idx="1039">
                  <c:v>6.8766942024230957</c:v>
                </c:pt>
                <c:pt idx="1040">
                  <c:v>6.4519720077514648</c:v>
                </c:pt>
                <c:pt idx="1041">
                  <c:v>6.8749070167541504</c:v>
                </c:pt>
                <c:pt idx="1042">
                  <c:v>6.120844841003418</c:v>
                </c:pt>
                <c:pt idx="1043">
                  <c:v>6.3470878601074219</c:v>
                </c:pt>
                <c:pt idx="1044">
                  <c:v>6.5352115631103516</c:v>
                </c:pt>
                <c:pt idx="1045">
                  <c:v>6.6697611808776855</c:v>
                </c:pt>
                <c:pt idx="1046">
                  <c:v>6.5597081184387207</c:v>
                </c:pt>
                <c:pt idx="1047">
                  <c:v>6.9382462501525879</c:v>
                </c:pt>
                <c:pt idx="1048">
                  <c:v>6.2435951232910156</c:v>
                </c:pt>
                <c:pt idx="1049">
                  <c:v>6.9939203262329102</c:v>
                </c:pt>
                <c:pt idx="1050">
                  <c:v>6.4994316101074219</c:v>
                </c:pt>
                <c:pt idx="1051">
                  <c:v>6.8293375968933105</c:v>
                </c:pt>
                <c:pt idx="1052">
                  <c:v>6.2678813934326172</c:v>
                </c:pt>
                <c:pt idx="1053">
                  <c:v>6.0429353713989258</c:v>
                </c:pt>
                <c:pt idx="1054">
                  <c:v>6.8129186630249023</c:v>
                </c:pt>
                <c:pt idx="1055">
                  <c:v>6.1182732582092285</c:v>
                </c:pt>
                <c:pt idx="1056">
                  <c:v>6.1622262001037598</c:v>
                </c:pt>
                <c:pt idx="1057">
                  <c:v>6.7936015129089355</c:v>
                </c:pt>
                <c:pt idx="1058">
                  <c:v>6.884221076965332</c:v>
                </c:pt>
                <c:pt idx="1059">
                  <c:v>6.3902034759521484</c:v>
                </c:pt>
                <c:pt idx="1060">
                  <c:v>6.9122581481933594</c:v>
                </c:pt>
                <c:pt idx="1061">
                  <c:v>6.3321595191955566</c:v>
                </c:pt>
                <c:pt idx="1062">
                  <c:v>6.7090611457824707</c:v>
                </c:pt>
                <c:pt idx="1063">
                  <c:v>6.9153661727905273</c:v>
                </c:pt>
                <c:pt idx="1064">
                  <c:v>6.3795881271362305</c:v>
                </c:pt>
                <c:pt idx="1065">
                  <c:v>6.9159855842590332</c:v>
                </c:pt>
                <c:pt idx="1066">
                  <c:v>6.9454331398010254</c:v>
                </c:pt>
                <c:pt idx="1067">
                  <c:v>6.6573481559753418</c:v>
                </c:pt>
                <c:pt idx="1068">
                  <c:v>6.2750949859619141</c:v>
                </c:pt>
                <c:pt idx="1069">
                  <c:v>6.3710203170776367</c:v>
                </c:pt>
                <c:pt idx="1070">
                  <c:v>6.6782741546630859</c:v>
                </c:pt>
                <c:pt idx="1071">
                  <c:v>6.2789478302001953</c:v>
                </c:pt>
                <c:pt idx="1072">
                  <c:v>6.4584183692932129</c:v>
                </c:pt>
                <c:pt idx="1073">
                  <c:v>6.4823160171508789</c:v>
                </c:pt>
                <c:pt idx="1074">
                  <c:v>6.9326276779174805</c:v>
                </c:pt>
                <c:pt idx="1075">
                  <c:v>6.8994793891906738</c:v>
                </c:pt>
                <c:pt idx="1076">
                  <c:v>6.8281044960021973</c:v>
                </c:pt>
                <c:pt idx="1077">
                  <c:v>6.1391158103942871</c:v>
                </c:pt>
                <c:pt idx="1078">
                  <c:v>6.5117812156677246</c:v>
                </c:pt>
                <c:pt idx="1079">
                  <c:v>6.4805316925048828</c:v>
                </c:pt>
                <c:pt idx="1080">
                  <c:v>6.2734904289245605</c:v>
                </c:pt>
                <c:pt idx="1081">
                  <c:v>6.4826359748840332</c:v>
                </c:pt>
                <c:pt idx="1082">
                  <c:v>6.7369222640991211</c:v>
                </c:pt>
                <c:pt idx="1083">
                  <c:v>6.181182861328125</c:v>
                </c:pt>
                <c:pt idx="1084">
                  <c:v>6.1782116889953613</c:v>
                </c:pt>
                <c:pt idx="1085">
                  <c:v>6.2124319076538086</c:v>
                </c:pt>
                <c:pt idx="1086">
                  <c:v>6.2110729217529297</c:v>
                </c:pt>
                <c:pt idx="1087">
                  <c:v>6.8460135459899902</c:v>
                </c:pt>
                <c:pt idx="1088">
                  <c:v>6.5282125473022461</c:v>
                </c:pt>
                <c:pt idx="1089">
                  <c:v>6.9726142883300781</c:v>
                </c:pt>
                <c:pt idx="1090">
                  <c:v>6.0366582870483398</c:v>
                </c:pt>
                <c:pt idx="1091">
                  <c:v>6.6771116256713867</c:v>
                </c:pt>
                <c:pt idx="1092">
                  <c:v>6.232367992401123</c:v>
                </c:pt>
                <c:pt idx="1093">
                  <c:v>6.0884294509887695</c:v>
                </c:pt>
                <c:pt idx="1094">
                  <c:v>6.8154826164245605</c:v>
                </c:pt>
                <c:pt idx="1095">
                  <c:v>6.9347386360168457</c:v>
                </c:pt>
                <c:pt idx="1096">
                  <c:v>6.0748271942138672</c:v>
                </c:pt>
                <c:pt idx="1097">
                  <c:v>6.5419063568115234</c:v>
                </c:pt>
                <c:pt idx="1098">
                  <c:v>6.3583707809448242</c:v>
                </c:pt>
                <c:pt idx="1099">
                  <c:v>6.6897706985473633</c:v>
                </c:pt>
                <c:pt idx="1100">
                  <c:v>6.9236536026000977</c:v>
                </c:pt>
                <c:pt idx="1101">
                  <c:v>6.6174545288085938</c:v>
                </c:pt>
                <c:pt idx="1102">
                  <c:v>6.6843781471252441</c:v>
                </c:pt>
                <c:pt idx="1103">
                  <c:v>6.9200172424316406</c:v>
                </c:pt>
                <c:pt idx="1104">
                  <c:v>6.4999814033508301</c:v>
                </c:pt>
                <c:pt idx="1105">
                  <c:v>6.3960776329040527</c:v>
                </c:pt>
                <c:pt idx="1106">
                  <c:v>6.973604679107666</c:v>
                </c:pt>
                <c:pt idx="1107">
                  <c:v>6.5274739265441895</c:v>
                </c:pt>
                <c:pt idx="1108">
                  <c:v>6.1346111297607422</c:v>
                </c:pt>
                <c:pt idx="1109">
                  <c:v>6.6071071624755859</c:v>
                </c:pt>
                <c:pt idx="1110">
                  <c:v>6.6391086578369141</c:v>
                </c:pt>
                <c:pt idx="1111">
                  <c:v>6.8994026184082031</c:v>
                </c:pt>
                <c:pt idx="1112">
                  <c:v>6.0265026092529297</c:v>
                </c:pt>
                <c:pt idx="1113">
                  <c:v>6.5833315849304199</c:v>
                </c:pt>
                <c:pt idx="1114">
                  <c:v>6.6366548538208008</c:v>
                </c:pt>
                <c:pt idx="1115">
                  <c:v>6.3617563247680664</c:v>
                </c:pt>
                <c:pt idx="1116">
                  <c:v>6.6829500198364258</c:v>
                </c:pt>
                <c:pt idx="1117">
                  <c:v>6.2759532928466797</c:v>
                </c:pt>
                <c:pt idx="1118">
                  <c:v>6.5219674110412598</c:v>
                </c:pt>
                <c:pt idx="1119">
                  <c:v>7.6131224632263184</c:v>
                </c:pt>
                <c:pt idx="1120">
                  <c:v>7.831514835357666</c:v>
                </c:pt>
                <c:pt idx="1121">
                  <c:v>7.776648998260498</c:v>
                </c:pt>
                <c:pt idx="1122">
                  <c:v>7.9473586082458496</c:v>
                </c:pt>
                <c:pt idx="1123">
                  <c:v>7.8686609268188477</c:v>
                </c:pt>
                <c:pt idx="1124">
                  <c:v>7.7050275802612305</c:v>
                </c:pt>
                <c:pt idx="1125">
                  <c:v>7.2680635452270508</c:v>
                </c:pt>
                <c:pt idx="1126">
                  <c:v>7.2495689392089844</c:v>
                </c:pt>
                <c:pt idx="1127">
                  <c:v>7.458350658416748</c:v>
                </c:pt>
                <c:pt idx="1128">
                  <c:v>7.4854459762573242</c:v>
                </c:pt>
                <c:pt idx="1129">
                  <c:v>7.9279403686523438</c:v>
                </c:pt>
                <c:pt idx="1130">
                  <c:v>7.3223848342895508</c:v>
                </c:pt>
                <c:pt idx="1131">
                  <c:v>7.6634426116943359</c:v>
                </c:pt>
                <c:pt idx="1132">
                  <c:v>7.6461668014526367</c:v>
                </c:pt>
                <c:pt idx="1133">
                  <c:v>7.3510565757751465</c:v>
                </c:pt>
                <c:pt idx="1134">
                  <c:v>7.0965547561645508</c:v>
                </c:pt>
                <c:pt idx="1135">
                  <c:v>7.8485264778137207</c:v>
                </c:pt>
                <c:pt idx="1136">
                  <c:v>7.4586215019226074</c:v>
                </c:pt>
                <c:pt idx="1137">
                  <c:v>7.024357795715332</c:v>
                </c:pt>
                <c:pt idx="1138">
                  <c:v>7.8010015487670898</c:v>
                </c:pt>
                <c:pt idx="1139">
                  <c:v>7.5008673667907715</c:v>
                </c:pt>
                <c:pt idx="1140">
                  <c:v>7.441068172454834</c:v>
                </c:pt>
                <c:pt idx="1141">
                  <c:v>7.4845471382141113</c:v>
                </c:pt>
                <c:pt idx="1142">
                  <c:v>7.0579414367675781</c:v>
                </c:pt>
                <c:pt idx="1143">
                  <c:v>7.1336765289306641</c:v>
                </c:pt>
                <c:pt idx="1144">
                  <c:v>7.6288604736328125</c:v>
                </c:pt>
                <c:pt idx="1145">
                  <c:v>7.1387829780578613</c:v>
                </c:pt>
                <c:pt idx="1146">
                  <c:v>7.5247797966003418</c:v>
                </c:pt>
                <c:pt idx="1147">
                  <c:v>7.3279023170471191</c:v>
                </c:pt>
                <c:pt idx="1148">
                  <c:v>7.0654377937316895</c:v>
                </c:pt>
                <c:pt idx="1149">
                  <c:v>7.265531063079834</c:v>
                </c:pt>
                <c:pt idx="1150">
                  <c:v>7.7413878440856934</c:v>
                </c:pt>
                <c:pt idx="1151">
                  <c:v>7.9883251190185547</c:v>
                </c:pt>
                <c:pt idx="1152">
                  <c:v>7.1844058036804199</c:v>
                </c:pt>
                <c:pt idx="1153">
                  <c:v>7.5966005325317383</c:v>
                </c:pt>
                <c:pt idx="1154">
                  <c:v>7.8277239799499512</c:v>
                </c:pt>
                <c:pt idx="1155">
                  <c:v>7.6968879699707031</c:v>
                </c:pt>
                <c:pt idx="1156">
                  <c:v>7.3245019912719727</c:v>
                </c:pt>
                <c:pt idx="1157">
                  <c:v>7.254554271697998</c:v>
                </c:pt>
                <c:pt idx="1158">
                  <c:v>7.8818316459655762</c:v>
                </c:pt>
                <c:pt idx="1159">
                  <c:v>7.9838571548461914</c:v>
                </c:pt>
                <c:pt idx="1160">
                  <c:v>7.9892110824584961</c:v>
                </c:pt>
                <c:pt idx="1161">
                  <c:v>7.2515964508056641</c:v>
                </c:pt>
                <c:pt idx="1162">
                  <c:v>7.5600090026855469</c:v>
                </c:pt>
                <c:pt idx="1163">
                  <c:v>7.4786577224731445</c:v>
                </c:pt>
                <c:pt idx="1164">
                  <c:v>7.1209774017333984</c:v>
                </c:pt>
                <c:pt idx="1165">
                  <c:v>7.4860725402832031</c:v>
                </c:pt>
                <c:pt idx="1166">
                  <c:v>7.3358612060546875</c:v>
                </c:pt>
                <c:pt idx="1167">
                  <c:v>7.4050860404968262</c:v>
                </c:pt>
                <c:pt idx="1168">
                  <c:v>7.7478609085083008</c:v>
                </c:pt>
                <c:pt idx="1169">
                  <c:v>7.8903555870056152</c:v>
                </c:pt>
                <c:pt idx="1170">
                  <c:v>7.4138708114624023</c:v>
                </c:pt>
                <c:pt idx="1171">
                  <c:v>7.4990901947021484</c:v>
                </c:pt>
                <c:pt idx="1172">
                  <c:v>7.9177455902099609</c:v>
                </c:pt>
                <c:pt idx="1173">
                  <c:v>7.1462430953979492</c:v>
                </c:pt>
                <c:pt idx="1174">
                  <c:v>7.8325991630554199</c:v>
                </c:pt>
                <c:pt idx="1175">
                  <c:v>7.8647589683532715</c:v>
                </c:pt>
                <c:pt idx="1176">
                  <c:v>7.5102119445800781</c:v>
                </c:pt>
                <c:pt idx="1177">
                  <c:v>7.9089694023132324</c:v>
                </c:pt>
                <c:pt idx="1178">
                  <c:v>7.5404696464538574</c:v>
                </c:pt>
                <c:pt idx="1179">
                  <c:v>7.3622689247131348</c:v>
                </c:pt>
                <c:pt idx="1180">
                  <c:v>7.1944794654846191</c:v>
                </c:pt>
                <c:pt idx="1181">
                  <c:v>7.0852375030517578</c:v>
                </c:pt>
                <c:pt idx="1182">
                  <c:v>7.8943142890930176</c:v>
                </c:pt>
                <c:pt idx="1183">
                  <c:v>7.5640983581542969</c:v>
                </c:pt>
                <c:pt idx="1184">
                  <c:v>7.4428815841674805</c:v>
                </c:pt>
                <c:pt idx="1185">
                  <c:v>7.1320414543151855</c:v>
                </c:pt>
                <c:pt idx="1186">
                  <c:v>7.2418193817138672</c:v>
                </c:pt>
                <c:pt idx="1187">
                  <c:v>7.5855221748352051</c:v>
                </c:pt>
                <c:pt idx="1188">
                  <c:v>7.3825078010559082</c:v>
                </c:pt>
                <c:pt idx="1189">
                  <c:v>7.1186494827270508</c:v>
                </c:pt>
                <c:pt idx="1190">
                  <c:v>7.3394327163696289</c:v>
                </c:pt>
                <c:pt idx="1191">
                  <c:v>7.8558993339538574</c:v>
                </c:pt>
                <c:pt idx="1192">
                  <c:v>7.9004039764404297</c:v>
                </c:pt>
                <c:pt idx="1193">
                  <c:v>7.855964183807373</c:v>
                </c:pt>
                <c:pt idx="1194">
                  <c:v>7.6253190040588379</c:v>
                </c:pt>
                <c:pt idx="1195">
                  <c:v>7.519869327545166</c:v>
                </c:pt>
                <c:pt idx="1196">
                  <c:v>7.9611597061157227</c:v>
                </c:pt>
                <c:pt idx="1197">
                  <c:v>7.2386183738708496</c:v>
                </c:pt>
                <c:pt idx="1198">
                  <c:v>7.0511188507080078</c:v>
                </c:pt>
                <c:pt idx="1199">
                  <c:v>7.7753353118896484</c:v>
                </c:pt>
                <c:pt idx="1200">
                  <c:v>8.3548946380615234</c:v>
                </c:pt>
                <c:pt idx="1201">
                  <c:v>8.3915615081787109</c:v>
                </c:pt>
                <c:pt idx="1202">
                  <c:v>8.7774734497070313</c:v>
                </c:pt>
                <c:pt idx="1203">
                  <c:v>8.1721134185791016</c:v>
                </c:pt>
                <c:pt idx="1204">
                  <c:v>8.1198110580444336</c:v>
                </c:pt>
                <c:pt idx="1205">
                  <c:v>8.9941120147705078</c:v>
                </c:pt>
                <c:pt idx="1206">
                  <c:v>8.4815883636474609</c:v>
                </c:pt>
                <c:pt idx="1207">
                  <c:v>8.2067766189575195</c:v>
                </c:pt>
                <c:pt idx="1208">
                  <c:v>8.0301599502563477</c:v>
                </c:pt>
                <c:pt idx="1209">
                  <c:v>8.255427360534668</c:v>
                </c:pt>
                <c:pt idx="1210">
                  <c:v>8.290644645690918</c:v>
                </c:pt>
                <c:pt idx="1211">
                  <c:v>8.3100900650024414</c:v>
                </c:pt>
                <c:pt idx="1212">
                  <c:v>8.1720619201660156</c:v>
                </c:pt>
                <c:pt idx="1213">
                  <c:v>8.4653186798095703</c:v>
                </c:pt>
                <c:pt idx="1214">
                  <c:v>8.6436119079589844</c:v>
                </c:pt>
                <c:pt idx="1215">
                  <c:v>8.6807632446289063</c:v>
                </c:pt>
                <c:pt idx="1216">
                  <c:v>8.4012594223022461</c:v>
                </c:pt>
                <c:pt idx="1217">
                  <c:v>8.9535074234008789</c:v>
                </c:pt>
                <c:pt idx="1218">
                  <c:v>8.457768440246582</c:v>
                </c:pt>
                <c:pt idx="1219">
                  <c:v>8.393681526184082</c:v>
                </c:pt>
                <c:pt idx="1220">
                  <c:v>8.9534778594970703</c:v>
                </c:pt>
                <c:pt idx="1221">
                  <c:v>8.0574731826782227</c:v>
                </c:pt>
                <c:pt idx="1222">
                  <c:v>8.0302495956420898</c:v>
                </c:pt>
                <c:pt idx="1223">
                  <c:v>8.5642471313476563</c:v>
                </c:pt>
                <c:pt idx="1224">
                  <c:v>8.7260255813598633</c:v>
                </c:pt>
                <c:pt idx="1225">
                  <c:v>8.3407192230224609</c:v>
                </c:pt>
                <c:pt idx="1226">
                  <c:v>8.4174070358276367</c:v>
                </c:pt>
                <c:pt idx="1227">
                  <c:v>8.1967983245849609</c:v>
                </c:pt>
                <c:pt idx="1228">
                  <c:v>8.18487548828125</c:v>
                </c:pt>
                <c:pt idx="1229">
                  <c:v>8.6561946868896484</c:v>
                </c:pt>
                <c:pt idx="1230">
                  <c:v>8.9060354232788086</c:v>
                </c:pt>
                <c:pt idx="1231">
                  <c:v>8.8870096206665039</c:v>
                </c:pt>
                <c:pt idx="1232">
                  <c:v>8.5888738632202148</c:v>
                </c:pt>
                <c:pt idx="1233">
                  <c:v>8.8789653778076172</c:v>
                </c:pt>
                <c:pt idx="1234">
                  <c:v>8.9282636642456055</c:v>
                </c:pt>
                <c:pt idx="1235">
                  <c:v>8.7591419219970703</c:v>
                </c:pt>
                <c:pt idx="1236">
                  <c:v>8.2780132293701172</c:v>
                </c:pt>
                <c:pt idx="1237">
                  <c:v>8.1526451110839844</c:v>
                </c:pt>
                <c:pt idx="1238">
                  <c:v>8.6839199066162109</c:v>
                </c:pt>
                <c:pt idx="1239">
                  <c:v>9.2625217437744141</c:v>
                </c:pt>
                <c:pt idx="1240">
                  <c:v>9.4132175445556641</c:v>
                </c:pt>
                <c:pt idx="1241">
                  <c:v>9.9448232650756836</c:v>
                </c:pt>
                <c:pt idx="1242">
                  <c:v>9.7225532531738281</c:v>
                </c:pt>
                <c:pt idx="1243">
                  <c:v>9.2460594177246094</c:v>
                </c:pt>
                <c:pt idx="1244">
                  <c:v>9.706660270690918</c:v>
                </c:pt>
                <c:pt idx="1245">
                  <c:v>9.3747110366821289</c:v>
                </c:pt>
                <c:pt idx="1246">
                  <c:v>9.7257194519042969</c:v>
                </c:pt>
                <c:pt idx="1247">
                  <c:v>9.140599250793457</c:v>
                </c:pt>
                <c:pt idx="1248">
                  <c:v>9.2414913177490234</c:v>
                </c:pt>
                <c:pt idx="1249">
                  <c:v>9.5603017807006836</c:v>
                </c:pt>
                <c:pt idx="1250">
                  <c:v>9.9433937072753906</c:v>
                </c:pt>
                <c:pt idx="1251">
                  <c:v>9.1044254302978516</c:v>
                </c:pt>
                <c:pt idx="1252">
                  <c:v>9.9352884292602539</c:v>
                </c:pt>
                <c:pt idx="1253">
                  <c:v>9.4654502868652344</c:v>
                </c:pt>
                <c:pt idx="1254">
                  <c:v>9.0547399520874023</c:v>
                </c:pt>
                <c:pt idx="1255">
                  <c:v>9.6020030975341797</c:v>
                </c:pt>
                <c:pt idx="1256">
                  <c:v>9.4751949310302734</c:v>
                </c:pt>
                <c:pt idx="1257">
                  <c:v>9.0776176452636719</c:v>
                </c:pt>
                <c:pt idx="1258">
                  <c:v>9.3027515411376953</c:v>
                </c:pt>
                <c:pt idx="1259">
                  <c:v>9.9630680084228516</c:v>
                </c:pt>
                <c:pt idx="1260">
                  <c:v>9.1885509490966797</c:v>
                </c:pt>
                <c:pt idx="1261">
                  <c:v>9.2216901779174805</c:v>
                </c:pt>
                <c:pt idx="1262">
                  <c:v>9.8365726470947266</c:v>
                </c:pt>
                <c:pt idx="1263">
                  <c:v>10.27873420715332</c:v>
                </c:pt>
                <c:pt idx="1264">
                  <c:v>10.443202972412109</c:v>
                </c:pt>
                <c:pt idx="1265">
                  <c:v>10.518197059631348</c:v>
                </c:pt>
                <c:pt idx="1266">
                  <c:v>10.394492149353027</c:v>
                </c:pt>
                <c:pt idx="1267">
                  <c:v>10.150016784667969</c:v>
                </c:pt>
                <c:pt idx="1268">
                  <c:v>10.409923553466797</c:v>
                </c:pt>
                <c:pt idx="1269">
                  <c:v>10.415931701660156</c:v>
                </c:pt>
                <c:pt idx="1270">
                  <c:v>10.578435897827148</c:v>
                </c:pt>
                <c:pt idx="1271">
                  <c:v>10.788722038269043</c:v>
                </c:pt>
                <c:pt idx="1272">
                  <c:v>10.627172470092773</c:v>
                </c:pt>
                <c:pt idx="1273">
                  <c:v>10.617695808410645</c:v>
                </c:pt>
                <c:pt idx="1274">
                  <c:v>10.750633239746094</c:v>
                </c:pt>
                <c:pt idx="1275">
                  <c:v>10.204622268676758</c:v>
                </c:pt>
                <c:pt idx="1276">
                  <c:v>10.263920783996582</c:v>
                </c:pt>
                <c:pt idx="1277">
                  <c:v>10.039949417114258</c:v>
                </c:pt>
                <c:pt idx="1278">
                  <c:v>11.590874671936035</c:v>
                </c:pt>
                <c:pt idx="1279">
                  <c:v>11.707728385925293</c:v>
                </c:pt>
                <c:pt idx="1280">
                  <c:v>11.238730430603027</c:v>
                </c:pt>
                <c:pt idx="1281">
                  <c:v>11.11155891418457</c:v>
                </c:pt>
                <c:pt idx="1282">
                  <c:v>11.509305000305176</c:v>
                </c:pt>
                <c:pt idx="1283">
                  <c:v>11.504603385925293</c:v>
                </c:pt>
                <c:pt idx="1284">
                  <c:v>11.720607757568359</c:v>
                </c:pt>
                <c:pt idx="1285">
                  <c:v>11.683423042297363</c:v>
                </c:pt>
                <c:pt idx="1286">
                  <c:v>11.363709449768066</c:v>
                </c:pt>
                <c:pt idx="1287">
                  <c:v>11.603819847106934</c:v>
                </c:pt>
                <c:pt idx="1288">
                  <c:v>11.110288619995117</c:v>
                </c:pt>
                <c:pt idx="1289">
                  <c:v>12.702915191650391</c:v>
                </c:pt>
                <c:pt idx="1290">
                  <c:v>12.475870132446289</c:v>
                </c:pt>
                <c:pt idx="1291">
                  <c:v>12.697613716125488</c:v>
                </c:pt>
                <c:pt idx="1292">
                  <c:v>12.940669059753418</c:v>
                </c:pt>
                <c:pt idx="1293">
                  <c:v>12.183113098144531</c:v>
                </c:pt>
                <c:pt idx="1294">
                  <c:v>12.943352699279785</c:v>
                </c:pt>
                <c:pt idx="1295">
                  <c:v>12.498200416564941</c:v>
                </c:pt>
                <c:pt idx="1296">
                  <c:v>12.517321586608887</c:v>
                </c:pt>
                <c:pt idx="1297">
                  <c:v>13.48185920715332</c:v>
                </c:pt>
                <c:pt idx="1298">
                  <c:v>13.297774314880371</c:v>
                </c:pt>
                <c:pt idx="1299">
                  <c:v>13.897114753723145</c:v>
                </c:pt>
                <c:pt idx="1300">
                  <c:v>13.4425048828125</c:v>
                </c:pt>
                <c:pt idx="1301">
                  <c:v>13.717172622680664</c:v>
                </c:pt>
                <c:pt idx="1302">
                  <c:v>13.117149353027344</c:v>
                </c:pt>
                <c:pt idx="1303">
                  <c:v>13.56984806060791</c:v>
                </c:pt>
                <c:pt idx="1304">
                  <c:v>13.457984924316406</c:v>
                </c:pt>
                <c:pt idx="1305">
                  <c:v>14.288835525512695</c:v>
                </c:pt>
                <c:pt idx="1306">
                  <c:v>14.369277954101563</c:v>
                </c:pt>
                <c:pt idx="1307">
                  <c:v>14.390439987182617</c:v>
                </c:pt>
                <c:pt idx="1308">
                  <c:v>14.556614875793457</c:v>
                </c:pt>
                <c:pt idx="1309">
                  <c:v>14.60606861114502</c:v>
                </c:pt>
                <c:pt idx="1310">
                  <c:v>14.924026489257813</c:v>
                </c:pt>
                <c:pt idx="1311">
                  <c:v>15.583737373352051</c:v>
                </c:pt>
                <c:pt idx="1312">
                  <c:v>15.075211524963379</c:v>
                </c:pt>
                <c:pt idx="1313">
                  <c:v>15.081069946289063</c:v>
                </c:pt>
                <c:pt idx="1314">
                  <c:v>16.827547073364258</c:v>
                </c:pt>
                <c:pt idx="1315">
                  <c:v>16.768941879272461</c:v>
                </c:pt>
                <c:pt idx="1316">
                  <c:v>16.19172477722168</c:v>
                </c:pt>
                <c:pt idx="1317">
                  <c:v>17.425687789916992</c:v>
                </c:pt>
                <c:pt idx="1318">
                  <c:v>17.769948959350586</c:v>
                </c:pt>
                <c:pt idx="1319">
                  <c:v>18.443471908569336</c:v>
                </c:pt>
                <c:pt idx="1320">
                  <c:v>19.216415405273438</c:v>
                </c:pt>
                <c:pt idx="1321">
                  <c:v>20.786565780639648</c:v>
                </c:pt>
                <c:pt idx="1322">
                  <c:v>20.521076202392578</c:v>
                </c:pt>
                <c:pt idx="1323">
                  <c:v>21.118412017822266</c:v>
                </c:pt>
                <c:pt idx="1324">
                  <c:v>22.138280868530273</c:v>
                </c:pt>
                <c:pt idx="1325">
                  <c:v>24.259012222290039</c:v>
                </c:pt>
                <c:pt idx="1326">
                  <c:v>26.061338424682617</c:v>
                </c:pt>
                <c:pt idx="1327">
                  <c:v>28.848119735717773</c:v>
                </c:pt>
                <c:pt idx="1328">
                  <c:v>29.640802383422852</c:v>
                </c:pt>
                <c:pt idx="1329">
                  <c:v>29.797361373901367</c:v>
                </c:pt>
                <c:pt idx="1330">
                  <c:v>29.399927139282227</c:v>
                </c:pt>
                <c:pt idx="1331">
                  <c:v>29.864908218383789</c:v>
                </c:pt>
                <c:pt idx="1332">
                  <c:v>29.173603057861328</c:v>
                </c:pt>
                <c:pt idx="1333">
                  <c:v>29.716512680053711</c:v>
                </c:pt>
              </c:numCache>
            </c:numRef>
          </c:xVal>
          <c:yVal>
            <c:numRef>
              <c:f>Sheet1!$J$3:$J$1336</c:f>
              <c:numCache>
                <c:formatCode>General</c:formatCode>
                <c:ptCount val="1334"/>
                <c:pt idx="0">
                  <c:v>3.5199301242828374</c:v>
                </c:pt>
                <c:pt idx="1">
                  <c:v>3.4767360687255864</c:v>
                </c:pt>
                <c:pt idx="2">
                  <c:v>3.4442796707153325</c:v>
                </c:pt>
                <c:pt idx="3">
                  <c:v>3.7005324363708501</c:v>
                </c:pt>
                <c:pt idx="4">
                  <c:v>3.6233112812042241</c:v>
                </c:pt>
                <c:pt idx="5">
                  <c:v>3.5511775016784672</c:v>
                </c:pt>
                <c:pt idx="6">
                  <c:v>3.4451375007629399</c:v>
                </c:pt>
                <c:pt idx="7">
                  <c:v>3.4103949069976811</c:v>
                </c:pt>
                <c:pt idx="8">
                  <c:v>3.6443667411804204</c:v>
                </c:pt>
                <c:pt idx="9">
                  <c:v>3.4467067718505864</c:v>
                </c:pt>
                <c:pt idx="10">
                  <c:v>3.6731243133544926</c:v>
                </c:pt>
                <c:pt idx="11">
                  <c:v>3.5639290809631352</c:v>
                </c:pt>
                <c:pt idx="12">
                  <c:v>3.5026910305023198</c:v>
                </c:pt>
                <c:pt idx="13">
                  <c:v>3.7262942790985112</c:v>
                </c:pt>
                <c:pt idx="14">
                  <c:v>3.6712930202484135</c:v>
                </c:pt>
                <c:pt idx="15">
                  <c:v>3.7094712257385258</c:v>
                </c:pt>
                <c:pt idx="16">
                  <c:v>3.7134296894073491</c:v>
                </c:pt>
                <c:pt idx="17">
                  <c:v>3.637734174728394</c:v>
                </c:pt>
                <c:pt idx="18">
                  <c:v>3.6707141399383549</c:v>
                </c:pt>
                <c:pt idx="19">
                  <c:v>3.4626591205596928</c:v>
                </c:pt>
                <c:pt idx="20">
                  <c:v>3.4192984104156499</c:v>
                </c:pt>
                <c:pt idx="21">
                  <c:v>3.5996406078338627</c:v>
                </c:pt>
                <c:pt idx="22">
                  <c:v>3.6008474826812749</c:v>
                </c:pt>
                <c:pt idx="23">
                  <c:v>3.6205918788909917</c:v>
                </c:pt>
                <c:pt idx="24">
                  <c:v>3.7967469692230229</c:v>
                </c:pt>
                <c:pt idx="25">
                  <c:v>3.447802066802979</c:v>
                </c:pt>
                <c:pt idx="26">
                  <c:v>3.6001377105712895</c:v>
                </c:pt>
                <c:pt idx="27">
                  <c:v>3.5444736480712895</c:v>
                </c:pt>
                <c:pt idx="28">
                  <c:v>3.534807682037354</c:v>
                </c:pt>
                <c:pt idx="29">
                  <c:v>3.5585916042327885</c:v>
                </c:pt>
                <c:pt idx="30">
                  <c:v>3.631783246994019</c:v>
                </c:pt>
                <c:pt idx="31">
                  <c:v>3.7759122848510747</c:v>
                </c:pt>
                <c:pt idx="32">
                  <c:v>3.7115583419799809</c:v>
                </c:pt>
                <c:pt idx="33">
                  <c:v>3.4323310852050786</c:v>
                </c:pt>
                <c:pt idx="34">
                  <c:v>3.4600734710693364</c:v>
                </c:pt>
                <c:pt idx="35">
                  <c:v>3.5308101177215581</c:v>
                </c:pt>
                <c:pt idx="36">
                  <c:v>3.6290166378021245</c:v>
                </c:pt>
                <c:pt idx="37">
                  <c:v>3.4411404132843022</c:v>
                </c:pt>
                <c:pt idx="38">
                  <c:v>3.7383925914764409</c:v>
                </c:pt>
                <c:pt idx="39">
                  <c:v>3.7688906192779545</c:v>
                </c:pt>
                <c:pt idx="40">
                  <c:v>3.4031569957733159</c:v>
                </c:pt>
                <c:pt idx="41">
                  <c:v>3.427747488021851</c:v>
                </c:pt>
                <c:pt idx="42">
                  <c:v>3.5336604118347172</c:v>
                </c:pt>
                <c:pt idx="43">
                  <c:v>3.4553511142730717</c:v>
                </c:pt>
                <c:pt idx="44">
                  <c:v>3.6558084487915044</c:v>
                </c:pt>
                <c:pt idx="45">
                  <c:v>3.436015367507935</c:v>
                </c:pt>
                <c:pt idx="46">
                  <c:v>3.7530043125152592</c:v>
                </c:pt>
                <c:pt idx="47">
                  <c:v>3.7169280052185063</c:v>
                </c:pt>
                <c:pt idx="48">
                  <c:v>3.6442923545837407</c:v>
                </c:pt>
                <c:pt idx="49">
                  <c:v>3.5666162967681889</c:v>
                </c:pt>
                <c:pt idx="50">
                  <c:v>3.6627466678619389</c:v>
                </c:pt>
                <c:pt idx="51">
                  <c:v>3.6325988769531254</c:v>
                </c:pt>
                <c:pt idx="52">
                  <c:v>3.6836738586425786</c:v>
                </c:pt>
                <c:pt idx="53">
                  <c:v>3.6164581775665288</c:v>
                </c:pt>
                <c:pt idx="54">
                  <c:v>3.6337914466857915</c:v>
                </c:pt>
                <c:pt idx="55">
                  <c:v>3.6814999580383305</c:v>
                </c:pt>
                <c:pt idx="56">
                  <c:v>3.4066703319549565</c:v>
                </c:pt>
                <c:pt idx="57">
                  <c:v>3.6645991802215581</c:v>
                </c:pt>
                <c:pt idx="58">
                  <c:v>3.5932404994964604</c:v>
                </c:pt>
                <c:pt idx="59">
                  <c:v>3.7038438320159917</c:v>
                </c:pt>
                <c:pt idx="60">
                  <c:v>3.4652667045593266</c:v>
                </c:pt>
                <c:pt idx="61">
                  <c:v>3.6779787540435795</c:v>
                </c:pt>
                <c:pt idx="62">
                  <c:v>3.4953382015228276</c:v>
                </c:pt>
                <c:pt idx="63">
                  <c:v>3.5955224037170415</c:v>
                </c:pt>
                <c:pt idx="64">
                  <c:v>3.658960342407227</c:v>
                </c:pt>
                <c:pt idx="65">
                  <c:v>3.5369813442230229</c:v>
                </c:pt>
                <c:pt idx="66">
                  <c:v>3.6059882640838627</c:v>
                </c:pt>
                <c:pt idx="67">
                  <c:v>3.6622104644775395</c:v>
                </c:pt>
                <c:pt idx="68">
                  <c:v>3.6211991310119633</c:v>
                </c:pt>
                <c:pt idx="69">
                  <c:v>3.6060225963592534</c:v>
                </c:pt>
                <c:pt idx="70">
                  <c:v>3.5269231796264653</c:v>
                </c:pt>
                <c:pt idx="71">
                  <c:v>3.5762817859649663</c:v>
                </c:pt>
                <c:pt idx="72">
                  <c:v>3.7012910842895512</c:v>
                </c:pt>
                <c:pt idx="73">
                  <c:v>3.7767949104309086</c:v>
                </c:pt>
                <c:pt idx="74">
                  <c:v>3.6677036285400395</c:v>
                </c:pt>
                <c:pt idx="75">
                  <c:v>3.426648855209351</c:v>
                </c:pt>
                <c:pt idx="76">
                  <c:v>3.6060714721679692</c:v>
                </c:pt>
                <c:pt idx="77">
                  <c:v>3.6698358058929448</c:v>
                </c:pt>
                <c:pt idx="78">
                  <c:v>3.7628195285797124</c:v>
                </c:pt>
                <c:pt idx="79">
                  <c:v>3.5696568489074711</c:v>
                </c:pt>
                <c:pt idx="80">
                  <c:v>3.7446501255035405</c:v>
                </c:pt>
                <c:pt idx="81">
                  <c:v>3.4058120250701909</c:v>
                </c:pt>
                <c:pt idx="82">
                  <c:v>3.73405933380127</c:v>
                </c:pt>
                <c:pt idx="83">
                  <c:v>3.7641625404357915</c:v>
                </c:pt>
                <c:pt idx="84">
                  <c:v>3.6996250152587895</c:v>
                </c:pt>
                <c:pt idx="85">
                  <c:v>3.5253462791442876</c:v>
                </c:pt>
                <c:pt idx="86">
                  <c:v>3.4873008728027348</c:v>
                </c:pt>
                <c:pt idx="87">
                  <c:v>3.4207141399383549</c:v>
                </c:pt>
                <c:pt idx="88">
                  <c:v>3.783488512039185</c:v>
                </c:pt>
                <c:pt idx="89">
                  <c:v>3.7988715171813969</c:v>
                </c:pt>
                <c:pt idx="90">
                  <c:v>3.7890875339508061</c:v>
                </c:pt>
                <c:pt idx="91">
                  <c:v>3.6222896575927739</c:v>
                </c:pt>
                <c:pt idx="92">
                  <c:v>3.4873433113098149</c:v>
                </c:pt>
                <c:pt idx="93">
                  <c:v>3.517865896224976</c:v>
                </c:pt>
                <c:pt idx="94">
                  <c:v>3.6661965847015385</c:v>
                </c:pt>
                <c:pt idx="95">
                  <c:v>3.697877168655396</c:v>
                </c:pt>
                <c:pt idx="96">
                  <c:v>3.6461441516876225</c:v>
                </c:pt>
                <c:pt idx="97">
                  <c:v>3.4705076217651372</c:v>
                </c:pt>
                <c:pt idx="98">
                  <c:v>3.5850718021392827</c:v>
                </c:pt>
                <c:pt idx="99">
                  <c:v>3.7674024105072026</c:v>
                </c:pt>
                <c:pt idx="100">
                  <c:v>3.7477598190307622</c:v>
                </c:pt>
                <c:pt idx="101">
                  <c:v>3.4465737342834477</c:v>
                </c:pt>
                <c:pt idx="102">
                  <c:v>3.4414596557617192</c:v>
                </c:pt>
                <c:pt idx="103">
                  <c:v>3.6127002239227299</c:v>
                </c:pt>
                <c:pt idx="104">
                  <c:v>3.4099211692810063</c:v>
                </c:pt>
                <c:pt idx="105">
                  <c:v>3.4356229305267338</c:v>
                </c:pt>
                <c:pt idx="106">
                  <c:v>3.5760092735290532</c:v>
                </c:pt>
                <c:pt idx="107">
                  <c:v>3.7412326335906987</c:v>
                </c:pt>
                <c:pt idx="108">
                  <c:v>3.5184528827667241</c:v>
                </c:pt>
                <c:pt idx="109">
                  <c:v>3.6479778289794926</c:v>
                </c:pt>
                <c:pt idx="110">
                  <c:v>3.6926496028900151</c:v>
                </c:pt>
                <c:pt idx="111">
                  <c:v>3.4765267372131352</c:v>
                </c:pt>
                <c:pt idx="112">
                  <c:v>3.5081772804260258</c:v>
                </c:pt>
                <c:pt idx="113">
                  <c:v>3.5801246166229252</c:v>
                </c:pt>
                <c:pt idx="114">
                  <c:v>3.4165008068084721</c:v>
                </c:pt>
                <c:pt idx="115">
                  <c:v>3.5177192687988286</c:v>
                </c:pt>
                <c:pt idx="116">
                  <c:v>3.692388772964478</c:v>
                </c:pt>
                <c:pt idx="117">
                  <c:v>3.7371358871459965</c:v>
                </c:pt>
                <c:pt idx="118">
                  <c:v>3.7862372398376469</c:v>
                </c:pt>
                <c:pt idx="119">
                  <c:v>3.7642831802368169</c:v>
                </c:pt>
                <c:pt idx="120">
                  <c:v>3.7882268428802495</c:v>
                </c:pt>
                <c:pt idx="121">
                  <c:v>3.7609877586364751</c:v>
                </c:pt>
                <c:pt idx="122">
                  <c:v>3.7760396003723149</c:v>
                </c:pt>
                <c:pt idx="123">
                  <c:v>3.7001082897186284</c:v>
                </c:pt>
                <c:pt idx="124">
                  <c:v>3.6693787574768071</c:v>
                </c:pt>
                <c:pt idx="125">
                  <c:v>3.4797337055206303</c:v>
                </c:pt>
                <c:pt idx="126">
                  <c:v>3.7933282852172856</c:v>
                </c:pt>
                <c:pt idx="127">
                  <c:v>3.4500060081481938</c:v>
                </c:pt>
                <c:pt idx="128">
                  <c:v>3.7486877441406254</c:v>
                </c:pt>
                <c:pt idx="129">
                  <c:v>3.6492116451263432</c:v>
                </c:pt>
                <c:pt idx="130">
                  <c:v>3.4986696243286137</c:v>
                </c:pt>
                <c:pt idx="131">
                  <c:v>3.7996873855590825</c:v>
                </c:pt>
                <c:pt idx="132">
                  <c:v>3.4394583702087407</c:v>
                </c:pt>
                <c:pt idx="133">
                  <c:v>3.780338048934937</c:v>
                </c:pt>
                <c:pt idx="134">
                  <c:v>3.5815191268920903</c:v>
                </c:pt>
                <c:pt idx="135">
                  <c:v>3.7469346523284917</c:v>
                </c:pt>
                <c:pt idx="136">
                  <c:v>3.4880752563476567</c:v>
                </c:pt>
                <c:pt idx="137">
                  <c:v>3.7816605567932133</c:v>
                </c:pt>
                <c:pt idx="138">
                  <c:v>3.4451074600219731</c:v>
                </c:pt>
                <c:pt idx="139">
                  <c:v>3.4736375808715825</c:v>
                </c:pt>
                <c:pt idx="140">
                  <c:v>3.4874672889709477</c:v>
                </c:pt>
                <c:pt idx="141">
                  <c:v>3.4956154823303227</c:v>
                </c:pt>
                <c:pt idx="142">
                  <c:v>3.4079117774963383</c:v>
                </c:pt>
                <c:pt idx="143">
                  <c:v>3.4037601947784428</c:v>
                </c:pt>
                <c:pt idx="144">
                  <c:v>3.6003251075744633</c:v>
                </c:pt>
                <c:pt idx="145">
                  <c:v>3.5313026905059819</c:v>
                </c:pt>
                <c:pt idx="146">
                  <c:v>3.5012633800506596</c:v>
                </c:pt>
                <c:pt idx="147">
                  <c:v>3.4079244136810307</c:v>
                </c:pt>
                <c:pt idx="148">
                  <c:v>3.6091291904449467</c:v>
                </c:pt>
                <c:pt idx="149">
                  <c:v>3.6954331398010258</c:v>
                </c:pt>
                <c:pt idx="150">
                  <c:v>3.6247355937957768</c:v>
                </c:pt>
                <c:pt idx="151">
                  <c:v>3.7220125198364262</c:v>
                </c:pt>
                <c:pt idx="152">
                  <c:v>3.6816391944885258</c:v>
                </c:pt>
                <c:pt idx="153">
                  <c:v>3.4530491828918461</c:v>
                </c:pt>
                <c:pt idx="154">
                  <c:v>3.6144847869873051</c:v>
                </c:pt>
                <c:pt idx="155">
                  <c:v>3.5303316116333012</c:v>
                </c:pt>
                <c:pt idx="156">
                  <c:v>3.621979951858521</c:v>
                </c:pt>
                <c:pt idx="157">
                  <c:v>3.6161909103393559</c:v>
                </c:pt>
                <c:pt idx="158">
                  <c:v>3.6231520175933842</c:v>
                </c:pt>
                <c:pt idx="159">
                  <c:v>3.4859318733215336</c:v>
                </c:pt>
                <c:pt idx="160">
                  <c:v>3.4661295413970952</c:v>
                </c:pt>
                <c:pt idx="161">
                  <c:v>3.6531491279602055</c:v>
                </c:pt>
                <c:pt idx="162">
                  <c:v>3.5569808483123784</c:v>
                </c:pt>
                <c:pt idx="163">
                  <c:v>3.5218973159790044</c:v>
                </c:pt>
                <c:pt idx="164">
                  <c:v>3.7954051494598393</c:v>
                </c:pt>
                <c:pt idx="165">
                  <c:v>3.7815568447113042</c:v>
                </c:pt>
                <c:pt idx="166">
                  <c:v>3.7334463596343999</c:v>
                </c:pt>
                <c:pt idx="167">
                  <c:v>3.4274125099182133</c:v>
                </c:pt>
                <c:pt idx="168">
                  <c:v>3.6789278984069829</c:v>
                </c:pt>
                <c:pt idx="169">
                  <c:v>3.5980525016784672</c:v>
                </c:pt>
                <c:pt idx="170">
                  <c:v>3.5722708702087407</c:v>
                </c:pt>
                <c:pt idx="171">
                  <c:v>3.7197227478027348</c:v>
                </c:pt>
                <c:pt idx="172">
                  <c:v>3.5947916507720952</c:v>
                </c:pt>
                <c:pt idx="173">
                  <c:v>3.7665195465087895</c:v>
                </c:pt>
                <c:pt idx="174">
                  <c:v>3.704339981079102</c:v>
                </c:pt>
                <c:pt idx="175">
                  <c:v>3.7918055057525639</c:v>
                </c:pt>
                <c:pt idx="176">
                  <c:v>3.7223255634307866</c:v>
                </c:pt>
                <c:pt idx="177">
                  <c:v>3.608096837997437</c:v>
                </c:pt>
                <c:pt idx="178">
                  <c:v>3.7187893390655522</c:v>
                </c:pt>
                <c:pt idx="179">
                  <c:v>3.6824493408203129</c:v>
                </c:pt>
                <c:pt idx="180">
                  <c:v>3.4855146408081059</c:v>
                </c:pt>
                <c:pt idx="181">
                  <c:v>3.6179842948913579</c:v>
                </c:pt>
                <c:pt idx="182">
                  <c:v>3.4069488048553471</c:v>
                </c:pt>
                <c:pt idx="183">
                  <c:v>3.7439947128295903</c:v>
                </c:pt>
                <c:pt idx="184">
                  <c:v>3.5438606739044194</c:v>
                </c:pt>
                <c:pt idx="185">
                  <c:v>3.4296884536743169</c:v>
                </c:pt>
                <c:pt idx="186">
                  <c:v>3.549625158309937</c:v>
                </c:pt>
                <c:pt idx="187">
                  <c:v>3.671725988388062</c:v>
                </c:pt>
                <c:pt idx="188">
                  <c:v>3.7822585105896001</c:v>
                </c:pt>
                <c:pt idx="189">
                  <c:v>3.7620303630828862</c:v>
                </c:pt>
                <c:pt idx="190">
                  <c:v>3.6961646080017094</c:v>
                </c:pt>
                <c:pt idx="191">
                  <c:v>3.7125110626220708</c:v>
                </c:pt>
                <c:pt idx="192">
                  <c:v>3.4163312911987309</c:v>
                </c:pt>
                <c:pt idx="193">
                  <c:v>3.6677341461181645</c:v>
                </c:pt>
                <c:pt idx="194">
                  <c:v>3.5148930549621586</c:v>
                </c:pt>
                <c:pt idx="195">
                  <c:v>3.4746942520141606</c:v>
                </c:pt>
                <c:pt idx="196">
                  <c:v>3.6970283985137944</c:v>
                </c:pt>
                <c:pt idx="197">
                  <c:v>3.7733631134033208</c:v>
                </c:pt>
                <c:pt idx="198">
                  <c:v>3.6154911518096928</c:v>
                </c:pt>
                <c:pt idx="199">
                  <c:v>3.6887004375457768</c:v>
                </c:pt>
                <c:pt idx="200">
                  <c:v>3.4394171237945561</c:v>
                </c:pt>
                <c:pt idx="201">
                  <c:v>3.5554313659667973</c:v>
                </c:pt>
                <c:pt idx="202">
                  <c:v>3.575544118881226</c:v>
                </c:pt>
                <c:pt idx="203">
                  <c:v>3.6400754451751713</c:v>
                </c:pt>
                <c:pt idx="204">
                  <c:v>3.5308809280395512</c:v>
                </c:pt>
                <c:pt idx="205">
                  <c:v>3.6835680007934575</c:v>
                </c:pt>
                <c:pt idx="206">
                  <c:v>3.6463325023651127</c:v>
                </c:pt>
                <c:pt idx="207">
                  <c:v>3.5075781345367436</c:v>
                </c:pt>
                <c:pt idx="208">
                  <c:v>3.5771031379699711</c:v>
                </c:pt>
                <c:pt idx="209">
                  <c:v>3.6041865348815922</c:v>
                </c:pt>
                <c:pt idx="210">
                  <c:v>3.7934846878051762</c:v>
                </c:pt>
                <c:pt idx="211">
                  <c:v>3.7390646934509282</c:v>
                </c:pt>
                <c:pt idx="212">
                  <c:v>3.554501056671143</c:v>
                </c:pt>
                <c:pt idx="213">
                  <c:v>3.5440714359283452</c:v>
                </c:pt>
                <c:pt idx="214">
                  <c:v>3.4394927024841313</c:v>
                </c:pt>
                <c:pt idx="215">
                  <c:v>3.6259984970092778</c:v>
                </c:pt>
                <c:pt idx="216">
                  <c:v>3.642325878143311</c:v>
                </c:pt>
                <c:pt idx="217">
                  <c:v>3.5555984973907475</c:v>
                </c:pt>
                <c:pt idx="218">
                  <c:v>3.4466090202331547</c:v>
                </c:pt>
                <c:pt idx="219">
                  <c:v>3.744554996490479</c:v>
                </c:pt>
                <c:pt idx="220">
                  <c:v>3.7885890007019047</c:v>
                </c:pt>
                <c:pt idx="221">
                  <c:v>3.421470165252686</c:v>
                </c:pt>
                <c:pt idx="222">
                  <c:v>3.5541965961456303</c:v>
                </c:pt>
                <c:pt idx="223">
                  <c:v>3.5821740627288823</c:v>
                </c:pt>
                <c:pt idx="224">
                  <c:v>3.4823546409606938</c:v>
                </c:pt>
                <c:pt idx="225">
                  <c:v>3.7199995517730717</c:v>
                </c:pt>
                <c:pt idx="226">
                  <c:v>3.4791822433471684</c:v>
                </c:pt>
                <c:pt idx="227">
                  <c:v>3.7468199729919438</c:v>
                </c:pt>
                <c:pt idx="228">
                  <c:v>3.479948997497559</c:v>
                </c:pt>
                <c:pt idx="229">
                  <c:v>3.7278094291687016</c:v>
                </c:pt>
                <c:pt idx="230">
                  <c:v>3.7857642173767094</c:v>
                </c:pt>
                <c:pt idx="231">
                  <c:v>3.6731142997741704</c:v>
                </c:pt>
                <c:pt idx="232">
                  <c:v>3.5109837055206303</c:v>
                </c:pt>
                <c:pt idx="233">
                  <c:v>3.6767323017120366</c:v>
                </c:pt>
                <c:pt idx="234">
                  <c:v>3.5674233436584477</c:v>
                </c:pt>
                <c:pt idx="235">
                  <c:v>3.4035937786102299</c:v>
                </c:pt>
                <c:pt idx="236">
                  <c:v>3.4115052223205571</c:v>
                </c:pt>
                <c:pt idx="237">
                  <c:v>3.7068057060241704</c:v>
                </c:pt>
                <c:pt idx="238">
                  <c:v>3.5852503776550297</c:v>
                </c:pt>
                <c:pt idx="239">
                  <c:v>3.7186532020568852</c:v>
                </c:pt>
                <c:pt idx="240">
                  <c:v>3.5691003799438481</c:v>
                </c:pt>
                <c:pt idx="241">
                  <c:v>3.5342695713043217</c:v>
                </c:pt>
                <c:pt idx="242">
                  <c:v>3.5592503547668461</c:v>
                </c:pt>
                <c:pt idx="243">
                  <c:v>3.5873553752899174</c:v>
                </c:pt>
                <c:pt idx="244">
                  <c:v>3.6699614524841313</c:v>
                </c:pt>
                <c:pt idx="245">
                  <c:v>3.6788430213928227</c:v>
                </c:pt>
                <c:pt idx="246">
                  <c:v>3.6013002395629887</c:v>
                </c:pt>
                <c:pt idx="247">
                  <c:v>3.6821374893188481</c:v>
                </c:pt>
                <c:pt idx="248">
                  <c:v>3.485200166702271</c:v>
                </c:pt>
                <c:pt idx="249">
                  <c:v>3.6681401729583745</c:v>
                </c:pt>
                <c:pt idx="250">
                  <c:v>3.6594357490539555</c:v>
                </c:pt>
                <c:pt idx="251">
                  <c:v>3.5580048561096196</c:v>
                </c:pt>
                <c:pt idx="252">
                  <c:v>3.6190567016601567</c:v>
                </c:pt>
                <c:pt idx="253">
                  <c:v>3.5653684139251713</c:v>
                </c:pt>
                <c:pt idx="254">
                  <c:v>3.4175438880920415</c:v>
                </c:pt>
                <c:pt idx="255">
                  <c:v>3.5448651313781743</c:v>
                </c:pt>
                <c:pt idx="256">
                  <c:v>3.5801093578338627</c:v>
                </c:pt>
                <c:pt idx="257">
                  <c:v>3.5192103385925297</c:v>
                </c:pt>
                <c:pt idx="258">
                  <c:v>3.5279207229614262</c:v>
                </c:pt>
                <c:pt idx="259">
                  <c:v>3.6048753261566167</c:v>
                </c:pt>
                <c:pt idx="260">
                  <c:v>3.6004023551940922</c:v>
                </c:pt>
                <c:pt idx="261">
                  <c:v>3.5599081516265874</c:v>
                </c:pt>
                <c:pt idx="262">
                  <c:v>3.6903264522552495</c:v>
                </c:pt>
                <c:pt idx="263">
                  <c:v>3.4206657409667973</c:v>
                </c:pt>
                <c:pt idx="264">
                  <c:v>3.4384069442749028</c:v>
                </c:pt>
                <c:pt idx="265">
                  <c:v>3.7004699707031254</c:v>
                </c:pt>
                <c:pt idx="266">
                  <c:v>3.7838454246521001</c:v>
                </c:pt>
                <c:pt idx="267">
                  <c:v>3.6137480735778813</c:v>
                </c:pt>
                <c:pt idx="268">
                  <c:v>3.5802693367004399</c:v>
                </c:pt>
                <c:pt idx="269">
                  <c:v>3.5389354228973393</c:v>
                </c:pt>
                <c:pt idx="270">
                  <c:v>3.7750501632690434</c:v>
                </c:pt>
                <c:pt idx="271">
                  <c:v>3.7600400447845463</c:v>
                </c:pt>
                <c:pt idx="272">
                  <c:v>3.5507292747497563</c:v>
                </c:pt>
                <c:pt idx="273">
                  <c:v>3.6436433792114262</c:v>
                </c:pt>
                <c:pt idx="274">
                  <c:v>3.6613757610321049</c:v>
                </c:pt>
                <c:pt idx="275">
                  <c:v>3.6012916564941411</c:v>
                </c:pt>
                <c:pt idx="276">
                  <c:v>3.7431614398956303</c:v>
                </c:pt>
                <c:pt idx="277">
                  <c:v>3.424784898757935</c:v>
                </c:pt>
                <c:pt idx="278">
                  <c:v>3.4485747814178471</c:v>
                </c:pt>
                <c:pt idx="279">
                  <c:v>3.6122527122497563</c:v>
                </c:pt>
                <c:pt idx="280">
                  <c:v>3.654760599136353</c:v>
                </c:pt>
                <c:pt idx="281">
                  <c:v>3.7853164672851567</c:v>
                </c:pt>
                <c:pt idx="282">
                  <c:v>3.4898712635040288</c:v>
                </c:pt>
                <c:pt idx="283">
                  <c:v>3.5530438423156743</c:v>
                </c:pt>
                <c:pt idx="284">
                  <c:v>3.6154849529266362</c:v>
                </c:pt>
                <c:pt idx="285">
                  <c:v>3.7570047378540044</c:v>
                </c:pt>
                <c:pt idx="286">
                  <c:v>3.6867496967315678</c:v>
                </c:pt>
                <c:pt idx="287">
                  <c:v>3.6101551055908208</c:v>
                </c:pt>
                <c:pt idx="288">
                  <c:v>3.7729868888854985</c:v>
                </c:pt>
                <c:pt idx="289">
                  <c:v>3.7252168655395512</c:v>
                </c:pt>
                <c:pt idx="290">
                  <c:v>3.6027288436889653</c:v>
                </c:pt>
                <c:pt idx="291">
                  <c:v>3.6962125301361088</c:v>
                </c:pt>
                <c:pt idx="292">
                  <c:v>3.5845742225646977</c:v>
                </c:pt>
                <c:pt idx="293">
                  <c:v>3.4085371494293217</c:v>
                </c:pt>
                <c:pt idx="294">
                  <c:v>3.5816419124603276</c:v>
                </c:pt>
                <c:pt idx="295">
                  <c:v>3.7385563850402836</c:v>
                </c:pt>
                <c:pt idx="296">
                  <c:v>3.4180724620819096</c:v>
                </c:pt>
                <c:pt idx="297">
                  <c:v>3.6838569641113286</c:v>
                </c:pt>
                <c:pt idx="298">
                  <c:v>3.4871735572814946</c:v>
                </c:pt>
                <c:pt idx="299">
                  <c:v>3.6697175502777104</c:v>
                </c:pt>
                <c:pt idx="300">
                  <c:v>3.6953787803649907</c:v>
                </c:pt>
                <c:pt idx="301">
                  <c:v>3.7057723999023442</c:v>
                </c:pt>
                <c:pt idx="302">
                  <c:v>3.4503977298736577</c:v>
                </c:pt>
                <c:pt idx="303">
                  <c:v>3.598638772964478</c:v>
                </c:pt>
                <c:pt idx="304">
                  <c:v>3.7278635501861577</c:v>
                </c:pt>
                <c:pt idx="305">
                  <c:v>3.6559402942657475</c:v>
                </c:pt>
                <c:pt idx="306">
                  <c:v>3.7251596450805669</c:v>
                </c:pt>
                <c:pt idx="307">
                  <c:v>3.5679073333740239</c:v>
                </c:pt>
                <c:pt idx="308">
                  <c:v>3.409894704818726</c:v>
                </c:pt>
                <c:pt idx="309">
                  <c:v>3.5443441867828374</c:v>
                </c:pt>
                <c:pt idx="310">
                  <c:v>3.6306643486022954</c:v>
                </c:pt>
                <c:pt idx="311">
                  <c:v>3.5843172073364262</c:v>
                </c:pt>
                <c:pt idx="312">
                  <c:v>3.4206874370574956</c:v>
                </c:pt>
                <c:pt idx="313">
                  <c:v>3.5659105777740483</c:v>
                </c:pt>
                <c:pt idx="314">
                  <c:v>3.7797834873199467</c:v>
                </c:pt>
                <c:pt idx="315">
                  <c:v>3.6085698604583745</c:v>
                </c:pt>
                <c:pt idx="316">
                  <c:v>3.6687288284301762</c:v>
                </c:pt>
                <c:pt idx="317">
                  <c:v>3.5068717002868657</c:v>
                </c:pt>
                <c:pt idx="318">
                  <c:v>3.7584855556488042</c:v>
                </c:pt>
                <c:pt idx="319">
                  <c:v>3.6983339786529545</c:v>
                </c:pt>
                <c:pt idx="320">
                  <c:v>3.5147252082824711</c:v>
                </c:pt>
                <c:pt idx="321">
                  <c:v>3.749940156936646</c:v>
                </c:pt>
                <c:pt idx="322">
                  <c:v>3.5530188083648686</c:v>
                </c:pt>
                <c:pt idx="323">
                  <c:v>3.742958784103394</c:v>
                </c:pt>
                <c:pt idx="324">
                  <c:v>3.7584786415100102</c:v>
                </c:pt>
                <c:pt idx="325">
                  <c:v>3.497245311737061</c:v>
                </c:pt>
                <c:pt idx="326">
                  <c:v>3.5963277816772465</c:v>
                </c:pt>
                <c:pt idx="327">
                  <c:v>3.4816968441009526</c:v>
                </c:pt>
                <c:pt idx="328">
                  <c:v>3.762926578521729</c:v>
                </c:pt>
                <c:pt idx="329">
                  <c:v>3.6782646179199223</c:v>
                </c:pt>
                <c:pt idx="330">
                  <c:v>3.5401170253753667</c:v>
                </c:pt>
                <c:pt idx="331">
                  <c:v>3.7041501998901372</c:v>
                </c:pt>
                <c:pt idx="332">
                  <c:v>3.5484962463378911</c:v>
                </c:pt>
                <c:pt idx="333">
                  <c:v>3.4160954952239995</c:v>
                </c:pt>
                <c:pt idx="334">
                  <c:v>3.440538883209229</c:v>
                </c:pt>
                <c:pt idx="335">
                  <c:v>3.4783306121826176</c:v>
                </c:pt>
                <c:pt idx="336">
                  <c:v>3.726258516311646</c:v>
                </c:pt>
                <c:pt idx="337">
                  <c:v>3.7618989944458012</c:v>
                </c:pt>
                <c:pt idx="338">
                  <c:v>3.5986437797546391</c:v>
                </c:pt>
                <c:pt idx="339">
                  <c:v>3.5176966190338139</c:v>
                </c:pt>
                <c:pt idx="340">
                  <c:v>3.4976248741149907</c:v>
                </c:pt>
                <c:pt idx="341">
                  <c:v>3.7680239677429204</c:v>
                </c:pt>
                <c:pt idx="342">
                  <c:v>3.6600921154022221</c:v>
                </c:pt>
                <c:pt idx="343">
                  <c:v>3.5821259021759038</c:v>
                </c:pt>
                <c:pt idx="344">
                  <c:v>3.4950942993164067</c:v>
                </c:pt>
                <c:pt idx="345">
                  <c:v>3.5503673553466801</c:v>
                </c:pt>
                <c:pt idx="346">
                  <c:v>3.5435910224914555</c:v>
                </c:pt>
                <c:pt idx="347">
                  <c:v>3.6254484653472905</c:v>
                </c:pt>
                <c:pt idx="348">
                  <c:v>3.742303848266602</c:v>
                </c:pt>
                <c:pt idx="349">
                  <c:v>3.7150907516479497</c:v>
                </c:pt>
                <c:pt idx="350">
                  <c:v>3.7137851715087895</c:v>
                </c:pt>
                <c:pt idx="351">
                  <c:v>3.7381927967071538</c:v>
                </c:pt>
                <c:pt idx="352">
                  <c:v>3.5350568294525151</c:v>
                </c:pt>
                <c:pt idx="353">
                  <c:v>3.6083154678344731</c:v>
                </c:pt>
                <c:pt idx="354">
                  <c:v>3.7527115345001225</c:v>
                </c:pt>
                <c:pt idx="355">
                  <c:v>3.5780258178710942</c:v>
                </c:pt>
                <c:pt idx="356">
                  <c:v>3.5861494541168217</c:v>
                </c:pt>
                <c:pt idx="357">
                  <c:v>3.7270607948303227</c:v>
                </c:pt>
                <c:pt idx="358">
                  <c:v>3.7082037925720219</c:v>
                </c:pt>
                <c:pt idx="359">
                  <c:v>3.4784915447235112</c:v>
                </c:pt>
                <c:pt idx="360">
                  <c:v>3.5011878013610844</c:v>
                </c:pt>
                <c:pt idx="361">
                  <c:v>3.795336246490479</c:v>
                </c:pt>
                <c:pt idx="362">
                  <c:v>3.6693875789642338</c:v>
                </c:pt>
                <c:pt idx="363">
                  <c:v>3.4580814838409428</c:v>
                </c:pt>
                <c:pt idx="364">
                  <c:v>3.6536881923675542</c:v>
                </c:pt>
                <c:pt idx="365">
                  <c:v>3.6318802833557133</c:v>
                </c:pt>
                <c:pt idx="366">
                  <c:v>3.551963329315186</c:v>
                </c:pt>
                <c:pt idx="367">
                  <c:v>3.4918000698089604</c:v>
                </c:pt>
                <c:pt idx="368">
                  <c:v>3.7236602306365971</c:v>
                </c:pt>
                <c:pt idx="369">
                  <c:v>3.4639923572540288</c:v>
                </c:pt>
                <c:pt idx="370">
                  <c:v>3.7268579006195073</c:v>
                </c:pt>
                <c:pt idx="371">
                  <c:v>3.4131658077239995</c:v>
                </c:pt>
                <c:pt idx="372">
                  <c:v>3.7447059154510502</c:v>
                </c:pt>
                <c:pt idx="373">
                  <c:v>3.4979741573333745</c:v>
                </c:pt>
                <c:pt idx="374">
                  <c:v>3.4268040657043461</c:v>
                </c:pt>
                <c:pt idx="375">
                  <c:v>3.6815588474273686</c:v>
                </c:pt>
                <c:pt idx="376">
                  <c:v>3.589436531066895</c:v>
                </c:pt>
                <c:pt idx="377">
                  <c:v>3.489176988601685</c:v>
                </c:pt>
                <c:pt idx="378">
                  <c:v>3.4360334873199467</c:v>
                </c:pt>
                <c:pt idx="379">
                  <c:v>3.6096501350402836</c:v>
                </c:pt>
                <c:pt idx="380">
                  <c:v>3.7752399444580083</c:v>
                </c:pt>
                <c:pt idx="381">
                  <c:v>3.6705393791198735</c:v>
                </c:pt>
                <c:pt idx="382">
                  <c:v>3.6403584480285649</c:v>
                </c:pt>
                <c:pt idx="383">
                  <c:v>3.4151573181152348</c:v>
                </c:pt>
                <c:pt idx="384">
                  <c:v>3.7088108062744145</c:v>
                </c:pt>
                <c:pt idx="385">
                  <c:v>3.4008958339691167</c:v>
                </c:pt>
                <c:pt idx="386">
                  <c:v>3.4809825420379643</c:v>
                </c:pt>
                <c:pt idx="387">
                  <c:v>3.5473649501800542</c:v>
                </c:pt>
                <c:pt idx="388">
                  <c:v>3.7580518722534184</c:v>
                </c:pt>
                <c:pt idx="389">
                  <c:v>3.4108293056488042</c:v>
                </c:pt>
                <c:pt idx="390">
                  <c:v>3.6601343154907231</c:v>
                </c:pt>
                <c:pt idx="391">
                  <c:v>3.786857128143311</c:v>
                </c:pt>
                <c:pt idx="392">
                  <c:v>3.6439392566680913</c:v>
                </c:pt>
                <c:pt idx="393">
                  <c:v>3.6216859817504887</c:v>
                </c:pt>
                <c:pt idx="394">
                  <c:v>3.7263915538787846</c:v>
                </c:pt>
                <c:pt idx="395">
                  <c:v>3.7804355621337895</c:v>
                </c:pt>
                <c:pt idx="396">
                  <c:v>3.5516197681427006</c:v>
                </c:pt>
                <c:pt idx="397">
                  <c:v>3.5769119262695317</c:v>
                </c:pt>
                <c:pt idx="398">
                  <c:v>3.4298543930053715</c:v>
                </c:pt>
                <c:pt idx="399">
                  <c:v>3.5304427146911626</c:v>
                </c:pt>
                <c:pt idx="400">
                  <c:v>3.7681961059570317</c:v>
                </c:pt>
                <c:pt idx="401">
                  <c:v>3.536077737808228</c:v>
                </c:pt>
                <c:pt idx="402">
                  <c:v>3.7012674808502202</c:v>
                </c:pt>
                <c:pt idx="403">
                  <c:v>3.4787721633911137</c:v>
                </c:pt>
                <c:pt idx="404">
                  <c:v>3.7697234153747563</c:v>
                </c:pt>
                <c:pt idx="405">
                  <c:v>3.4898912906646733</c:v>
                </c:pt>
                <c:pt idx="406">
                  <c:v>3.4398066997528081</c:v>
                </c:pt>
                <c:pt idx="407">
                  <c:v>3.5342540740966801</c:v>
                </c:pt>
                <c:pt idx="408">
                  <c:v>3.4770109653472905</c:v>
                </c:pt>
                <c:pt idx="409">
                  <c:v>3.5275096893310551</c:v>
                </c:pt>
                <c:pt idx="410">
                  <c:v>3.4775397777557377</c:v>
                </c:pt>
                <c:pt idx="411">
                  <c:v>3.4542291164398198</c:v>
                </c:pt>
                <c:pt idx="412">
                  <c:v>3.5399153232574467</c:v>
                </c:pt>
                <c:pt idx="413">
                  <c:v>3.7098240852355961</c:v>
                </c:pt>
                <c:pt idx="414">
                  <c:v>3.751200914382935</c:v>
                </c:pt>
                <c:pt idx="415">
                  <c:v>3.4722626209259038</c:v>
                </c:pt>
                <c:pt idx="416">
                  <c:v>3.5419619083404545</c:v>
                </c:pt>
                <c:pt idx="417">
                  <c:v>3.5240123271942143</c:v>
                </c:pt>
                <c:pt idx="418">
                  <c:v>3.4279997348785405</c:v>
                </c:pt>
                <c:pt idx="419">
                  <c:v>3.4549512863159184</c:v>
                </c:pt>
                <c:pt idx="420">
                  <c:v>3.5490422248840336</c:v>
                </c:pt>
                <c:pt idx="421">
                  <c:v>3.60438084602356</c:v>
                </c:pt>
                <c:pt idx="422">
                  <c:v>3.5493290424346928</c:v>
                </c:pt>
                <c:pt idx="423">
                  <c:v>3.4933481216430669</c:v>
                </c:pt>
                <c:pt idx="424">
                  <c:v>3.6961812973022465</c:v>
                </c:pt>
                <c:pt idx="425">
                  <c:v>3.767311811447144</c:v>
                </c:pt>
                <c:pt idx="426">
                  <c:v>3.4790816307067876</c:v>
                </c:pt>
                <c:pt idx="427">
                  <c:v>3.7448072433471684</c:v>
                </c:pt>
                <c:pt idx="428">
                  <c:v>3.5103633403778081</c:v>
                </c:pt>
                <c:pt idx="429">
                  <c:v>3.5530920028686528</c:v>
                </c:pt>
                <c:pt idx="430">
                  <c:v>3.7271680831909184</c:v>
                </c:pt>
                <c:pt idx="431">
                  <c:v>3.4865112304687504</c:v>
                </c:pt>
                <c:pt idx="432">
                  <c:v>3.5707359313964848</c:v>
                </c:pt>
                <c:pt idx="433">
                  <c:v>3.7927949428558354</c:v>
                </c:pt>
                <c:pt idx="434">
                  <c:v>3.7504587173461919</c:v>
                </c:pt>
                <c:pt idx="435">
                  <c:v>3.527326345443726</c:v>
                </c:pt>
                <c:pt idx="436">
                  <c:v>3.6779110431671147</c:v>
                </c:pt>
                <c:pt idx="437">
                  <c:v>3.6808757781982426</c:v>
                </c:pt>
                <c:pt idx="438">
                  <c:v>3.780920267105103</c:v>
                </c:pt>
                <c:pt idx="439">
                  <c:v>3.6158010959625249</c:v>
                </c:pt>
                <c:pt idx="440">
                  <c:v>3.6276836395263676</c:v>
                </c:pt>
                <c:pt idx="441">
                  <c:v>3.564064741134644</c:v>
                </c:pt>
                <c:pt idx="442">
                  <c:v>3.4551601409912114</c:v>
                </c:pt>
                <c:pt idx="443">
                  <c:v>3.413946390151978</c:v>
                </c:pt>
                <c:pt idx="444">
                  <c:v>3.6051759719848637</c:v>
                </c:pt>
                <c:pt idx="445">
                  <c:v>3.5578985214233403</c:v>
                </c:pt>
                <c:pt idx="446">
                  <c:v>3.6622824668884282</c:v>
                </c:pt>
                <c:pt idx="447">
                  <c:v>3.5375127792358403</c:v>
                </c:pt>
                <c:pt idx="448">
                  <c:v>3.7223458290100102</c:v>
                </c:pt>
                <c:pt idx="449">
                  <c:v>3.4312703609466557</c:v>
                </c:pt>
                <c:pt idx="450">
                  <c:v>3.4861977100372319</c:v>
                </c:pt>
                <c:pt idx="451">
                  <c:v>3.5117850303649907</c:v>
                </c:pt>
                <c:pt idx="452">
                  <c:v>3.5755603313446049</c:v>
                </c:pt>
                <c:pt idx="453">
                  <c:v>3.7182917594909672</c:v>
                </c:pt>
                <c:pt idx="454">
                  <c:v>3.4114449024200444</c:v>
                </c:pt>
                <c:pt idx="455">
                  <c:v>3.5107524394989018</c:v>
                </c:pt>
                <c:pt idx="456">
                  <c:v>3.528068065643311</c:v>
                </c:pt>
                <c:pt idx="457">
                  <c:v>3.6104259490966801</c:v>
                </c:pt>
                <c:pt idx="458">
                  <c:v>3.6519813537597661</c:v>
                </c:pt>
                <c:pt idx="459">
                  <c:v>3.4983186721801762</c:v>
                </c:pt>
                <c:pt idx="460">
                  <c:v>3.6475136280059819</c:v>
                </c:pt>
                <c:pt idx="461">
                  <c:v>3.4963006973266606</c:v>
                </c:pt>
                <c:pt idx="462">
                  <c:v>3.7666010856628422</c:v>
                </c:pt>
                <c:pt idx="463">
                  <c:v>3.6568970680236821</c:v>
                </c:pt>
                <c:pt idx="464">
                  <c:v>3.4709980487823491</c:v>
                </c:pt>
                <c:pt idx="465">
                  <c:v>3.7152016162872319</c:v>
                </c:pt>
                <c:pt idx="466">
                  <c:v>3.4671311378479008</c:v>
                </c:pt>
                <c:pt idx="467">
                  <c:v>3.6328923702239995</c:v>
                </c:pt>
                <c:pt idx="468">
                  <c:v>3.4440302848815922</c:v>
                </c:pt>
                <c:pt idx="469">
                  <c:v>3.5716977119445805</c:v>
                </c:pt>
                <c:pt idx="470">
                  <c:v>3.4697623252868657</c:v>
                </c:pt>
                <c:pt idx="471">
                  <c:v>3.5122895240783696</c:v>
                </c:pt>
                <c:pt idx="472">
                  <c:v>3.4289309978485112</c:v>
                </c:pt>
                <c:pt idx="473">
                  <c:v>3.746651411056519</c:v>
                </c:pt>
                <c:pt idx="474">
                  <c:v>3.5651009082794194</c:v>
                </c:pt>
                <c:pt idx="475">
                  <c:v>3.7578296661376958</c:v>
                </c:pt>
                <c:pt idx="476">
                  <c:v>3.7695167064666752</c:v>
                </c:pt>
                <c:pt idx="477">
                  <c:v>3.4541795253753667</c:v>
                </c:pt>
                <c:pt idx="478">
                  <c:v>3.7451784610748295</c:v>
                </c:pt>
                <c:pt idx="479">
                  <c:v>3.444604873657227</c:v>
                </c:pt>
                <c:pt idx="480">
                  <c:v>3.7319192886352544</c:v>
                </c:pt>
                <c:pt idx="481">
                  <c:v>3.6179523468017583</c:v>
                </c:pt>
                <c:pt idx="482">
                  <c:v>3.7161393165588383</c:v>
                </c:pt>
                <c:pt idx="483">
                  <c:v>3.7111508846282963</c:v>
                </c:pt>
                <c:pt idx="484">
                  <c:v>3.7688136100769047</c:v>
                </c:pt>
                <c:pt idx="485">
                  <c:v>3.4594149589538579</c:v>
                </c:pt>
                <c:pt idx="486">
                  <c:v>3.7864649295806889</c:v>
                </c:pt>
                <c:pt idx="487">
                  <c:v>3.538972139358521</c:v>
                </c:pt>
                <c:pt idx="488">
                  <c:v>3.6591420173645024</c:v>
                </c:pt>
                <c:pt idx="489">
                  <c:v>3.5062210559844975</c:v>
                </c:pt>
                <c:pt idx="490">
                  <c:v>3.7727267742156987</c:v>
                </c:pt>
                <c:pt idx="491">
                  <c:v>3.7749128341674809</c:v>
                </c:pt>
                <c:pt idx="492">
                  <c:v>3.7244424819946294</c:v>
                </c:pt>
                <c:pt idx="493">
                  <c:v>3.7187507152557377</c:v>
                </c:pt>
                <c:pt idx="494">
                  <c:v>3.7900807857513432</c:v>
                </c:pt>
                <c:pt idx="495">
                  <c:v>3.6280341148376469</c:v>
                </c:pt>
                <c:pt idx="496">
                  <c:v>3.4100494384765629</c:v>
                </c:pt>
                <c:pt idx="497">
                  <c:v>3.4711391925811772</c:v>
                </c:pt>
                <c:pt idx="498">
                  <c:v>3.7021899223327641</c:v>
                </c:pt>
                <c:pt idx="499">
                  <c:v>3.7624378204345708</c:v>
                </c:pt>
                <c:pt idx="500">
                  <c:v>3.4036457538604741</c:v>
                </c:pt>
                <c:pt idx="501">
                  <c:v>3.456823587417603</c:v>
                </c:pt>
                <c:pt idx="502">
                  <c:v>3.4478340148925786</c:v>
                </c:pt>
                <c:pt idx="503">
                  <c:v>3.7998280525207524</c:v>
                </c:pt>
                <c:pt idx="504">
                  <c:v>3.5136227607727055</c:v>
                </c:pt>
                <c:pt idx="505">
                  <c:v>3.7270526885986333</c:v>
                </c:pt>
                <c:pt idx="506">
                  <c:v>3.7263956069946294</c:v>
                </c:pt>
                <c:pt idx="507">
                  <c:v>3.7160038948059086</c:v>
                </c:pt>
                <c:pt idx="508">
                  <c:v>3.5055048465728764</c:v>
                </c:pt>
                <c:pt idx="509">
                  <c:v>3.4023070335388188</c:v>
                </c:pt>
                <c:pt idx="510">
                  <c:v>3.7139256000518803</c:v>
                </c:pt>
                <c:pt idx="511">
                  <c:v>3.7652227878570561</c:v>
                </c:pt>
                <c:pt idx="512">
                  <c:v>3.623592853546143</c:v>
                </c:pt>
                <c:pt idx="513">
                  <c:v>3.5439224243164067</c:v>
                </c:pt>
                <c:pt idx="514">
                  <c:v>3.7371575832366948</c:v>
                </c:pt>
                <c:pt idx="515">
                  <c:v>3.7675409317016606</c:v>
                </c:pt>
                <c:pt idx="516">
                  <c:v>3.5801391601562504</c:v>
                </c:pt>
                <c:pt idx="517">
                  <c:v>3.758774042129517</c:v>
                </c:pt>
                <c:pt idx="518">
                  <c:v>3.6954178810119633</c:v>
                </c:pt>
                <c:pt idx="519">
                  <c:v>3.5591542720794682</c:v>
                </c:pt>
                <c:pt idx="520">
                  <c:v>3.5761270523071294</c:v>
                </c:pt>
                <c:pt idx="521">
                  <c:v>3.7340590953826909</c:v>
                </c:pt>
                <c:pt idx="522">
                  <c:v>3.4476234912872319</c:v>
                </c:pt>
                <c:pt idx="523">
                  <c:v>3.6234846115112309</c:v>
                </c:pt>
                <c:pt idx="524">
                  <c:v>3.7130956649780278</c:v>
                </c:pt>
                <c:pt idx="525">
                  <c:v>3.4900550842285161</c:v>
                </c:pt>
                <c:pt idx="526">
                  <c:v>3.7494606971740727</c:v>
                </c:pt>
                <c:pt idx="527">
                  <c:v>3.407016515731812</c:v>
                </c:pt>
                <c:pt idx="528">
                  <c:v>3.4849154949188237</c:v>
                </c:pt>
                <c:pt idx="529">
                  <c:v>3.6011204719543461</c:v>
                </c:pt>
                <c:pt idx="530">
                  <c:v>3.5802822113037114</c:v>
                </c:pt>
                <c:pt idx="531">
                  <c:v>3.5027339458465581</c:v>
                </c:pt>
                <c:pt idx="532">
                  <c:v>3.5651800632476811</c:v>
                </c:pt>
                <c:pt idx="533">
                  <c:v>3.4271020889282231</c:v>
                </c:pt>
                <c:pt idx="534">
                  <c:v>3.4457745552062993</c:v>
                </c:pt>
                <c:pt idx="535">
                  <c:v>3.6611194610595708</c:v>
                </c:pt>
                <c:pt idx="536">
                  <c:v>3.5568442344665532</c:v>
                </c:pt>
                <c:pt idx="537">
                  <c:v>3.617367267608643</c:v>
                </c:pt>
                <c:pt idx="538">
                  <c:v>3.6986460685729985</c:v>
                </c:pt>
                <c:pt idx="539">
                  <c:v>3.7250556945800786</c:v>
                </c:pt>
                <c:pt idx="540">
                  <c:v>3.4739339351654057</c:v>
                </c:pt>
                <c:pt idx="541">
                  <c:v>3.5443196296691899</c:v>
                </c:pt>
                <c:pt idx="542">
                  <c:v>3.5203094482421879</c:v>
                </c:pt>
                <c:pt idx="543">
                  <c:v>3.4713854789733891</c:v>
                </c:pt>
                <c:pt idx="544">
                  <c:v>3.7569415569305424</c:v>
                </c:pt>
                <c:pt idx="545">
                  <c:v>3.6325774192810063</c:v>
                </c:pt>
                <c:pt idx="546">
                  <c:v>3.7098875045776372</c:v>
                </c:pt>
                <c:pt idx="547">
                  <c:v>3.5943460464477544</c:v>
                </c:pt>
                <c:pt idx="548">
                  <c:v>3.682489395141602</c:v>
                </c:pt>
                <c:pt idx="549">
                  <c:v>3.7053520679473881</c:v>
                </c:pt>
                <c:pt idx="550">
                  <c:v>3.6448593139648442</c:v>
                </c:pt>
                <c:pt idx="551">
                  <c:v>3.5224170684814458</c:v>
                </c:pt>
                <c:pt idx="552">
                  <c:v>3.7835333347320561</c:v>
                </c:pt>
                <c:pt idx="553">
                  <c:v>3.5893275737762456</c:v>
                </c:pt>
                <c:pt idx="554">
                  <c:v>3.7630617618560795</c:v>
                </c:pt>
                <c:pt idx="555">
                  <c:v>3.7354249954223637</c:v>
                </c:pt>
                <c:pt idx="556">
                  <c:v>3.7494018077850346</c:v>
                </c:pt>
                <c:pt idx="557">
                  <c:v>3.6104807853698735</c:v>
                </c:pt>
                <c:pt idx="558">
                  <c:v>3.6074998378753667</c:v>
                </c:pt>
                <c:pt idx="559">
                  <c:v>3.7872006893157963</c:v>
                </c:pt>
                <c:pt idx="560">
                  <c:v>3.4478077888488774</c:v>
                </c:pt>
                <c:pt idx="561">
                  <c:v>3.425371646881104</c:v>
                </c:pt>
                <c:pt idx="562">
                  <c:v>3.4575071334838872</c:v>
                </c:pt>
                <c:pt idx="563">
                  <c:v>3.7633035182952885</c:v>
                </c:pt>
                <c:pt idx="564">
                  <c:v>3.5812025070190434</c:v>
                </c:pt>
                <c:pt idx="565">
                  <c:v>3.4687774181365971</c:v>
                </c:pt>
                <c:pt idx="566">
                  <c:v>3.4042377471923833</c:v>
                </c:pt>
                <c:pt idx="567">
                  <c:v>3.7517449855804448</c:v>
                </c:pt>
                <c:pt idx="568">
                  <c:v>3.6833198070526127</c:v>
                </c:pt>
                <c:pt idx="569">
                  <c:v>3.7152562141418461</c:v>
                </c:pt>
                <c:pt idx="570">
                  <c:v>3.707943439483643</c:v>
                </c:pt>
                <c:pt idx="571">
                  <c:v>3.5418286323547368</c:v>
                </c:pt>
                <c:pt idx="572">
                  <c:v>3.7262320518493657</c:v>
                </c:pt>
                <c:pt idx="573">
                  <c:v>3.568400621414185</c:v>
                </c:pt>
                <c:pt idx="574">
                  <c:v>3.5145215988159184</c:v>
                </c:pt>
                <c:pt idx="575">
                  <c:v>3.4866523742675786</c:v>
                </c:pt>
                <c:pt idx="576">
                  <c:v>3.637809276580811</c:v>
                </c:pt>
                <c:pt idx="577">
                  <c:v>3.4216032028198247</c:v>
                </c:pt>
                <c:pt idx="578">
                  <c:v>3.7065885066986088</c:v>
                </c:pt>
                <c:pt idx="579">
                  <c:v>3.461396455764771</c:v>
                </c:pt>
                <c:pt idx="580">
                  <c:v>3.5125563144683842</c:v>
                </c:pt>
                <c:pt idx="581">
                  <c:v>3.7643926143646245</c:v>
                </c:pt>
                <c:pt idx="582">
                  <c:v>3.7691421508789067</c:v>
                </c:pt>
                <c:pt idx="583">
                  <c:v>3.5000298023223881</c:v>
                </c:pt>
                <c:pt idx="584">
                  <c:v>3.7860147953033452</c:v>
                </c:pt>
                <c:pt idx="585">
                  <c:v>3.4189891815185551</c:v>
                </c:pt>
                <c:pt idx="586">
                  <c:v>3.6890616416931157</c:v>
                </c:pt>
                <c:pt idx="587">
                  <c:v>3.6983587741851811</c:v>
                </c:pt>
                <c:pt idx="588">
                  <c:v>3.4215822219848637</c:v>
                </c:pt>
                <c:pt idx="589">
                  <c:v>3.504658699035645</c:v>
                </c:pt>
                <c:pt idx="590">
                  <c:v>3.7027242183685307</c:v>
                </c:pt>
                <c:pt idx="591">
                  <c:v>3.4133491516113286</c:v>
                </c:pt>
                <c:pt idx="592">
                  <c:v>3.7700202465057377</c:v>
                </c:pt>
                <c:pt idx="593">
                  <c:v>3.6324074268341069</c:v>
                </c:pt>
                <c:pt idx="594">
                  <c:v>3.7147433757781987</c:v>
                </c:pt>
                <c:pt idx="595">
                  <c:v>3.7305881977081303</c:v>
                </c:pt>
                <c:pt idx="596">
                  <c:v>3.6182734966278081</c:v>
                </c:pt>
                <c:pt idx="597">
                  <c:v>3.569189310073853</c:v>
                </c:pt>
                <c:pt idx="598">
                  <c:v>3.5752615928649907</c:v>
                </c:pt>
                <c:pt idx="599">
                  <c:v>3.4791667461395268</c:v>
                </c:pt>
                <c:pt idx="600">
                  <c:v>3.6095962524414067</c:v>
                </c:pt>
                <c:pt idx="601">
                  <c:v>3.6590704917907719</c:v>
                </c:pt>
                <c:pt idx="602">
                  <c:v>3.5236930847167973</c:v>
                </c:pt>
                <c:pt idx="603">
                  <c:v>3.7389030456542973</c:v>
                </c:pt>
                <c:pt idx="604">
                  <c:v>3.4562516212463383</c:v>
                </c:pt>
                <c:pt idx="605">
                  <c:v>3.4996948242187504</c:v>
                </c:pt>
                <c:pt idx="606">
                  <c:v>3.7328863143920903</c:v>
                </c:pt>
                <c:pt idx="607">
                  <c:v>3.5290009975433354</c:v>
                </c:pt>
                <c:pt idx="608">
                  <c:v>3.5792126655578618</c:v>
                </c:pt>
                <c:pt idx="609">
                  <c:v>3.7454185485839848</c:v>
                </c:pt>
                <c:pt idx="610">
                  <c:v>3.6535522937774663</c:v>
                </c:pt>
                <c:pt idx="611">
                  <c:v>3.7104377746582036</c:v>
                </c:pt>
                <c:pt idx="612">
                  <c:v>3.5299704074859624</c:v>
                </c:pt>
                <c:pt idx="613">
                  <c:v>3.4843225479125981</c:v>
                </c:pt>
                <c:pt idx="614">
                  <c:v>3.5719542503356938</c:v>
                </c:pt>
                <c:pt idx="615">
                  <c:v>3.4580042362213139</c:v>
                </c:pt>
                <c:pt idx="616">
                  <c:v>3.4169585704803471</c:v>
                </c:pt>
                <c:pt idx="617">
                  <c:v>3.4119520187377934</c:v>
                </c:pt>
                <c:pt idx="618">
                  <c:v>3.6412186622619633</c:v>
                </c:pt>
                <c:pt idx="619">
                  <c:v>3.7813272476196294</c:v>
                </c:pt>
                <c:pt idx="620">
                  <c:v>3.6975178718566899</c:v>
                </c:pt>
                <c:pt idx="621">
                  <c:v>3.7921502590179448</c:v>
                </c:pt>
                <c:pt idx="622">
                  <c:v>3.7775847911834721</c:v>
                </c:pt>
                <c:pt idx="623">
                  <c:v>3.5954504013061528</c:v>
                </c:pt>
                <c:pt idx="624">
                  <c:v>3.7296276092529301</c:v>
                </c:pt>
                <c:pt idx="625">
                  <c:v>3.6636533737182622</c:v>
                </c:pt>
                <c:pt idx="626">
                  <c:v>3.5367355346679692</c:v>
                </c:pt>
                <c:pt idx="627">
                  <c:v>3.6589255332946782</c:v>
                </c:pt>
                <c:pt idx="628">
                  <c:v>3.7230775356292729</c:v>
                </c:pt>
                <c:pt idx="629">
                  <c:v>3.4045407772064213</c:v>
                </c:pt>
                <c:pt idx="630">
                  <c:v>3.5239918231964116</c:v>
                </c:pt>
                <c:pt idx="631">
                  <c:v>3.6749958992004399</c:v>
                </c:pt>
                <c:pt idx="632">
                  <c:v>3.5763518810272221</c:v>
                </c:pt>
                <c:pt idx="633">
                  <c:v>3.4961910247802739</c:v>
                </c:pt>
                <c:pt idx="634">
                  <c:v>3.5567908287048344</c:v>
                </c:pt>
                <c:pt idx="635">
                  <c:v>3.6979324817657475</c:v>
                </c:pt>
                <c:pt idx="636">
                  <c:v>3.7920055389404301</c:v>
                </c:pt>
                <c:pt idx="637">
                  <c:v>3.6703419685363774</c:v>
                </c:pt>
                <c:pt idx="638">
                  <c:v>3.6427984237670903</c:v>
                </c:pt>
                <c:pt idx="639">
                  <c:v>3.6326503753662114</c:v>
                </c:pt>
                <c:pt idx="640">
                  <c:v>3.7256472110748295</c:v>
                </c:pt>
                <c:pt idx="641">
                  <c:v>3.7568755149841313</c:v>
                </c:pt>
                <c:pt idx="642">
                  <c:v>3.6131496429443364</c:v>
                </c:pt>
                <c:pt idx="643">
                  <c:v>3.7581179141998295</c:v>
                </c:pt>
                <c:pt idx="644">
                  <c:v>3.7899482250213627</c:v>
                </c:pt>
                <c:pt idx="645">
                  <c:v>3.6467335224151616</c:v>
                </c:pt>
                <c:pt idx="646">
                  <c:v>3.6299102306365971</c:v>
                </c:pt>
                <c:pt idx="647">
                  <c:v>3.4727485179901127</c:v>
                </c:pt>
                <c:pt idx="648">
                  <c:v>3.5637335777282719</c:v>
                </c:pt>
                <c:pt idx="649">
                  <c:v>3.6917448043823247</c:v>
                </c:pt>
                <c:pt idx="650">
                  <c:v>3.5904583930969243</c:v>
                </c:pt>
                <c:pt idx="651">
                  <c:v>3.4558360576629643</c:v>
                </c:pt>
                <c:pt idx="652">
                  <c:v>3.6730496883392338</c:v>
                </c:pt>
                <c:pt idx="653">
                  <c:v>3.4490101337432866</c:v>
                </c:pt>
                <c:pt idx="654">
                  <c:v>3.439574241638184</c:v>
                </c:pt>
                <c:pt idx="655">
                  <c:v>3.5515978336334233</c:v>
                </c:pt>
                <c:pt idx="656">
                  <c:v>3.511619091033936</c:v>
                </c:pt>
                <c:pt idx="657">
                  <c:v>3.580553531646729</c:v>
                </c:pt>
                <c:pt idx="658">
                  <c:v>3.6178770065307622</c:v>
                </c:pt>
                <c:pt idx="659">
                  <c:v>3.7265241146087651</c:v>
                </c:pt>
                <c:pt idx="660">
                  <c:v>3.4683766365051274</c:v>
                </c:pt>
                <c:pt idx="661">
                  <c:v>3.5526673793792729</c:v>
                </c:pt>
                <c:pt idx="662">
                  <c:v>3.6370270252227788</c:v>
                </c:pt>
                <c:pt idx="663">
                  <c:v>3.4755568504333501</c:v>
                </c:pt>
                <c:pt idx="664">
                  <c:v>3.6612882614135747</c:v>
                </c:pt>
                <c:pt idx="665">
                  <c:v>3.6802768707275395</c:v>
                </c:pt>
                <c:pt idx="666">
                  <c:v>3.4305617809295659</c:v>
                </c:pt>
                <c:pt idx="667">
                  <c:v>3.6254720687866215</c:v>
                </c:pt>
                <c:pt idx="668">
                  <c:v>3.6480274200439458</c:v>
                </c:pt>
                <c:pt idx="669">
                  <c:v>3.4379537105560307</c:v>
                </c:pt>
                <c:pt idx="670">
                  <c:v>3.5640864372253422</c:v>
                </c:pt>
                <c:pt idx="671">
                  <c:v>3.5255713462829594</c:v>
                </c:pt>
                <c:pt idx="672">
                  <c:v>3.7257716655731206</c:v>
                </c:pt>
                <c:pt idx="673">
                  <c:v>3.6402773857116704</c:v>
                </c:pt>
                <c:pt idx="674">
                  <c:v>3.5881748199462895</c:v>
                </c:pt>
                <c:pt idx="675">
                  <c:v>3.516631126403809</c:v>
                </c:pt>
                <c:pt idx="676">
                  <c:v>3.5027353763580327</c:v>
                </c:pt>
                <c:pt idx="677">
                  <c:v>3.604547500610352</c:v>
                </c:pt>
                <c:pt idx="678">
                  <c:v>3.4940984249114995</c:v>
                </c:pt>
                <c:pt idx="679">
                  <c:v>3.5502631664276127</c:v>
                </c:pt>
                <c:pt idx="680">
                  <c:v>3.4322602748870854</c:v>
                </c:pt>
                <c:pt idx="681">
                  <c:v>3.4108796119689946</c:v>
                </c:pt>
                <c:pt idx="682">
                  <c:v>3.5343163013458256</c:v>
                </c:pt>
                <c:pt idx="683">
                  <c:v>3.797327041625977</c:v>
                </c:pt>
                <c:pt idx="684">
                  <c:v>3.6538138389587407</c:v>
                </c:pt>
                <c:pt idx="685">
                  <c:v>3.743587970733643</c:v>
                </c:pt>
                <c:pt idx="686">
                  <c:v>3.5847001075744633</c:v>
                </c:pt>
                <c:pt idx="687">
                  <c:v>3.7813091278076176</c:v>
                </c:pt>
                <c:pt idx="688">
                  <c:v>3.7280268669128422</c:v>
                </c:pt>
                <c:pt idx="689">
                  <c:v>3.731498241424561</c:v>
                </c:pt>
                <c:pt idx="690">
                  <c:v>3.6942877769470219</c:v>
                </c:pt>
                <c:pt idx="691">
                  <c:v>3.5050985813140874</c:v>
                </c:pt>
                <c:pt idx="692">
                  <c:v>3.5671076774597172</c:v>
                </c:pt>
                <c:pt idx="693">
                  <c:v>3.464265108108521</c:v>
                </c:pt>
                <c:pt idx="694">
                  <c:v>3.6517531871795659</c:v>
                </c:pt>
                <c:pt idx="695">
                  <c:v>3.470983743667603</c:v>
                </c:pt>
                <c:pt idx="696">
                  <c:v>3.7259197235107426</c:v>
                </c:pt>
                <c:pt idx="697">
                  <c:v>3.760586261749268</c:v>
                </c:pt>
                <c:pt idx="698">
                  <c:v>3.634705781936646</c:v>
                </c:pt>
                <c:pt idx="699">
                  <c:v>3.6801257133483891</c:v>
                </c:pt>
                <c:pt idx="700">
                  <c:v>3.4338276386260991</c:v>
                </c:pt>
                <c:pt idx="701">
                  <c:v>3.6440088748931889</c:v>
                </c:pt>
                <c:pt idx="702">
                  <c:v>3.6529588699340825</c:v>
                </c:pt>
                <c:pt idx="703">
                  <c:v>3.4323279857635502</c:v>
                </c:pt>
                <c:pt idx="704">
                  <c:v>3.7213220596313481</c:v>
                </c:pt>
                <c:pt idx="705">
                  <c:v>3.6344401836395268</c:v>
                </c:pt>
                <c:pt idx="706">
                  <c:v>3.6233918666839604</c:v>
                </c:pt>
                <c:pt idx="707">
                  <c:v>3.6892094612121586</c:v>
                </c:pt>
                <c:pt idx="708">
                  <c:v>3.5602657794952397</c:v>
                </c:pt>
                <c:pt idx="709">
                  <c:v>3.4401464462280278</c:v>
                </c:pt>
                <c:pt idx="710">
                  <c:v>3.7573368549346928</c:v>
                </c:pt>
                <c:pt idx="711">
                  <c:v>3.5244755744934086</c:v>
                </c:pt>
                <c:pt idx="712">
                  <c:v>3.6642024517059331</c:v>
                </c:pt>
                <c:pt idx="713">
                  <c:v>3.6195294857025151</c:v>
                </c:pt>
                <c:pt idx="714">
                  <c:v>3.552057266235352</c:v>
                </c:pt>
                <c:pt idx="715">
                  <c:v>3.7023217678070073</c:v>
                </c:pt>
                <c:pt idx="716">
                  <c:v>3.7448983192443852</c:v>
                </c:pt>
                <c:pt idx="717">
                  <c:v>3.4342200756073002</c:v>
                </c:pt>
                <c:pt idx="718">
                  <c:v>3.7904729843139653</c:v>
                </c:pt>
                <c:pt idx="719">
                  <c:v>3.7451972961425786</c:v>
                </c:pt>
                <c:pt idx="720">
                  <c:v>3.7914011478424077</c:v>
                </c:pt>
                <c:pt idx="721">
                  <c:v>3.7820031642913823</c:v>
                </c:pt>
                <c:pt idx="722">
                  <c:v>3.5527834892272954</c:v>
                </c:pt>
                <c:pt idx="723">
                  <c:v>3.6645865440368657</c:v>
                </c:pt>
                <c:pt idx="724">
                  <c:v>3.5438113212585454</c:v>
                </c:pt>
                <c:pt idx="725">
                  <c:v>3.4736883640289311</c:v>
                </c:pt>
                <c:pt idx="726">
                  <c:v>3.7328333854675297</c:v>
                </c:pt>
                <c:pt idx="727">
                  <c:v>3.5250713825225835</c:v>
                </c:pt>
                <c:pt idx="728">
                  <c:v>3.5251185894012456</c:v>
                </c:pt>
                <c:pt idx="729">
                  <c:v>3.4841902256011967</c:v>
                </c:pt>
                <c:pt idx="730">
                  <c:v>3.4502565860748295</c:v>
                </c:pt>
                <c:pt idx="731">
                  <c:v>3.7996871471405034</c:v>
                </c:pt>
                <c:pt idx="732">
                  <c:v>3.7328343391418461</c:v>
                </c:pt>
                <c:pt idx="733">
                  <c:v>3.6823854446411137</c:v>
                </c:pt>
                <c:pt idx="734">
                  <c:v>3.6263499259948735</c:v>
                </c:pt>
                <c:pt idx="735">
                  <c:v>3.7465929985046391</c:v>
                </c:pt>
                <c:pt idx="736">
                  <c:v>3.5940179824829106</c:v>
                </c:pt>
                <c:pt idx="737">
                  <c:v>3.52143406867981</c:v>
                </c:pt>
                <c:pt idx="738">
                  <c:v>3.4435224533081059</c:v>
                </c:pt>
                <c:pt idx="739">
                  <c:v>3.6586775779724126</c:v>
                </c:pt>
                <c:pt idx="740">
                  <c:v>3.4934546947479252</c:v>
                </c:pt>
                <c:pt idx="741">
                  <c:v>3.5883579254150395</c:v>
                </c:pt>
                <c:pt idx="742">
                  <c:v>3.7563951015472417</c:v>
                </c:pt>
                <c:pt idx="743">
                  <c:v>3.4065084457397465</c:v>
                </c:pt>
                <c:pt idx="744">
                  <c:v>3.6303200721740727</c:v>
                </c:pt>
                <c:pt idx="745">
                  <c:v>3.7885770797729497</c:v>
                </c:pt>
                <c:pt idx="746">
                  <c:v>3.5293998718261723</c:v>
                </c:pt>
                <c:pt idx="747">
                  <c:v>3.6089797019958501</c:v>
                </c:pt>
                <c:pt idx="748">
                  <c:v>3.5744442939758305</c:v>
                </c:pt>
                <c:pt idx="749">
                  <c:v>3.477261066436768</c:v>
                </c:pt>
                <c:pt idx="750">
                  <c:v>3.6735816001892094</c:v>
                </c:pt>
                <c:pt idx="751">
                  <c:v>3.7505757808685307</c:v>
                </c:pt>
                <c:pt idx="752">
                  <c:v>3.5007147789001469</c:v>
                </c:pt>
                <c:pt idx="753">
                  <c:v>3.6161584854125981</c:v>
                </c:pt>
                <c:pt idx="754">
                  <c:v>3.5278148651123051</c:v>
                </c:pt>
                <c:pt idx="755">
                  <c:v>3.4035952091217045</c:v>
                </c:pt>
                <c:pt idx="756">
                  <c:v>3.7524032592773442</c:v>
                </c:pt>
                <c:pt idx="757">
                  <c:v>3.6206817626953129</c:v>
                </c:pt>
                <c:pt idx="758">
                  <c:v>3.6027202606201176</c:v>
                </c:pt>
                <c:pt idx="759">
                  <c:v>3.4817998409271245</c:v>
                </c:pt>
                <c:pt idx="760">
                  <c:v>3.5316751003265385</c:v>
                </c:pt>
                <c:pt idx="761">
                  <c:v>3.4440724849700932</c:v>
                </c:pt>
                <c:pt idx="762">
                  <c:v>3.7817916870117192</c:v>
                </c:pt>
                <c:pt idx="763">
                  <c:v>3.6045138835906987</c:v>
                </c:pt>
                <c:pt idx="764">
                  <c:v>3.4460377693176274</c:v>
                </c:pt>
                <c:pt idx="765">
                  <c:v>3.6873340606689458</c:v>
                </c:pt>
                <c:pt idx="766">
                  <c:v>3.5393779277801518</c:v>
                </c:pt>
                <c:pt idx="767">
                  <c:v>3.7243013381958012</c:v>
                </c:pt>
                <c:pt idx="768">
                  <c:v>3.4491596221923833</c:v>
                </c:pt>
                <c:pt idx="769">
                  <c:v>3.5328226089477544</c:v>
                </c:pt>
                <c:pt idx="770">
                  <c:v>3.5062537193298344</c:v>
                </c:pt>
                <c:pt idx="771">
                  <c:v>3.7866213321685795</c:v>
                </c:pt>
                <c:pt idx="772">
                  <c:v>3.5193495750427251</c:v>
                </c:pt>
                <c:pt idx="773">
                  <c:v>3.5911192893981938</c:v>
                </c:pt>
                <c:pt idx="774">
                  <c:v>3.415772676467896</c:v>
                </c:pt>
                <c:pt idx="775">
                  <c:v>3.5792880058288579</c:v>
                </c:pt>
                <c:pt idx="776">
                  <c:v>3.4612069129943852</c:v>
                </c:pt>
                <c:pt idx="777">
                  <c:v>3.6223893165588383</c:v>
                </c:pt>
                <c:pt idx="778">
                  <c:v>3.431515216827393</c:v>
                </c:pt>
                <c:pt idx="779">
                  <c:v>3.5466377735137944</c:v>
                </c:pt>
                <c:pt idx="780">
                  <c:v>3.6292426586151127</c:v>
                </c:pt>
                <c:pt idx="781">
                  <c:v>3.6184842586517338</c:v>
                </c:pt>
                <c:pt idx="782">
                  <c:v>3.5451638698577885</c:v>
                </c:pt>
                <c:pt idx="783">
                  <c:v>3.6411700248718266</c:v>
                </c:pt>
                <c:pt idx="784">
                  <c:v>3.6252646446228032</c:v>
                </c:pt>
                <c:pt idx="785">
                  <c:v>3.4578914642333989</c:v>
                </c:pt>
                <c:pt idx="786">
                  <c:v>3.5361814498901372</c:v>
                </c:pt>
                <c:pt idx="787">
                  <c:v>3.5150268077850346</c:v>
                </c:pt>
                <c:pt idx="788">
                  <c:v>3.7562634944915776</c:v>
                </c:pt>
                <c:pt idx="789">
                  <c:v>3.6947708129882817</c:v>
                </c:pt>
                <c:pt idx="790">
                  <c:v>3.5998532772064213</c:v>
                </c:pt>
                <c:pt idx="791">
                  <c:v>3.5070741176605229</c:v>
                </c:pt>
                <c:pt idx="792">
                  <c:v>3.4154317378997807</c:v>
                </c:pt>
                <c:pt idx="793">
                  <c:v>3.7397222518920903</c:v>
                </c:pt>
                <c:pt idx="794">
                  <c:v>3.743771076202393</c:v>
                </c:pt>
                <c:pt idx="795">
                  <c:v>3.6699717044830327</c:v>
                </c:pt>
                <c:pt idx="796">
                  <c:v>3.6014587879180913</c:v>
                </c:pt>
                <c:pt idx="797">
                  <c:v>3.5784413814544682</c:v>
                </c:pt>
                <c:pt idx="798">
                  <c:v>3.6097505092620854</c:v>
                </c:pt>
                <c:pt idx="799">
                  <c:v>3.6294660568237309</c:v>
                </c:pt>
                <c:pt idx="800">
                  <c:v>3.4850859642028813</c:v>
                </c:pt>
                <c:pt idx="801">
                  <c:v>3.7749736309051518</c:v>
                </c:pt>
                <c:pt idx="802">
                  <c:v>3.6847715377807622</c:v>
                </c:pt>
                <c:pt idx="803">
                  <c:v>3.7629222869873051</c:v>
                </c:pt>
                <c:pt idx="804">
                  <c:v>3.4629065990448002</c:v>
                </c:pt>
                <c:pt idx="805">
                  <c:v>3.7091343402862553</c:v>
                </c:pt>
                <c:pt idx="806">
                  <c:v>3.5500063896179204</c:v>
                </c:pt>
                <c:pt idx="807">
                  <c:v>3.6995499134063725</c:v>
                </c:pt>
                <c:pt idx="808">
                  <c:v>3.7214937210083012</c:v>
                </c:pt>
                <c:pt idx="809">
                  <c:v>3.6173863410949711</c:v>
                </c:pt>
                <c:pt idx="810">
                  <c:v>3.5271272659301762</c:v>
                </c:pt>
                <c:pt idx="811">
                  <c:v>3.4170734882354741</c:v>
                </c:pt>
                <c:pt idx="812">
                  <c:v>3.5314652919769292</c:v>
                </c:pt>
                <c:pt idx="813">
                  <c:v>3.7913107872009282</c:v>
                </c:pt>
                <c:pt idx="814">
                  <c:v>3.5925579071044926</c:v>
                </c:pt>
                <c:pt idx="815">
                  <c:v>3.6292002201080327</c:v>
                </c:pt>
                <c:pt idx="816">
                  <c:v>3.4929983615875249</c:v>
                </c:pt>
                <c:pt idx="817">
                  <c:v>3.4849591255187993</c:v>
                </c:pt>
                <c:pt idx="818">
                  <c:v>3.7790555953979497</c:v>
                </c:pt>
                <c:pt idx="819">
                  <c:v>3.5057156085968022</c:v>
                </c:pt>
                <c:pt idx="820">
                  <c:v>3.7829678058624272</c:v>
                </c:pt>
                <c:pt idx="821">
                  <c:v>3.6505100727081303</c:v>
                </c:pt>
                <c:pt idx="822">
                  <c:v>3.64094090461731</c:v>
                </c:pt>
                <c:pt idx="823">
                  <c:v>3.6072986125946049</c:v>
                </c:pt>
                <c:pt idx="824">
                  <c:v>3.5742757320404057</c:v>
                </c:pt>
                <c:pt idx="825">
                  <c:v>3.4334666728973393</c:v>
                </c:pt>
                <c:pt idx="826">
                  <c:v>3.4176211357116704</c:v>
                </c:pt>
                <c:pt idx="827">
                  <c:v>3.4394204616546635</c:v>
                </c:pt>
                <c:pt idx="828">
                  <c:v>3.6344914436340336</c:v>
                </c:pt>
                <c:pt idx="829">
                  <c:v>3.4838142395019536</c:v>
                </c:pt>
                <c:pt idx="830">
                  <c:v>3.6474483013153081</c:v>
                </c:pt>
                <c:pt idx="831">
                  <c:v>3.6930279731750493</c:v>
                </c:pt>
                <c:pt idx="832">
                  <c:v>3.7524998188018803</c:v>
                </c:pt>
                <c:pt idx="833">
                  <c:v>3.4125244617462163</c:v>
                </c:pt>
                <c:pt idx="834">
                  <c:v>3.6882131099700932</c:v>
                </c:pt>
                <c:pt idx="835">
                  <c:v>3.6879148483276372</c:v>
                </c:pt>
                <c:pt idx="836">
                  <c:v>3.7313561439514165</c:v>
                </c:pt>
                <c:pt idx="837">
                  <c:v>3.4025723934173588</c:v>
                </c:pt>
                <c:pt idx="838">
                  <c:v>3.438515424728394</c:v>
                </c:pt>
                <c:pt idx="839">
                  <c:v>3.5087769031524663</c:v>
                </c:pt>
                <c:pt idx="840">
                  <c:v>3.7734470367431645</c:v>
                </c:pt>
                <c:pt idx="841">
                  <c:v>3.7216601371765141</c:v>
                </c:pt>
                <c:pt idx="842">
                  <c:v>3.6136152744293217</c:v>
                </c:pt>
                <c:pt idx="843">
                  <c:v>3.4650115966796879</c:v>
                </c:pt>
                <c:pt idx="844">
                  <c:v>3.4848978519439702</c:v>
                </c:pt>
                <c:pt idx="845">
                  <c:v>3.5511682033538823</c:v>
                </c:pt>
                <c:pt idx="846">
                  <c:v>3.6246986389160161</c:v>
                </c:pt>
                <c:pt idx="847">
                  <c:v>3.7886464595794682</c:v>
                </c:pt>
                <c:pt idx="848">
                  <c:v>3.6644771099090581</c:v>
                </c:pt>
                <c:pt idx="849">
                  <c:v>3.5933387279510502</c:v>
                </c:pt>
                <c:pt idx="850">
                  <c:v>3.4194905757904057</c:v>
                </c:pt>
                <c:pt idx="851">
                  <c:v>3.6996307373046879</c:v>
                </c:pt>
                <c:pt idx="852">
                  <c:v>3.6002752780914311</c:v>
                </c:pt>
                <c:pt idx="853">
                  <c:v>3.4741539955139165</c:v>
                </c:pt>
                <c:pt idx="854">
                  <c:v>3.6426682472229008</c:v>
                </c:pt>
                <c:pt idx="855">
                  <c:v>3.6040396690368657</c:v>
                </c:pt>
                <c:pt idx="856">
                  <c:v>3.6854624748229985</c:v>
                </c:pt>
                <c:pt idx="857">
                  <c:v>3.4974389076232915</c:v>
                </c:pt>
                <c:pt idx="858">
                  <c:v>3.7186279296875004</c:v>
                </c:pt>
                <c:pt idx="859">
                  <c:v>3.7237627506256108</c:v>
                </c:pt>
                <c:pt idx="860">
                  <c:v>3.6432924270629887</c:v>
                </c:pt>
                <c:pt idx="861">
                  <c:v>3.7746653556823735</c:v>
                </c:pt>
                <c:pt idx="862">
                  <c:v>3.411587238311768</c:v>
                </c:pt>
                <c:pt idx="863">
                  <c:v>3.652129173278809</c:v>
                </c:pt>
                <c:pt idx="864">
                  <c:v>3.631062507629395</c:v>
                </c:pt>
                <c:pt idx="865">
                  <c:v>3.406394481658936</c:v>
                </c:pt>
                <c:pt idx="866">
                  <c:v>3.5377056598663335</c:v>
                </c:pt>
                <c:pt idx="867">
                  <c:v>3.7522280216217045</c:v>
                </c:pt>
                <c:pt idx="868">
                  <c:v>3.4549603462219243</c:v>
                </c:pt>
                <c:pt idx="869">
                  <c:v>3.6914970874786381</c:v>
                </c:pt>
                <c:pt idx="870">
                  <c:v>3.695205926895142</c:v>
                </c:pt>
                <c:pt idx="871">
                  <c:v>3.7134261131286626</c:v>
                </c:pt>
                <c:pt idx="872">
                  <c:v>3.482864618301392</c:v>
                </c:pt>
                <c:pt idx="873">
                  <c:v>3.4906876087188725</c:v>
                </c:pt>
                <c:pt idx="874">
                  <c:v>3.6842257976531987</c:v>
                </c:pt>
                <c:pt idx="875">
                  <c:v>3.6272230148315434</c:v>
                </c:pt>
                <c:pt idx="876">
                  <c:v>3.586607933044434</c:v>
                </c:pt>
                <c:pt idx="877">
                  <c:v>3.5111310482025151</c:v>
                </c:pt>
                <c:pt idx="878">
                  <c:v>3.6802363395690922</c:v>
                </c:pt>
                <c:pt idx="879">
                  <c:v>3.5765833854675297</c:v>
                </c:pt>
                <c:pt idx="880">
                  <c:v>3.6337227821350102</c:v>
                </c:pt>
                <c:pt idx="881">
                  <c:v>3.669601678848267</c:v>
                </c:pt>
                <c:pt idx="882">
                  <c:v>3.6276073455810551</c:v>
                </c:pt>
                <c:pt idx="883">
                  <c:v>3.6950805187225346</c:v>
                </c:pt>
                <c:pt idx="884">
                  <c:v>3.6380784511566167</c:v>
                </c:pt>
                <c:pt idx="885">
                  <c:v>3.47118091583252</c:v>
                </c:pt>
                <c:pt idx="886">
                  <c:v>3.6899781227111821</c:v>
                </c:pt>
                <c:pt idx="887">
                  <c:v>3.4560194015502934</c:v>
                </c:pt>
                <c:pt idx="888">
                  <c:v>3.7714190483093266</c:v>
                </c:pt>
                <c:pt idx="889">
                  <c:v>3.5808336734771733</c:v>
                </c:pt>
                <c:pt idx="890">
                  <c:v>3.7815129756927495</c:v>
                </c:pt>
                <c:pt idx="891">
                  <c:v>3.5318131446838383</c:v>
                </c:pt>
                <c:pt idx="892">
                  <c:v>3.7201309204101567</c:v>
                </c:pt>
                <c:pt idx="893">
                  <c:v>3.617860078811646</c:v>
                </c:pt>
                <c:pt idx="894">
                  <c:v>3.7937905788421635</c:v>
                </c:pt>
                <c:pt idx="895">
                  <c:v>3.7228364944458012</c:v>
                </c:pt>
                <c:pt idx="896">
                  <c:v>3.6671617031097417</c:v>
                </c:pt>
                <c:pt idx="897">
                  <c:v>3.5099856853485112</c:v>
                </c:pt>
                <c:pt idx="898">
                  <c:v>3.4551506042480473</c:v>
                </c:pt>
                <c:pt idx="899">
                  <c:v>3.759703636169434</c:v>
                </c:pt>
                <c:pt idx="900">
                  <c:v>3.6532294750213627</c:v>
                </c:pt>
                <c:pt idx="901">
                  <c:v>3.6781783103942876</c:v>
                </c:pt>
                <c:pt idx="902">
                  <c:v>3.6162948608398442</c:v>
                </c:pt>
                <c:pt idx="903">
                  <c:v>3.7695202827453618</c:v>
                </c:pt>
                <c:pt idx="904">
                  <c:v>3.545073509216309</c:v>
                </c:pt>
                <c:pt idx="905">
                  <c:v>3.5063047409057622</c:v>
                </c:pt>
                <c:pt idx="906">
                  <c:v>3.6211876869201665</c:v>
                </c:pt>
                <c:pt idx="907">
                  <c:v>3.5438380241394047</c:v>
                </c:pt>
                <c:pt idx="908">
                  <c:v>3.5797872543334965</c:v>
                </c:pt>
                <c:pt idx="909">
                  <c:v>3.4508132934570317</c:v>
                </c:pt>
                <c:pt idx="910">
                  <c:v>3.7434256076812749</c:v>
                </c:pt>
                <c:pt idx="911">
                  <c:v>3.5895135402679448</c:v>
                </c:pt>
                <c:pt idx="912">
                  <c:v>3.5914840698242192</c:v>
                </c:pt>
                <c:pt idx="913">
                  <c:v>3.7622907161712651</c:v>
                </c:pt>
                <c:pt idx="914">
                  <c:v>3.6850943565368657</c:v>
                </c:pt>
                <c:pt idx="915">
                  <c:v>3.5170855522155766</c:v>
                </c:pt>
                <c:pt idx="916">
                  <c:v>3.4026656150817876</c:v>
                </c:pt>
                <c:pt idx="917">
                  <c:v>3.6758394241333012</c:v>
                </c:pt>
                <c:pt idx="918">
                  <c:v>3.4201464653015141</c:v>
                </c:pt>
                <c:pt idx="919">
                  <c:v>3.5001010894775395</c:v>
                </c:pt>
                <c:pt idx="920">
                  <c:v>3.7031865119934086</c:v>
                </c:pt>
                <c:pt idx="921">
                  <c:v>3.6038782596588139</c:v>
                </c:pt>
                <c:pt idx="922">
                  <c:v>3.5474603176116948</c:v>
                </c:pt>
                <c:pt idx="923">
                  <c:v>3.5733284950256352</c:v>
                </c:pt>
                <c:pt idx="924">
                  <c:v>3.7456374168396001</c:v>
                </c:pt>
                <c:pt idx="925">
                  <c:v>3.7103295326232915</c:v>
                </c:pt>
                <c:pt idx="926">
                  <c:v>3.7084922790527348</c:v>
                </c:pt>
                <c:pt idx="927">
                  <c:v>3.534948587417603</c:v>
                </c:pt>
                <c:pt idx="928">
                  <c:v>3.5843126773834233</c:v>
                </c:pt>
                <c:pt idx="929">
                  <c:v>3.6753597259521489</c:v>
                </c:pt>
                <c:pt idx="930">
                  <c:v>3.4643902778625493</c:v>
                </c:pt>
                <c:pt idx="931">
                  <c:v>3.6140301227569585</c:v>
                </c:pt>
                <c:pt idx="932">
                  <c:v>3.6956973075866704</c:v>
                </c:pt>
                <c:pt idx="933">
                  <c:v>3.5947632789611821</c:v>
                </c:pt>
                <c:pt idx="934">
                  <c:v>3.4946329593658452</c:v>
                </c:pt>
                <c:pt idx="935">
                  <c:v>3.6416010856628422</c:v>
                </c:pt>
                <c:pt idx="936">
                  <c:v>3.6575460433959965</c:v>
                </c:pt>
                <c:pt idx="937">
                  <c:v>3.675906896591187</c:v>
                </c:pt>
                <c:pt idx="938">
                  <c:v>3.4285070896148686</c:v>
                </c:pt>
                <c:pt idx="939">
                  <c:v>3.6358075141906743</c:v>
                </c:pt>
                <c:pt idx="940">
                  <c:v>3.7838141918182377</c:v>
                </c:pt>
                <c:pt idx="941">
                  <c:v>3.7697432041168217</c:v>
                </c:pt>
                <c:pt idx="942">
                  <c:v>3.4435021877288823</c:v>
                </c:pt>
                <c:pt idx="943">
                  <c:v>3.5572657585144047</c:v>
                </c:pt>
                <c:pt idx="944">
                  <c:v>3.6644568443298344</c:v>
                </c:pt>
                <c:pt idx="945">
                  <c:v>3.5542752742767338</c:v>
                </c:pt>
                <c:pt idx="946">
                  <c:v>3.6505446434021001</c:v>
                </c:pt>
                <c:pt idx="947">
                  <c:v>3.546456098556519</c:v>
                </c:pt>
                <c:pt idx="948">
                  <c:v>3.7657570838928227</c:v>
                </c:pt>
                <c:pt idx="949">
                  <c:v>3.7289826869964604</c:v>
                </c:pt>
                <c:pt idx="950">
                  <c:v>3.7998976707458501</c:v>
                </c:pt>
                <c:pt idx="951">
                  <c:v>3.4058449268341069</c:v>
                </c:pt>
                <c:pt idx="952">
                  <c:v>3.7502620220184331</c:v>
                </c:pt>
                <c:pt idx="953">
                  <c:v>3.7166762351989751</c:v>
                </c:pt>
                <c:pt idx="954">
                  <c:v>3.6577548980712895</c:v>
                </c:pt>
                <c:pt idx="955">
                  <c:v>3.6675748825073247</c:v>
                </c:pt>
                <c:pt idx="956">
                  <c:v>3.5445206165313725</c:v>
                </c:pt>
                <c:pt idx="957">
                  <c:v>3.7092247009277348</c:v>
                </c:pt>
                <c:pt idx="958">
                  <c:v>3.4820275306701665</c:v>
                </c:pt>
                <c:pt idx="959">
                  <c:v>3.6340143680572514</c:v>
                </c:pt>
                <c:pt idx="960">
                  <c:v>3.4946103096008305</c:v>
                </c:pt>
                <c:pt idx="961">
                  <c:v>3.6952123641967778</c:v>
                </c:pt>
                <c:pt idx="962">
                  <c:v>3.4442892074584965</c:v>
                </c:pt>
                <c:pt idx="963">
                  <c:v>3.4858467578887944</c:v>
                </c:pt>
                <c:pt idx="964">
                  <c:v>3.7614960670471196</c:v>
                </c:pt>
                <c:pt idx="965">
                  <c:v>3.4101221561431889</c:v>
                </c:pt>
                <c:pt idx="966">
                  <c:v>3.5633108615875249</c:v>
                </c:pt>
                <c:pt idx="967">
                  <c:v>3.6772060394287114</c:v>
                </c:pt>
                <c:pt idx="968">
                  <c:v>3.7773420810699467</c:v>
                </c:pt>
                <c:pt idx="969">
                  <c:v>3.4214127063751225</c:v>
                </c:pt>
                <c:pt idx="970">
                  <c:v>3.4269630908966069</c:v>
                </c:pt>
                <c:pt idx="971">
                  <c:v>3.7490043640136723</c:v>
                </c:pt>
                <c:pt idx="972">
                  <c:v>3.5594000816345219</c:v>
                </c:pt>
                <c:pt idx="973">
                  <c:v>3.5602097511291508</c:v>
                </c:pt>
                <c:pt idx="974">
                  <c:v>3.445738792419434</c:v>
                </c:pt>
                <c:pt idx="975">
                  <c:v>3.6054928302764897</c:v>
                </c:pt>
                <c:pt idx="976">
                  <c:v>3.4960958957672124</c:v>
                </c:pt>
                <c:pt idx="977">
                  <c:v>3.5086655616760258</c:v>
                </c:pt>
                <c:pt idx="978">
                  <c:v>3.6745233535766606</c:v>
                </c:pt>
                <c:pt idx="979">
                  <c:v>3.4517581462860112</c:v>
                </c:pt>
                <c:pt idx="980">
                  <c:v>3.6507096290588383</c:v>
                </c:pt>
                <c:pt idx="981">
                  <c:v>3.6637153625488286</c:v>
                </c:pt>
                <c:pt idx="982">
                  <c:v>3.4569659233093266</c:v>
                </c:pt>
                <c:pt idx="983">
                  <c:v>3.5263981819152836</c:v>
                </c:pt>
                <c:pt idx="984">
                  <c:v>3.5026016235351567</c:v>
                </c:pt>
                <c:pt idx="985">
                  <c:v>3.7550816535949711</c:v>
                </c:pt>
                <c:pt idx="986">
                  <c:v>3.7787878513336186</c:v>
                </c:pt>
                <c:pt idx="987">
                  <c:v>3.7195222377777104</c:v>
                </c:pt>
                <c:pt idx="988">
                  <c:v>3.6115493774414067</c:v>
                </c:pt>
                <c:pt idx="989">
                  <c:v>3.5911695957183842</c:v>
                </c:pt>
                <c:pt idx="990">
                  <c:v>3.719138622283936</c:v>
                </c:pt>
                <c:pt idx="991">
                  <c:v>3.4604382514953618</c:v>
                </c:pt>
                <c:pt idx="992">
                  <c:v>3.6657593250274663</c:v>
                </c:pt>
                <c:pt idx="993">
                  <c:v>3.4306449890136723</c:v>
                </c:pt>
                <c:pt idx="994">
                  <c:v>3.4404470920562749</c:v>
                </c:pt>
                <c:pt idx="995">
                  <c:v>3.7413921356201176</c:v>
                </c:pt>
                <c:pt idx="996">
                  <c:v>3.4063177108764653</c:v>
                </c:pt>
                <c:pt idx="997">
                  <c:v>3.5533213615417485</c:v>
                </c:pt>
                <c:pt idx="998">
                  <c:v>3.7468948364257817</c:v>
                </c:pt>
                <c:pt idx="999">
                  <c:v>3.7196884155273442</c:v>
                </c:pt>
                <c:pt idx="1000">
                  <c:v>3.6086158752441411</c:v>
                </c:pt>
                <c:pt idx="1001">
                  <c:v>3.7765052318573002</c:v>
                </c:pt>
                <c:pt idx="1002">
                  <c:v>3.5218455791473393</c:v>
                </c:pt>
                <c:pt idx="1003">
                  <c:v>3.494782686233521</c:v>
                </c:pt>
                <c:pt idx="1004">
                  <c:v>3.7468619346618657</c:v>
                </c:pt>
                <c:pt idx="1005">
                  <c:v>3.5398850440979008</c:v>
                </c:pt>
                <c:pt idx="1006">
                  <c:v>3.6868076324462895</c:v>
                </c:pt>
                <c:pt idx="1007">
                  <c:v>3.6980166435241704</c:v>
                </c:pt>
                <c:pt idx="1008">
                  <c:v>3.7923440933227544</c:v>
                </c:pt>
                <c:pt idx="1009">
                  <c:v>3.7744963169097905</c:v>
                </c:pt>
                <c:pt idx="1010">
                  <c:v>3.4402759075164799</c:v>
                </c:pt>
                <c:pt idx="1011">
                  <c:v>3.5760178565979008</c:v>
                </c:pt>
                <c:pt idx="1012">
                  <c:v>3.7379395961761479</c:v>
                </c:pt>
                <c:pt idx="1013">
                  <c:v>3.7341616153717045</c:v>
                </c:pt>
                <c:pt idx="1014">
                  <c:v>3.7107501029968266</c:v>
                </c:pt>
                <c:pt idx="1015">
                  <c:v>3.7645039558410649</c:v>
                </c:pt>
                <c:pt idx="1016">
                  <c:v>3.6305587291717534</c:v>
                </c:pt>
                <c:pt idx="1017">
                  <c:v>3.5833020210266118</c:v>
                </c:pt>
                <c:pt idx="1018">
                  <c:v>3.5738849639892583</c:v>
                </c:pt>
                <c:pt idx="1019">
                  <c:v>3.6077392101287846</c:v>
                </c:pt>
                <c:pt idx="1020">
                  <c:v>3.7902004718780522</c:v>
                </c:pt>
                <c:pt idx="1021">
                  <c:v>3.6629230976104741</c:v>
                </c:pt>
                <c:pt idx="1022">
                  <c:v>3.7546088695526127</c:v>
                </c:pt>
                <c:pt idx="1023">
                  <c:v>3.5396595001220708</c:v>
                </c:pt>
                <c:pt idx="1024">
                  <c:v>3.7190890312194829</c:v>
                </c:pt>
                <c:pt idx="1025">
                  <c:v>3.4704103469848637</c:v>
                </c:pt>
                <c:pt idx="1026">
                  <c:v>3.7373883724212651</c:v>
                </c:pt>
                <c:pt idx="1027">
                  <c:v>3.4178283214569096</c:v>
                </c:pt>
                <c:pt idx="1028">
                  <c:v>3.5143196582794194</c:v>
                </c:pt>
                <c:pt idx="1029">
                  <c:v>3.7445075511932377</c:v>
                </c:pt>
                <c:pt idx="1030">
                  <c:v>3.7046425342559819</c:v>
                </c:pt>
                <c:pt idx="1031">
                  <c:v>3.7011387348175053</c:v>
                </c:pt>
                <c:pt idx="1032">
                  <c:v>3.5254225730896001</c:v>
                </c:pt>
                <c:pt idx="1033">
                  <c:v>3.6418814659118657</c:v>
                </c:pt>
                <c:pt idx="1034">
                  <c:v>3.6229991912841801</c:v>
                </c:pt>
                <c:pt idx="1035">
                  <c:v>3.7395064830780034</c:v>
                </c:pt>
                <c:pt idx="1036">
                  <c:v>3.4644844532012944</c:v>
                </c:pt>
                <c:pt idx="1037">
                  <c:v>3.7865653038024907</c:v>
                </c:pt>
                <c:pt idx="1038">
                  <c:v>3.7186312675476079</c:v>
                </c:pt>
                <c:pt idx="1039">
                  <c:v>3.7954931259155278</c:v>
                </c:pt>
                <c:pt idx="1040">
                  <c:v>3.6343083381652836</c:v>
                </c:pt>
                <c:pt idx="1041">
                  <c:v>3.7217626571655278</c:v>
                </c:pt>
                <c:pt idx="1042">
                  <c:v>3.4319155216217045</c:v>
                </c:pt>
                <c:pt idx="1043">
                  <c:v>3.5168757438659672</c:v>
                </c:pt>
                <c:pt idx="1044">
                  <c:v>3.4677448272705083</c:v>
                </c:pt>
                <c:pt idx="1045">
                  <c:v>3.6040120124816899</c:v>
                </c:pt>
                <c:pt idx="1046">
                  <c:v>3.5918259620666508</c:v>
                </c:pt>
                <c:pt idx="1047">
                  <c:v>3.6184346675872807</c:v>
                </c:pt>
                <c:pt idx="1048">
                  <c:v>3.7706177234649663</c:v>
                </c:pt>
                <c:pt idx="1049">
                  <c:v>3.4953811168670659</c:v>
                </c:pt>
                <c:pt idx="1050">
                  <c:v>3.6415083408355717</c:v>
                </c:pt>
                <c:pt idx="1051">
                  <c:v>3.42735767364502</c:v>
                </c:pt>
                <c:pt idx="1052">
                  <c:v>3.7785887718200688</c:v>
                </c:pt>
                <c:pt idx="1053">
                  <c:v>3.7258017063140874</c:v>
                </c:pt>
                <c:pt idx="1054">
                  <c:v>3.6248912811279301</c:v>
                </c:pt>
                <c:pt idx="1055">
                  <c:v>3.7677299976348881</c:v>
                </c:pt>
                <c:pt idx="1056">
                  <c:v>3.474042654037476</c:v>
                </c:pt>
                <c:pt idx="1057">
                  <c:v>3.5234959125518803</c:v>
                </c:pt>
                <c:pt idx="1058">
                  <c:v>3.7437512874603276</c:v>
                </c:pt>
                <c:pt idx="1059">
                  <c:v>3.6703610420227055</c:v>
                </c:pt>
                <c:pt idx="1060">
                  <c:v>3.5666754245758061</c:v>
                </c:pt>
                <c:pt idx="1061">
                  <c:v>3.4035608768463139</c:v>
                </c:pt>
                <c:pt idx="1062">
                  <c:v>3.6357698440551762</c:v>
                </c:pt>
                <c:pt idx="1063">
                  <c:v>3.4469702243804936</c:v>
                </c:pt>
                <c:pt idx="1064">
                  <c:v>3.6484804153442387</c:v>
                </c:pt>
                <c:pt idx="1065">
                  <c:v>3.4894623756408696</c:v>
                </c:pt>
                <c:pt idx="1066">
                  <c:v>3.4386529922485356</c:v>
                </c:pt>
                <c:pt idx="1067">
                  <c:v>3.7678134441375737</c:v>
                </c:pt>
                <c:pt idx="1068">
                  <c:v>3.5109248161315922</c:v>
                </c:pt>
                <c:pt idx="1069">
                  <c:v>3.6304914951324467</c:v>
                </c:pt>
                <c:pt idx="1070">
                  <c:v>3.4030556678771977</c:v>
                </c:pt>
                <c:pt idx="1071">
                  <c:v>3.4898259639739995</c:v>
                </c:pt>
                <c:pt idx="1072">
                  <c:v>3.4747638702392583</c:v>
                </c:pt>
                <c:pt idx="1073">
                  <c:v>3.6845078468322758</c:v>
                </c:pt>
                <c:pt idx="1074">
                  <c:v>3.433118581771851</c:v>
                </c:pt>
                <c:pt idx="1075">
                  <c:v>3.7550189495086674</c:v>
                </c:pt>
                <c:pt idx="1076">
                  <c:v>3.7261581420898442</c:v>
                </c:pt>
                <c:pt idx="1077">
                  <c:v>3.5059871673583989</c:v>
                </c:pt>
                <c:pt idx="1078">
                  <c:v>3.6073606014251713</c:v>
                </c:pt>
                <c:pt idx="1079">
                  <c:v>3.4663734436035161</c:v>
                </c:pt>
                <c:pt idx="1080">
                  <c:v>3.6098523139953618</c:v>
                </c:pt>
                <c:pt idx="1081">
                  <c:v>3.5141987800598149</c:v>
                </c:pt>
                <c:pt idx="1082">
                  <c:v>3.4217269420623784</c:v>
                </c:pt>
                <c:pt idx="1083">
                  <c:v>3.7801067829132085</c:v>
                </c:pt>
                <c:pt idx="1084">
                  <c:v>3.7393972873687749</c:v>
                </c:pt>
                <c:pt idx="1085">
                  <c:v>3.5152189731597905</c:v>
                </c:pt>
                <c:pt idx="1086">
                  <c:v>3.6015186309814458</c:v>
                </c:pt>
                <c:pt idx="1087">
                  <c:v>3.7801821231842045</c:v>
                </c:pt>
                <c:pt idx="1088">
                  <c:v>3.7865836620330815</c:v>
                </c:pt>
                <c:pt idx="1089">
                  <c:v>3.486627578735352</c:v>
                </c:pt>
                <c:pt idx="1090">
                  <c:v>3.5463154315948491</c:v>
                </c:pt>
                <c:pt idx="1091">
                  <c:v>3.7613606452941899</c:v>
                </c:pt>
                <c:pt idx="1092">
                  <c:v>3.7412738800048833</c:v>
                </c:pt>
                <c:pt idx="1093">
                  <c:v>3.4629180431365971</c:v>
                </c:pt>
                <c:pt idx="1094">
                  <c:v>3.7979085445404057</c:v>
                </c:pt>
                <c:pt idx="1095">
                  <c:v>3.5211389064788823</c:v>
                </c:pt>
                <c:pt idx="1096">
                  <c:v>3.7020728588104252</c:v>
                </c:pt>
                <c:pt idx="1097">
                  <c:v>3.5075423717498784</c:v>
                </c:pt>
                <c:pt idx="1098">
                  <c:v>3.5807056427001958</c:v>
                </c:pt>
                <c:pt idx="1099">
                  <c:v>3.7272565364837651</c:v>
                </c:pt>
                <c:pt idx="1100">
                  <c:v>3.6126530170440678</c:v>
                </c:pt>
                <c:pt idx="1101">
                  <c:v>3.6336746215820317</c:v>
                </c:pt>
                <c:pt idx="1102">
                  <c:v>3.772248506546021</c:v>
                </c:pt>
                <c:pt idx="1103">
                  <c:v>3.5498793125152592</c:v>
                </c:pt>
                <c:pt idx="1104">
                  <c:v>3.4453904628753667</c:v>
                </c:pt>
                <c:pt idx="1105">
                  <c:v>3.4194543361663823</c:v>
                </c:pt>
                <c:pt idx="1106">
                  <c:v>3.5508587360382085</c:v>
                </c:pt>
                <c:pt idx="1107">
                  <c:v>3.5633873939514165</c:v>
                </c:pt>
                <c:pt idx="1108">
                  <c:v>3.424712181091309</c:v>
                </c:pt>
                <c:pt idx="1109">
                  <c:v>3.6115481853485112</c:v>
                </c:pt>
                <c:pt idx="1110">
                  <c:v>3.7467527389526372</c:v>
                </c:pt>
                <c:pt idx="1111">
                  <c:v>3.5901412963867192</c:v>
                </c:pt>
                <c:pt idx="1112">
                  <c:v>3.7271480560302739</c:v>
                </c:pt>
                <c:pt idx="1113">
                  <c:v>3.7391867637634282</c:v>
                </c:pt>
                <c:pt idx="1114">
                  <c:v>3.5561656951904301</c:v>
                </c:pt>
                <c:pt idx="1115">
                  <c:v>3.5686061382293706</c:v>
                </c:pt>
                <c:pt idx="1116">
                  <c:v>3.7861042022705083</c:v>
                </c:pt>
                <c:pt idx="1117">
                  <c:v>3.5587964057922368</c:v>
                </c:pt>
                <c:pt idx="1118">
                  <c:v>3.4904303550720219</c:v>
                </c:pt>
                <c:pt idx="1119">
                  <c:v>3.7364072799682622</c:v>
                </c:pt>
                <c:pt idx="1120">
                  <c:v>3.5754113197326665</c:v>
                </c:pt>
                <c:pt idx="1121">
                  <c:v>3.4827053546905522</c:v>
                </c:pt>
                <c:pt idx="1122">
                  <c:v>3.7875864505767827</c:v>
                </c:pt>
                <c:pt idx="1123">
                  <c:v>3.7884795665740971</c:v>
                </c:pt>
                <c:pt idx="1124">
                  <c:v>3.5162537097930913</c:v>
                </c:pt>
                <c:pt idx="1125">
                  <c:v>3.5815141201019292</c:v>
                </c:pt>
                <c:pt idx="1126">
                  <c:v>3.6107046604156499</c:v>
                </c:pt>
                <c:pt idx="1127">
                  <c:v>3.561398029327393</c:v>
                </c:pt>
                <c:pt idx="1128">
                  <c:v>3.5327062606811528</c:v>
                </c:pt>
                <c:pt idx="1129">
                  <c:v>3.7239365577697758</c:v>
                </c:pt>
                <c:pt idx="1130">
                  <c:v>3.5455737113952641</c:v>
                </c:pt>
                <c:pt idx="1131">
                  <c:v>3.7526803016662602</c:v>
                </c:pt>
                <c:pt idx="1132">
                  <c:v>3.7504806518554692</c:v>
                </c:pt>
                <c:pt idx="1133">
                  <c:v>3.73973560333252</c:v>
                </c:pt>
                <c:pt idx="1134">
                  <c:v>3.6617810726165776</c:v>
                </c:pt>
                <c:pt idx="1135">
                  <c:v>3.5871474742889409</c:v>
                </c:pt>
                <c:pt idx="1136">
                  <c:v>3.7553753852844243</c:v>
                </c:pt>
                <c:pt idx="1137">
                  <c:v>3.4962270259857182</c:v>
                </c:pt>
                <c:pt idx="1138">
                  <c:v>3.7538673877716069</c:v>
                </c:pt>
                <c:pt idx="1139">
                  <c:v>3.5559232234954838</c:v>
                </c:pt>
                <c:pt idx="1140">
                  <c:v>3.6921372413635258</c:v>
                </c:pt>
                <c:pt idx="1141">
                  <c:v>3.704386949539185</c:v>
                </c:pt>
                <c:pt idx="1142">
                  <c:v>3.4545297622680669</c:v>
                </c:pt>
                <c:pt idx="1143">
                  <c:v>3.418587446212769</c:v>
                </c:pt>
                <c:pt idx="1144">
                  <c:v>3.4469888210296635</c:v>
                </c:pt>
                <c:pt idx="1145">
                  <c:v>3.4221136569976811</c:v>
                </c:pt>
                <c:pt idx="1146">
                  <c:v>3.5974607467651372</c:v>
                </c:pt>
                <c:pt idx="1147">
                  <c:v>3.4619090557098393</c:v>
                </c:pt>
                <c:pt idx="1148">
                  <c:v>3.7889432907104497</c:v>
                </c:pt>
                <c:pt idx="1149">
                  <c:v>3.6807527542114262</c:v>
                </c:pt>
                <c:pt idx="1150">
                  <c:v>3.5934340953826909</c:v>
                </c:pt>
                <c:pt idx="1151">
                  <c:v>3.5711891651153569</c:v>
                </c:pt>
                <c:pt idx="1152">
                  <c:v>3.6010031700134282</c:v>
                </c:pt>
                <c:pt idx="1153">
                  <c:v>3.4171991348266606</c:v>
                </c:pt>
                <c:pt idx="1154">
                  <c:v>3.5132396221160893</c:v>
                </c:pt>
                <c:pt idx="1155">
                  <c:v>3.5911967754364018</c:v>
                </c:pt>
                <c:pt idx="1156">
                  <c:v>3.7672581672668461</c:v>
                </c:pt>
                <c:pt idx="1157">
                  <c:v>3.6934928894042973</c:v>
                </c:pt>
                <c:pt idx="1158">
                  <c:v>3.4124488830566411</c:v>
                </c:pt>
                <c:pt idx="1159">
                  <c:v>3.4276478290557866</c:v>
                </c:pt>
                <c:pt idx="1160">
                  <c:v>3.5320632457733159</c:v>
                </c:pt>
                <c:pt idx="1161">
                  <c:v>3.40538501739502</c:v>
                </c:pt>
                <c:pt idx="1162">
                  <c:v>3.5100140571594243</c:v>
                </c:pt>
                <c:pt idx="1163">
                  <c:v>3.5534567832946782</c:v>
                </c:pt>
                <c:pt idx="1164">
                  <c:v>3.5163908004760747</c:v>
                </c:pt>
                <c:pt idx="1165">
                  <c:v>3.4138152599334721</c:v>
                </c:pt>
                <c:pt idx="1166">
                  <c:v>3.5108392238616948</c:v>
                </c:pt>
                <c:pt idx="1167">
                  <c:v>3.5379033088684086</c:v>
                </c:pt>
                <c:pt idx="1168">
                  <c:v>3.4938917160034184</c:v>
                </c:pt>
                <c:pt idx="1169">
                  <c:v>3.7819712162017827</c:v>
                </c:pt>
                <c:pt idx="1170">
                  <c:v>3.7075669765472417</c:v>
                </c:pt>
                <c:pt idx="1171">
                  <c:v>3.5828750133514409</c:v>
                </c:pt>
                <c:pt idx="1172">
                  <c:v>3.5739090442657475</c:v>
                </c:pt>
                <c:pt idx="1173">
                  <c:v>3.7149305343627934</c:v>
                </c:pt>
                <c:pt idx="1174">
                  <c:v>3.5280873775482182</c:v>
                </c:pt>
                <c:pt idx="1175">
                  <c:v>3.4308142662048344</c:v>
                </c:pt>
                <c:pt idx="1176">
                  <c:v>3.5806565284729008</c:v>
                </c:pt>
                <c:pt idx="1177">
                  <c:v>3.5968708992004399</c:v>
                </c:pt>
                <c:pt idx="1178">
                  <c:v>3.6173655986785893</c:v>
                </c:pt>
                <c:pt idx="1179">
                  <c:v>3.5983674526214604</c:v>
                </c:pt>
                <c:pt idx="1180">
                  <c:v>3.7507202625274663</c:v>
                </c:pt>
                <c:pt idx="1181">
                  <c:v>3.4918913841247563</c:v>
                </c:pt>
                <c:pt idx="1182">
                  <c:v>3.6285529136657719</c:v>
                </c:pt>
                <c:pt idx="1183">
                  <c:v>3.6537358760833745</c:v>
                </c:pt>
                <c:pt idx="1184">
                  <c:v>3.5406041145324711</c:v>
                </c:pt>
                <c:pt idx="1185">
                  <c:v>3.5212965011596684</c:v>
                </c:pt>
                <c:pt idx="1186">
                  <c:v>3.5624287128448491</c:v>
                </c:pt>
                <c:pt idx="1187">
                  <c:v>3.5352180004119877</c:v>
                </c:pt>
                <c:pt idx="1188">
                  <c:v>3.6553442478179936</c:v>
                </c:pt>
                <c:pt idx="1189">
                  <c:v>3.7606902122497563</c:v>
                </c:pt>
                <c:pt idx="1190">
                  <c:v>3.7471995353698735</c:v>
                </c:pt>
                <c:pt idx="1191">
                  <c:v>3.7184514999389653</c:v>
                </c:pt>
                <c:pt idx="1192">
                  <c:v>3.4535522460937504</c:v>
                </c:pt>
                <c:pt idx="1193">
                  <c:v>3.4884166717529301</c:v>
                </c:pt>
                <c:pt idx="1194">
                  <c:v>3.7630023956298833</c:v>
                </c:pt>
                <c:pt idx="1195">
                  <c:v>3.7201635837554936</c:v>
                </c:pt>
                <c:pt idx="1196">
                  <c:v>3.5914041996002202</c:v>
                </c:pt>
                <c:pt idx="1197">
                  <c:v>3.6078848838806157</c:v>
                </c:pt>
                <c:pt idx="1198">
                  <c:v>3.4909555912017827</c:v>
                </c:pt>
                <c:pt idx="1199">
                  <c:v>3.6661770343780522</c:v>
                </c:pt>
                <c:pt idx="1200">
                  <c:v>3.7112050056457524</c:v>
                </c:pt>
                <c:pt idx="1201">
                  <c:v>3.704222679138184</c:v>
                </c:pt>
                <c:pt idx="1202">
                  <c:v>3.5306642055511479</c:v>
                </c:pt>
                <c:pt idx="1203">
                  <c:v>3.616498708724976</c:v>
                </c:pt>
                <c:pt idx="1204">
                  <c:v>3.6653316020965581</c:v>
                </c:pt>
                <c:pt idx="1205">
                  <c:v>3.4895796775817876</c:v>
                </c:pt>
                <c:pt idx="1206">
                  <c:v>3.5584857463836674</c:v>
                </c:pt>
                <c:pt idx="1207">
                  <c:v>3.6219735145568852</c:v>
                </c:pt>
                <c:pt idx="1208">
                  <c:v>3.4790935516357426</c:v>
                </c:pt>
                <c:pt idx="1209">
                  <c:v>3.5885863304138188</c:v>
                </c:pt>
                <c:pt idx="1210">
                  <c:v>3.4387011528015141</c:v>
                </c:pt>
                <c:pt idx="1211">
                  <c:v>3.7412650585174565</c:v>
                </c:pt>
                <c:pt idx="1212">
                  <c:v>3.6912603378295903</c:v>
                </c:pt>
                <c:pt idx="1213">
                  <c:v>3.4533255100250249</c:v>
                </c:pt>
                <c:pt idx="1214">
                  <c:v>3.4971907138824467</c:v>
                </c:pt>
                <c:pt idx="1215">
                  <c:v>3.425021886825562</c:v>
                </c:pt>
                <c:pt idx="1216">
                  <c:v>3.4014782905578618</c:v>
                </c:pt>
                <c:pt idx="1217">
                  <c:v>3.6532478332519536</c:v>
                </c:pt>
                <c:pt idx="1218">
                  <c:v>3.5980591773986821</c:v>
                </c:pt>
                <c:pt idx="1219">
                  <c:v>3.6400058269500737</c:v>
                </c:pt>
                <c:pt idx="1220">
                  <c:v>3.7102146148681645</c:v>
                </c:pt>
                <c:pt idx="1221">
                  <c:v>3.6916065216064458</c:v>
                </c:pt>
                <c:pt idx="1222">
                  <c:v>3.4191570281982426</c:v>
                </c:pt>
                <c:pt idx="1223">
                  <c:v>3.7778701782226567</c:v>
                </c:pt>
                <c:pt idx="1224">
                  <c:v>3.4642987251281743</c:v>
                </c:pt>
                <c:pt idx="1225">
                  <c:v>3.4862327575683598</c:v>
                </c:pt>
                <c:pt idx="1226">
                  <c:v>3.4639089107513432</c:v>
                </c:pt>
                <c:pt idx="1227">
                  <c:v>3.5693733692169194</c:v>
                </c:pt>
                <c:pt idx="1228">
                  <c:v>3.4768135547637944</c:v>
                </c:pt>
                <c:pt idx="1229">
                  <c:v>3.748029470443726</c:v>
                </c:pt>
                <c:pt idx="1230">
                  <c:v>3.4795436859130864</c:v>
                </c:pt>
                <c:pt idx="1231">
                  <c:v>3.4181642532348637</c:v>
                </c:pt>
                <c:pt idx="1232">
                  <c:v>3.441154003143311</c:v>
                </c:pt>
                <c:pt idx="1233">
                  <c:v>3.7775626182556157</c:v>
                </c:pt>
                <c:pt idx="1234">
                  <c:v>3.6203756332397465</c:v>
                </c:pt>
                <c:pt idx="1235">
                  <c:v>3.6064071655273442</c:v>
                </c:pt>
                <c:pt idx="1236">
                  <c:v>3.5549497604370122</c:v>
                </c:pt>
                <c:pt idx="1237">
                  <c:v>3.7537183761596684</c:v>
                </c:pt>
                <c:pt idx="1238">
                  <c:v>3.7363657951354985</c:v>
                </c:pt>
                <c:pt idx="1239">
                  <c:v>3.4004993438720708</c:v>
                </c:pt>
                <c:pt idx="1240">
                  <c:v>3.7750954627990727</c:v>
                </c:pt>
                <c:pt idx="1241">
                  <c:v>3.4953882694244389</c:v>
                </c:pt>
                <c:pt idx="1242">
                  <c:v>3.4547662734985356</c:v>
                </c:pt>
                <c:pt idx="1243">
                  <c:v>3.7357153892517094</c:v>
                </c:pt>
                <c:pt idx="1244">
                  <c:v>3.5805509090423588</c:v>
                </c:pt>
                <c:pt idx="1245">
                  <c:v>3.469720840454102</c:v>
                </c:pt>
                <c:pt idx="1246">
                  <c:v>3.6743679046630864</c:v>
                </c:pt>
                <c:pt idx="1247">
                  <c:v>3.6998510360717778</c:v>
                </c:pt>
                <c:pt idx="1248">
                  <c:v>3.6837697029113774</c:v>
                </c:pt>
                <c:pt idx="1249">
                  <c:v>3.6527290344238286</c:v>
                </c:pt>
                <c:pt idx="1250">
                  <c:v>3.6728613376617436</c:v>
                </c:pt>
                <c:pt idx="1251">
                  <c:v>3.5092341899871831</c:v>
                </c:pt>
                <c:pt idx="1252">
                  <c:v>3.593537569046021</c:v>
                </c:pt>
                <c:pt idx="1253">
                  <c:v>3.6301088333129887</c:v>
                </c:pt>
                <c:pt idx="1254">
                  <c:v>3.693839550018311</c:v>
                </c:pt>
                <c:pt idx="1255">
                  <c:v>3.5321507453918461</c:v>
                </c:pt>
                <c:pt idx="1256">
                  <c:v>3.5544574260711674</c:v>
                </c:pt>
                <c:pt idx="1257">
                  <c:v>3.4255607128143315</c:v>
                </c:pt>
                <c:pt idx="1258">
                  <c:v>3.5503969192504887</c:v>
                </c:pt>
                <c:pt idx="1259">
                  <c:v>3.7815244197845463</c:v>
                </c:pt>
                <c:pt idx="1260">
                  <c:v>3.4980061054229741</c:v>
                </c:pt>
                <c:pt idx="1261">
                  <c:v>3.4702656269073491</c:v>
                </c:pt>
                <c:pt idx="1262">
                  <c:v>3.7780554294586186</c:v>
                </c:pt>
                <c:pt idx="1263">
                  <c:v>3.7217059135437016</c:v>
                </c:pt>
                <c:pt idx="1264">
                  <c:v>3.5585429668426518</c:v>
                </c:pt>
                <c:pt idx="1265">
                  <c:v>3.632459402084351</c:v>
                </c:pt>
                <c:pt idx="1266">
                  <c:v>3.5328943729400639</c:v>
                </c:pt>
                <c:pt idx="1267">
                  <c:v>3.6385202407836919</c:v>
                </c:pt>
                <c:pt idx="1268">
                  <c:v>3.5051913261413579</c:v>
                </c:pt>
                <c:pt idx="1269">
                  <c:v>3.494254589080811</c:v>
                </c:pt>
                <c:pt idx="1270">
                  <c:v>3.5121550559997563</c:v>
                </c:pt>
                <c:pt idx="1271">
                  <c:v>3.4197692871093754</c:v>
                </c:pt>
                <c:pt idx="1272">
                  <c:v>3.5605158805847172</c:v>
                </c:pt>
                <c:pt idx="1273">
                  <c:v>3.7853076457977299</c:v>
                </c:pt>
                <c:pt idx="1274">
                  <c:v>3.6319518089294438</c:v>
                </c:pt>
                <c:pt idx="1275">
                  <c:v>3.5809326171875004</c:v>
                </c:pt>
                <c:pt idx="1276">
                  <c:v>3.4869976043701176</c:v>
                </c:pt>
                <c:pt idx="1277">
                  <c:v>3.7357227802276616</c:v>
                </c:pt>
                <c:pt idx="1278">
                  <c:v>3.6459736824035649</c:v>
                </c:pt>
                <c:pt idx="1279">
                  <c:v>3.5544435977935795</c:v>
                </c:pt>
                <c:pt idx="1280">
                  <c:v>3.5751554965972905</c:v>
                </c:pt>
                <c:pt idx="1281">
                  <c:v>3.4141068458557133</c:v>
                </c:pt>
                <c:pt idx="1282">
                  <c:v>3.6166636943817143</c:v>
                </c:pt>
                <c:pt idx="1283">
                  <c:v>3.6655468940734868</c:v>
                </c:pt>
                <c:pt idx="1284">
                  <c:v>3.7589178085327153</c:v>
                </c:pt>
                <c:pt idx="1285">
                  <c:v>3.7787408828735356</c:v>
                </c:pt>
                <c:pt idx="1286">
                  <c:v>3.5144140720367436</c:v>
                </c:pt>
                <c:pt idx="1287">
                  <c:v>3.717096328735352</c:v>
                </c:pt>
                <c:pt idx="1288">
                  <c:v>3.4293315410614018</c:v>
                </c:pt>
                <c:pt idx="1289">
                  <c:v>3.7094912528991704</c:v>
                </c:pt>
                <c:pt idx="1290">
                  <c:v>3.7761006355285649</c:v>
                </c:pt>
                <c:pt idx="1291">
                  <c:v>3.7908651828765874</c:v>
                </c:pt>
                <c:pt idx="1292">
                  <c:v>3.5111508369445805</c:v>
                </c:pt>
                <c:pt idx="1293">
                  <c:v>3.7099728584289555</c:v>
                </c:pt>
                <c:pt idx="1294">
                  <c:v>3.6066470146179204</c:v>
                </c:pt>
                <c:pt idx="1295">
                  <c:v>3.686449527740479</c:v>
                </c:pt>
                <c:pt idx="1296">
                  <c:v>3.6416149139404301</c:v>
                </c:pt>
                <c:pt idx="1297">
                  <c:v>3.704354047775269</c:v>
                </c:pt>
                <c:pt idx="1298">
                  <c:v>3.4501676559448247</c:v>
                </c:pt>
                <c:pt idx="1299">
                  <c:v>3.54932713508606</c:v>
                </c:pt>
                <c:pt idx="1300">
                  <c:v>3.594561100006104</c:v>
                </c:pt>
                <c:pt idx="1301">
                  <c:v>3.6326348781585698</c:v>
                </c:pt>
                <c:pt idx="1302">
                  <c:v>3.79542088508606</c:v>
                </c:pt>
                <c:pt idx="1303">
                  <c:v>3.7289783954620366</c:v>
                </c:pt>
                <c:pt idx="1304">
                  <c:v>3.5429952144622807</c:v>
                </c:pt>
                <c:pt idx="1305">
                  <c:v>3.5533869266510014</c:v>
                </c:pt>
                <c:pt idx="1306">
                  <c:v>3.7195243835449223</c:v>
                </c:pt>
                <c:pt idx="1307">
                  <c:v>3.6097841262817387</c:v>
                </c:pt>
                <c:pt idx="1308">
                  <c:v>3.4599509239196782</c:v>
                </c:pt>
                <c:pt idx="1309">
                  <c:v>3.7693476676940922</c:v>
                </c:pt>
                <c:pt idx="1310">
                  <c:v>3.4160635471343999</c:v>
                </c:pt>
                <c:pt idx="1311">
                  <c:v>3.4561781883239751</c:v>
                </c:pt>
                <c:pt idx="1312">
                  <c:v>3.7623295783996586</c:v>
                </c:pt>
                <c:pt idx="1313">
                  <c:v>3.5558731555938725</c:v>
                </c:pt>
                <c:pt idx="1314">
                  <c:v>3.6878349781036381</c:v>
                </c:pt>
                <c:pt idx="1315">
                  <c:v>3.7356302738189702</c:v>
                </c:pt>
                <c:pt idx="1316">
                  <c:v>3.4379694461822514</c:v>
                </c:pt>
                <c:pt idx="1317">
                  <c:v>3.4713656902313237</c:v>
                </c:pt>
                <c:pt idx="1318">
                  <c:v>3.4490418434143071</c:v>
                </c:pt>
                <c:pt idx="1319">
                  <c:v>3.4335322380065922</c:v>
                </c:pt>
                <c:pt idx="1320">
                  <c:v>3.4702563285827641</c:v>
                </c:pt>
                <c:pt idx="1321">
                  <c:v>3.529781818389893</c:v>
                </c:pt>
                <c:pt idx="1322">
                  <c:v>3.4381265640258794</c:v>
                </c:pt>
                <c:pt idx="1323">
                  <c:v>3.4125206470489506</c:v>
                </c:pt>
                <c:pt idx="1324">
                  <c:v>3.721596479415894</c:v>
                </c:pt>
                <c:pt idx="1325">
                  <c:v>3.4207715988159184</c:v>
                </c:pt>
                <c:pt idx="1326">
                  <c:v>3.5798406600952153</c:v>
                </c:pt>
                <c:pt idx="1327">
                  <c:v>3.6891343593597417</c:v>
                </c:pt>
                <c:pt idx="1328">
                  <c:v>3.4822525978088383</c:v>
                </c:pt>
                <c:pt idx="1329">
                  <c:v>3.7463564872741704</c:v>
                </c:pt>
                <c:pt idx="1330">
                  <c:v>3.6970255374908452</c:v>
                </c:pt>
                <c:pt idx="1331">
                  <c:v>3.669986486434937</c:v>
                </c:pt>
                <c:pt idx="1332">
                  <c:v>3.6186738014221196</c:v>
                </c:pt>
                <c:pt idx="1333">
                  <c:v>3.7969436645507817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BB04-4E4E-B951-758A308760AC}"/>
            </c:ext>
          </c:extLst>
        </c:ser>
        <c:ser>
          <c:idx val="5"/>
          <c:order val="5"/>
          <c:tx>
            <c:strRef>
              <c:f>Sheet1!$K$1</c:f>
              <c:strCache>
                <c:ptCount val="1"/>
                <c:pt idx="0">
                  <c:v>KR, MCHADX1=1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>
                  <a:alpha val="25000"/>
                </a:srgbClr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Sheet1!$K$3:$K$87</c:f>
              <c:numCache>
                <c:formatCode>General</c:formatCode>
                <c:ptCount val="85"/>
                <c:pt idx="0">
                  <c:v>1.2682384252548218</c:v>
                </c:pt>
                <c:pt idx="1">
                  <c:v>2.0235166549682617</c:v>
                </c:pt>
                <c:pt idx="2">
                  <c:v>2.1523089408874512</c:v>
                </c:pt>
                <c:pt idx="3">
                  <c:v>2.8354480266571045</c:v>
                </c:pt>
                <c:pt idx="4">
                  <c:v>2.8849964141845703</c:v>
                </c:pt>
                <c:pt idx="5">
                  <c:v>3.2670412063598633</c:v>
                </c:pt>
                <c:pt idx="6">
                  <c:v>3.868405818939209</c:v>
                </c:pt>
                <c:pt idx="7">
                  <c:v>3.9924700260162354</c:v>
                </c:pt>
                <c:pt idx="8">
                  <c:v>3.2579376697540283</c:v>
                </c:pt>
                <c:pt idx="9">
                  <c:v>3.2447981834411621</c:v>
                </c:pt>
                <c:pt idx="10">
                  <c:v>3.3287949562072754</c:v>
                </c:pt>
                <c:pt idx="11">
                  <c:v>3.2597506046295166</c:v>
                </c:pt>
                <c:pt idx="12">
                  <c:v>3.5949273109436035</c:v>
                </c:pt>
                <c:pt idx="13">
                  <c:v>3.4080820083618164</c:v>
                </c:pt>
                <c:pt idx="14">
                  <c:v>3.6894032955169678</c:v>
                </c:pt>
                <c:pt idx="15">
                  <c:v>3.8199501037597656</c:v>
                </c:pt>
                <c:pt idx="16">
                  <c:v>4.0558996200561523</c:v>
                </c:pt>
                <c:pt idx="17">
                  <c:v>4.103431224822998</c:v>
                </c:pt>
                <c:pt idx="18">
                  <c:v>4.0203742980957031</c:v>
                </c:pt>
                <c:pt idx="19">
                  <c:v>4.91705322265625</c:v>
                </c:pt>
                <c:pt idx="20">
                  <c:v>4.2931089401245117</c:v>
                </c:pt>
                <c:pt idx="21">
                  <c:v>4.6056265830993652</c:v>
                </c:pt>
                <c:pt idx="22">
                  <c:v>4.8972830772399902</c:v>
                </c:pt>
                <c:pt idx="23">
                  <c:v>4.2031121253967285</c:v>
                </c:pt>
                <c:pt idx="24">
                  <c:v>4.8720803260803223</c:v>
                </c:pt>
                <c:pt idx="25">
                  <c:v>4.9997434616088867</c:v>
                </c:pt>
                <c:pt idx="26">
                  <c:v>4.3109936714172363</c:v>
                </c:pt>
                <c:pt idx="27">
                  <c:v>4.1003546714782715</c:v>
                </c:pt>
                <c:pt idx="28">
                  <c:v>4.3693866729736328</c:v>
                </c:pt>
                <c:pt idx="29">
                  <c:v>5.2844862937927246</c:v>
                </c:pt>
                <c:pt idx="30">
                  <c:v>5.6659049987792969</c:v>
                </c:pt>
                <c:pt idx="31">
                  <c:v>5.000938892364502</c:v>
                </c:pt>
                <c:pt idx="32">
                  <c:v>5.4076123237609863</c:v>
                </c:pt>
                <c:pt idx="33">
                  <c:v>5.5238680839538574</c:v>
                </c:pt>
                <c:pt idx="34">
                  <c:v>5.4889512062072754</c:v>
                </c:pt>
                <c:pt idx="35">
                  <c:v>5.4933629035949707</c:v>
                </c:pt>
                <c:pt idx="36">
                  <c:v>5.6645793914794922</c:v>
                </c:pt>
                <c:pt idx="37">
                  <c:v>5.9698786735534668</c:v>
                </c:pt>
                <c:pt idx="38">
                  <c:v>5.1564598083496094</c:v>
                </c:pt>
                <c:pt idx="39">
                  <c:v>5.9910216331481934</c:v>
                </c:pt>
                <c:pt idx="40">
                  <c:v>5.807981014251709</c:v>
                </c:pt>
                <c:pt idx="41">
                  <c:v>5.1731777191162109</c:v>
                </c:pt>
                <c:pt idx="42">
                  <c:v>6.2858948707580566</c:v>
                </c:pt>
                <c:pt idx="43">
                  <c:v>6.2457537651062012</c:v>
                </c:pt>
                <c:pt idx="44">
                  <c:v>6.4101777076721191</c:v>
                </c:pt>
                <c:pt idx="45">
                  <c:v>6.9431562423706055</c:v>
                </c:pt>
                <c:pt idx="46">
                  <c:v>6.9722461700439453</c:v>
                </c:pt>
                <c:pt idx="47">
                  <c:v>6.4690661430358887</c:v>
                </c:pt>
                <c:pt idx="48">
                  <c:v>6.7877202033996582</c:v>
                </c:pt>
                <c:pt idx="49">
                  <c:v>6.304039478302002</c:v>
                </c:pt>
                <c:pt idx="50">
                  <c:v>6.2795925140380859</c:v>
                </c:pt>
                <c:pt idx="51">
                  <c:v>6.2396092414855957</c:v>
                </c:pt>
                <c:pt idx="52">
                  <c:v>6.6941642761230469</c:v>
                </c:pt>
                <c:pt idx="53">
                  <c:v>7.8074331283569336</c:v>
                </c:pt>
                <c:pt idx="54">
                  <c:v>7.4069347381591797</c:v>
                </c:pt>
                <c:pt idx="55">
                  <c:v>7.0104928016662598</c:v>
                </c:pt>
                <c:pt idx="56">
                  <c:v>7.594149112701416</c:v>
                </c:pt>
                <c:pt idx="57">
                  <c:v>7.1435890197753906</c:v>
                </c:pt>
                <c:pt idx="58">
                  <c:v>7.5483279228210449</c:v>
                </c:pt>
                <c:pt idx="59">
                  <c:v>7.6374168395996094</c:v>
                </c:pt>
                <c:pt idx="60">
                  <c:v>7.1412501335144043</c:v>
                </c:pt>
                <c:pt idx="61">
                  <c:v>8.315424919128418</c:v>
                </c:pt>
                <c:pt idx="62">
                  <c:v>8.1601848602294922</c:v>
                </c:pt>
                <c:pt idx="63">
                  <c:v>8.6409215927124023</c:v>
                </c:pt>
                <c:pt idx="64">
                  <c:v>8.9394721984863281</c:v>
                </c:pt>
                <c:pt idx="65">
                  <c:v>8.3152303695678711</c:v>
                </c:pt>
                <c:pt idx="66">
                  <c:v>9.3472929000854492</c:v>
                </c:pt>
                <c:pt idx="67">
                  <c:v>9.2648763656616211</c:v>
                </c:pt>
                <c:pt idx="68">
                  <c:v>9.0513763427734375</c:v>
                </c:pt>
                <c:pt idx="69">
                  <c:v>9.6192178726196289</c:v>
                </c:pt>
                <c:pt idx="70">
                  <c:v>10.940210342407227</c:v>
                </c:pt>
                <c:pt idx="71">
                  <c:v>10.629917144775391</c:v>
                </c:pt>
                <c:pt idx="72">
                  <c:v>11.788290977478027</c:v>
                </c:pt>
                <c:pt idx="73">
                  <c:v>11.002354621887207</c:v>
                </c:pt>
                <c:pt idx="74">
                  <c:v>12.685275077819824</c:v>
                </c:pt>
                <c:pt idx="75">
                  <c:v>12.391101837158203</c:v>
                </c:pt>
                <c:pt idx="76">
                  <c:v>13.978261947631836</c:v>
                </c:pt>
                <c:pt idx="77">
                  <c:v>13.494890213012695</c:v>
                </c:pt>
                <c:pt idx="78">
                  <c:v>14.066348075866699</c:v>
                </c:pt>
                <c:pt idx="79">
                  <c:v>15.421524047851563</c:v>
                </c:pt>
                <c:pt idx="80">
                  <c:v>17.085502624511719</c:v>
                </c:pt>
                <c:pt idx="81">
                  <c:v>20.311298370361328</c:v>
                </c:pt>
                <c:pt idx="82">
                  <c:v>26.653350830078125</c:v>
                </c:pt>
                <c:pt idx="83">
                  <c:v>29.291557312011719</c:v>
                </c:pt>
                <c:pt idx="84">
                  <c:v>29.606653213500977</c:v>
                </c:pt>
              </c:numCache>
            </c:numRef>
          </c:xVal>
          <c:yVal>
            <c:numRef>
              <c:f>Sheet1!$L$3:$L$87</c:f>
              <c:numCache>
                <c:formatCode>General</c:formatCode>
                <c:ptCount val="85"/>
                <c:pt idx="0">
                  <c:v>2.8754146575927737</c:v>
                </c:pt>
                <c:pt idx="1">
                  <c:v>2.8126898288726809</c:v>
                </c:pt>
                <c:pt idx="2">
                  <c:v>3.1399710655212405</c:v>
                </c:pt>
                <c:pt idx="3">
                  <c:v>2.8837786197662356</c:v>
                </c:pt>
                <c:pt idx="4">
                  <c:v>2.9347558498382571</c:v>
                </c:pt>
                <c:pt idx="5">
                  <c:v>2.8679099559783938</c:v>
                </c:pt>
                <c:pt idx="6">
                  <c:v>3.0999737262725833</c:v>
                </c:pt>
                <c:pt idx="7">
                  <c:v>2.9557605266571048</c:v>
                </c:pt>
                <c:pt idx="8">
                  <c:v>2.9938664913177493</c:v>
                </c:pt>
                <c:pt idx="9">
                  <c:v>3.0160940170288089</c:v>
                </c:pt>
                <c:pt idx="10">
                  <c:v>2.8778224468231204</c:v>
                </c:pt>
                <c:pt idx="11">
                  <c:v>3.0806582450866702</c:v>
                </c:pt>
                <c:pt idx="12">
                  <c:v>2.8488996505737307</c:v>
                </c:pt>
                <c:pt idx="13">
                  <c:v>3.1444049358367923</c:v>
                </c:pt>
                <c:pt idx="14">
                  <c:v>2.9935906410217288</c:v>
                </c:pt>
                <c:pt idx="15">
                  <c:v>2.8875046253204348</c:v>
                </c:pt>
                <c:pt idx="16">
                  <c:v>3.183084297180176</c:v>
                </c:pt>
                <c:pt idx="17">
                  <c:v>2.90059928894043</c:v>
                </c:pt>
                <c:pt idx="18">
                  <c:v>2.8149040222167971</c:v>
                </c:pt>
                <c:pt idx="19">
                  <c:v>2.8758478641510012</c:v>
                </c:pt>
                <c:pt idx="20">
                  <c:v>3.0753076553344729</c:v>
                </c:pt>
                <c:pt idx="21">
                  <c:v>3.1375904560089114</c:v>
                </c:pt>
                <c:pt idx="22">
                  <c:v>3.1948392868041995</c:v>
                </c:pt>
                <c:pt idx="23">
                  <c:v>3.1426117897033694</c:v>
                </c:pt>
                <c:pt idx="24">
                  <c:v>2.9329045295715335</c:v>
                </c:pt>
                <c:pt idx="25">
                  <c:v>3.0192556858062747</c:v>
                </c:pt>
                <c:pt idx="26">
                  <c:v>2.9817114353179934</c:v>
                </c:pt>
                <c:pt idx="27">
                  <c:v>2.8348045825958255</c:v>
                </c:pt>
                <c:pt idx="28">
                  <c:v>3.1481409549713137</c:v>
                </c:pt>
                <c:pt idx="29">
                  <c:v>3.0966368198394778</c:v>
                </c:pt>
                <c:pt idx="30">
                  <c:v>2.8286326408386233</c:v>
                </c:pt>
                <c:pt idx="31">
                  <c:v>3.0293643951416018</c:v>
                </c:pt>
                <c:pt idx="32">
                  <c:v>2.8865740776062014</c:v>
                </c:pt>
                <c:pt idx="33">
                  <c:v>2.9012492179870608</c:v>
                </c:pt>
                <c:pt idx="34">
                  <c:v>3.1195946216583255</c:v>
                </c:pt>
                <c:pt idx="35">
                  <c:v>3.1391768932342532</c:v>
                </c:pt>
                <c:pt idx="36">
                  <c:v>3.0756683826446536</c:v>
                </c:pt>
                <c:pt idx="37">
                  <c:v>2.9224746704101565</c:v>
                </c:pt>
                <c:pt idx="38">
                  <c:v>3.1631165027618411</c:v>
                </c:pt>
                <c:pt idx="39">
                  <c:v>2.9452403068542483</c:v>
                </c:pt>
                <c:pt idx="40">
                  <c:v>2.9674199104309085</c:v>
                </c:pt>
                <c:pt idx="41">
                  <c:v>2.9898174285888675</c:v>
                </c:pt>
                <c:pt idx="42">
                  <c:v>2.970392990112305</c:v>
                </c:pt>
                <c:pt idx="43">
                  <c:v>2.903200435638428</c:v>
                </c:pt>
                <c:pt idx="44">
                  <c:v>3.0512650489807132</c:v>
                </c:pt>
                <c:pt idx="45">
                  <c:v>2.9832733154296878</c:v>
                </c:pt>
                <c:pt idx="46">
                  <c:v>3.1689057826995852</c:v>
                </c:pt>
                <c:pt idx="47">
                  <c:v>3.0846863269805911</c:v>
                </c:pt>
                <c:pt idx="48">
                  <c:v>2.8723936557769778</c:v>
                </c:pt>
                <c:pt idx="49">
                  <c:v>2.9413764953613284</c:v>
                </c:pt>
                <c:pt idx="50">
                  <c:v>3.1882277011871341</c:v>
                </c:pt>
                <c:pt idx="51">
                  <c:v>3.1127491474151614</c:v>
                </c:pt>
                <c:pt idx="52">
                  <c:v>2.9796941757202151</c:v>
                </c:pt>
                <c:pt idx="53">
                  <c:v>2.9620302200317385</c:v>
                </c:pt>
                <c:pt idx="54">
                  <c:v>3.0963325977325442</c:v>
                </c:pt>
                <c:pt idx="55">
                  <c:v>2.9462378501892093</c:v>
                </c:pt>
                <c:pt idx="56">
                  <c:v>3.0723245620727542</c:v>
                </c:pt>
                <c:pt idx="57">
                  <c:v>3.0427320480346682</c:v>
                </c:pt>
                <c:pt idx="58">
                  <c:v>2.8021867752075198</c:v>
                </c:pt>
                <c:pt idx="59">
                  <c:v>3.1234217166900637</c:v>
                </c:pt>
                <c:pt idx="60">
                  <c:v>2.9745347976684573</c:v>
                </c:pt>
                <c:pt idx="61">
                  <c:v>2.8583429336547854</c:v>
                </c:pt>
                <c:pt idx="62">
                  <c:v>2.9094708442687991</c:v>
                </c:pt>
                <c:pt idx="63">
                  <c:v>3.0451140880584719</c:v>
                </c:pt>
                <c:pt idx="64">
                  <c:v>3.1410549163818362</c:v>
                </c:pt>
                <c:pt idx="65">
                  <c:v>2.8169215202331546</c:v>
                </c:pt>
                <c:pt idx="66">
                  <c:v>3.0141466140747073</c:v>
                </c:pt>
                <c:pt idx="67">
                  <c:v>2.9500875949859622</c:v>
                </c:pt>
                <c:pt idx="68">
                  <c:v>2.9655178070068362</c:v>
                </c:pt>
                <c:pt idx="69">
                  <c:v>2.8986714363098147</c:v>
                </c:pt>
                <c:pt idx="70">
                  <c:v>2.9669239997863772</c:v>
                </c:pt>
                <c:pt idx="71">
                  <c:v>3.0816305160522464</c:v>
                </c:pt>
                <c:pt idx="72">
                  <c:v>2.8392706394195559</c:v>
                </c:pt>
                <c:pt idx="73">
                  <c:v>3.0417066097259524</c:v>
                </c:pt>
                <c:pt idx="74">
                  <c:v>3.0117290496826175</c:v>
                </c:pt>
                <c:pt idx="75">
                  <c:v>3.0098450660705569</c:v>
                </c:pt>
                <c:pt idx="76">
                  <c:v>2.9760470867156985</c:v>
                </c:pt>
                <c:pt idx="77">
                  <c:v>3.1461632728576663</c:v>
                </c:pt>
                <c:pt idx="78">
                  <c:v>2.9079411506652835</c:v>
                </c:pt>
                <c:pt idx="79">
                  <c:v>2.812861251831055</c:v>
                </c:pt>
                <c:pt idx="80">
                  <c:v>2.9078824996948245</c:v>
                </c:pt>
                <c:pt idx="81">
                  <c:v>3.1944420814514163</c:v>
                </c:pt>
                <c:pt idx="82">
                  <c:v>3.0337529659271243</c:v>
                </c:pt>
                <c:pt idx="83">
                  <c:v>3.0503347396850589</c:v>
                </c:pt>
                <c:pt idx="84">
                  <c:v>3.0296452522277835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BB04-4E4E-B951-758A308760A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Sheet1!$M$3:$M$8</c:f>
              <c:numCache>
                <c:formatCode>0.0</c:formatCode>
                <c:ptCount val="6"/>
                <c:pt idx="0">
                  <c:v>6.501182</c:v>
                </c:pt>
                <c:pt idx="1">
                  <c:v>11.529870000000001</c:v>
                </c:pt>
                <c:pt idx="2">
                  <c:v>3.1467049999999999</c:v>
                </c:pt>
                <c:pt idx="3">
                  <c:v>7.5961100000000004</c:v>
                </c:pt>
                <c:pt idx="4">
                  <c:v>5.9027450000000004</c:v>
                </c:pt>
                <c:pt idx="5">
                  <c:v>8.0390999999999995</c:v>
                </c:pt>
              </c:numCache>
            </c:numRef>
          </c:xVal>
          <c:yVal>
            <c:numRef>
              <c:f>Sheet1!$N$3:$N$8</c:f>
              <c:numCache>
                <c:formatCode>General</c:formatCode>
                <c:ptCount val="6"/>
                <c:pt idx="0">
                  <c:v>0.79797807541866073</c:v>
                </c:pt>
                <c:pt idx="1">
                  <c:v>0.19548093608317441</c:v>
                </c:pt>
                <c:pt idx="2">
                  <c:v>2.1986174058836832</c:v>
                </c:pt>
                <c:pt idx="3">
                  <c:v>1.6094166295281749</c:v>
                </c:pt>
                <c:pt idx="4">
                  <c:v>3.603836427564207</c:v>
                </c:pt>
                <c:pt idx="5">
                  <c:v>2.9953545009388689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BB04-4E4E-B951-758A30876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3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5"/>
      </c:valAx>
      <c:valAx>
        <c:axId val="324261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027458106198263"/>
          <c:y val="3.5643771451389528E-2"/>
          <c:w val="0.78707584628844474"/>
          <c:h val="0.87563558378073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Middle age y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25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6.2912359833717346</c:v>
                </c:pt>
                <c:pt idx="1">
                  <c:v>12.019932270050049</c:v>
                </c:pt>
                <c:pt idx="2">
                  <c:v>45.697814226150513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 x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5"/>
            <c:spPr>
              <a:solidFill>
                <a:srgbClr val="F68B33"/>
              </a:solidFill>
              <a:ln w="3175">
                <a:solidFill>
                  <a:srgbClr val="F68B33"/>
                </a:solidFill>
              </a:ln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8.5605129599571228</c:v>
                </c:pt>
                <c:pt idx="1">
                  <c:v>11.369182169437408</c:v>
                </c:pt>
                <c:pt idx="2">
                  <c:v>42.329961061477661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4F7-408F-884F-571F30014A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Old y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5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Sheet1!$E$2:$E$4</c:f>
              <c:numCache>
                <c:formatCode>General</c:formatCode>
                <c:ptCount val="3"/>
                <c:pt idx="0">
                  <c:v>8.3872541785240173</c:v>
                </c:pt>
                <c:pt idx="1">
                  <c:v>23.042711615562439</c:v>
                </c:pt>
                <c:pt idx="2">
                  <c:v>44.956240057945251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.5"/>
          <c:min val="0"/>
        </c:scaling>
        <c:delete val="1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3242248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2645155369564816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-2.082393504679203</c:v>
                </c:pt>
                <c:pt idx="1">
                  <c:v>-0.50158030353486538</c:v>
                </c:pt>
                <c:pt idx="2">
                  <c:v>-3.0254838988184929</c:v>
                </c:pt>
                <c:pt idx="3">
                  <c:v>2.1642213687300682</c:v>
                </c:pt>
                <c:pt idx="4">
                  <c:v>-1.4070352539420128</c:v>
                </c:pt>
                <c:pt idx="5">
                  <c:v>-3.3513288944959641</c:v>
                </c:pt>
                <c:pt idx="6">
                  <c:v>-1.8730852752923965</c:v>
                </c:pt>
                <c:pt idx="7">
                  <c:v>-1.0421412996947765</c:v>
                </c:pt>
                <c:pt idx="8">
                  <c:v>-3.0521716922521591</c:v>
                </c:pt>
                <c:pt idx="9">
                  <c:v>-0.27386362198740244</c:v>
                </c:pt>
                <c:pt idx="10">
                  <c:v>-1.1598177254199982</c:v>
                </c:pt>
                <c:pt idx="11">
                  <c:v>-3.7132691591978073</c:v>
                </c:pt>
                <c:pt idx="12">
                  <c:v>-1.9473325461149216</c:v>
                </c:pt>
                <c:pt idx="13">
                  <c:v>-3.900180384516716</c:v>
                </c:pt>
                <c:pt idx="14">
                  <c:v>-1.8406685441732407</c:v>
                </c:pt>
                <c:pt idx="15">
                  <c:v>-0.81238234415650368</c:v>
                </c:pt>
                <c:pt idx="16">
                  <c:v>-3.2757390290498734</c:v>
                </c:pt>
                <c:pt idx="17">
                  <c:v>-4.7865282744169235</c:v>
                </c:pt>
                <c:pt idx="18">
                  <c:v>-2.5029923766851425</c:v>
                </c:pt>
                <c:pt idx="19">
                  <c:v>-1.3287295587360859</c:v>
                </c:pt>
                <c:pt idx="20">
                  <c:v>-2.6407944038510323</c:v>
                </c:pt>
                <c:pt idx="21">
                  <c:v>-1.9809029996395111</c:v>
                </c:pt>
                <c:pt idx="22">
                  <c:v>-3.2239727675914764</c:v>
                </c:pt>
                <c:pt idx="23">
                  <c:v>-2.4899419397115707</c:v>
                </c:pt>
                <c:pt idx="24">
                  <c:v>-2.8845183551311493</c:v>
                </c:pt>
                <c:pt idx="25">
                  <c:v>-2.8351450338959694</c:v>
                </c:pt>
                <c:pt idx="26">
                  <c:v>-1.657366007566452</c:v>
                </c:pt>
                <c:pt idx="27">
                  <c:v>-1.0757566429674625</c:v>
                </c:pt>
                <c:pt idx="28">
                  <c:v>-3.1074807047843933</c:v>
                </c:pt>
                <c:pt idx="29">
                  <c:v>-5.6377977132797241</c:v>
                </c:pt>
                <c:pt idx="30">
                  <c:v>-2.7466783300042152</c:v>
                </c:pt>
                <c:pt idx="31">
                  <c:v>-3.2991010695695877</c:v>
                </c:pt>
                <c:pt idx="32">
                  <c:v>-4.0651764720678329</c:v>
                </c:pt>
                <c:pt idx="33">
                  <c:v>3.226764383725822E-2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NSW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Sheet1!$C$2:$C$35</c:f>
              <c:numCache>
                <c:formatCode>General</c:formatCode>
                <c:ptCount val="34"/>
                <c:pt idx="0">
                  <c:v>1.4013435691595078</c:v>
                </c:pt>
                <c:pt idx="1">
                  <c:v>1.6876984387636185</c:v>
                </c:pt>
                <c:pt idx="2">
                  <c:v>1.7758876085281372</c:v>
                </c:pt>
                <c:pt idx="3">
                  <c:v>2.579859085381031</c:v>
                </c:pt>
                <c:pt idx="4">
                  <c:v>1.7629947513341904</c:v>
                </c:pt>
                <c:pt idx="5">
                  <c:v>-0.60950815677642822</c:v>
                </c:pt>
                <c:pt idx="6">
                  <c:v>1.3371320441365242</c:v>
                </c:pt>
                <c:pt idx="7">
                  <c:v>1.4386055991053581</c:v>
                </c:pt>
                <c:pt idx="8">
                  <c:v>0.60733621940016747</c:v>
                </c:pt>
                <c:pt idx="9">
                  <c:v>0.60778642073273659</c:v>
                </c:pt>
                <c:pt idx="10">
                  <c:v>0.13891945127397776</c:v>
                </c:pt>
                <c:pt idx="11">
                  <c:v>-0.25456708390265703</c:v>
                </c:pt>
                <c:pt idx="12">
                  <c:v>0.26427626144140959</c:v>
                </c:pt>
                <c:pt idx="13">
                  <c:v>0.13948974665254354</c:v>
                </c:pt>
                <c:pt idx="14">
                  <c:v>1.0257861576974392</c:v>
                </c:pt>
                <c:pt idx="15">
                  <c:v>1.564616896212101</c:v>
                </c:pt>
                <c:pt idx="16">
                  <c:v>0.83331065252423286</c:v>
                </c:pt>
                <c:pt idx="17">
                  <c:v>-2.054140530526638</c:v>
                </c:pt>
                <c:pt idx="18">
                  <c:v>0.62383431941270828</c:v>
                </c:pt>
                <c:pt idx="19">
                  <c:v>4.2138609569519758E-2</c:v>
                </c:pt>
                <c:pt idx="20">
                  <c:v>-7.2866459959186614E-4</c:v>
                </c:pt>
                <c:pt idx="21">
                  <c:v>8.1558217061683536E-2</c:v>
                </c:pt>
                <c:pt idx="22">
                  <c:v>-8.9428661158308387E-2</c:v>
                </c:pt>
                <c:pt idx="23">
                  <c:v>-2.4615548551082611</c:v>
                </c:pt>
                <c:pt idx="24">
                  <c:v>-2.3090442642569542</c:v>
                </c:pt>
                <c:pt idx="25">
                  <c:v>-1.8502581864595413</c:v>
                </c:pt>
                <c:pt idx="26">
                  <c:v>-0.82765445113182068</c:v>
                </c:pt>
                <c:pt idx="27">
                  <c:v>-1.1520655825734138</c:v>
                </c:pt>
                <c:pt idx="28">
                  <c:v>-1.5224254690110683</c:v>
                </c:pt>
                <c:pt idx="29">
                  <c:v>-3.792208805680275</c:v>
                </c:pt>
                <c:pt idx="30">
                  <c:v>-1.0377042926847935</c:v>
                </c:pt>
                <c:pt idx="31">
                  <c:v>-0.9908539243042469</c:v>
                </c:pt>
                <c:pt idx="32">
                  <c:v>-1.2606902047991753</c:v>
                </c:pt>
                <c:pt idx="33">
                  <c:v>-0.31705028377473354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NT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Sheet1!$D$2:$D$35</c:f>
              <c:numCache>
                <c:formatCode>General</c:formatCode>
                <c:ptCount val="34"/>
                <c:pt idx="0">
                  <c:v>-0.97054531797766685</c:v>
                </c:pt>
                <c:pt idx="1">
                  <c:v>-2.8496576473116875</c:v>
                </c:pt>
                <c:pt idx="2">
                  <c:v>-3.6103129386901855</c:v>
                </c:pt>
                <c:pt idx="3">
                  <c:v>-4.146265983581543</c:v>
                </c:pt>
                <c:pt idx="4">
                  <c:v>-1.7599880695343018</c:v>
                </c:pt>
                <c:pt idx="5">
                  <c:v>-7.4577808380126953</c:v>
                </c:pt>
                <c:pt idx="6">
                  <c:v>-4.2153544723987579</c:v>
                </c:pt>
                <c:pt idx="7">
                  <c:v>-9.3603938817977905</c:v>
                </c:pt>
                <c:pt idx="8">
                  <c:v>-8.0423548817634583</c:v>
                </c:pt>
                <c:pt idx="9">
                  <c:v>-10.427714139223099</c:v>
                </c:pt>
                <c:pt idx="10">
                  <c:v>-9.3961432576179504</c:v>
                </c:pt>
                <c:pt idx="11">
                  <c:v>-9.4374001026153564</c:v>
                </c:pt>
                <c:pt idx="12">
                  <c:v>-9.1752991080284119</c:v>
                </c:pt>
                <c:pt idx="13">
                  <c:v>-7.5308166444301605</c:v>
                </c:pt>
                <c:pt idx="14">
                  <c:v>-8.350660651922226</c:v>
                </c:pt>
                <c:pt idx="15">
                  <c:v>-9.7288154065608978</c:v>
                </c:pt>
                <c:pt idx="16">
                  <c:v>-10.868238657712936</c:v>
                </c:pt>
                <c:pt idx="17">
                  <c:v>-14.283858239650726</c:v>
                </c:pt>
                <c:pt idx="18">
                  <c:v>-8.7269686162471771</c:v>
                </c:pt>
                <c:pt idx="19">
                  <c:v>-7.8676328063011169</c:v>
                </c:pt>
                <c:pt idx="20">
                  <c:v>-11.85133159160614</c:v>
                </c:pt>
                <c:pt idx="21">
                  <c:v>-8.6158968508243561</c:v>
                </c:pt>
                <c:pt idx="22">
                  <c:v>-9.1847687959671021</c:v>
                </c:pt>
                <c:pt idx="23">
                  <c:v>-9.6919156610965729</c:v>
                </c:pt>
                <c:pt idx="24">
                  <c:v>-10.024765133857727</c:v>
                </c:pt>
                <c:pt idx="25">
                  <c:v>-8.9758224785327911</c:v>
                </c:pt>
                <c:pt idx="26">
                  <c:v>-7.5292803347110748</c:v>
                </c:pt>
                <c:pt idx="27">
                  <c:v>-7.4891209602355957</c:v>
                </c:pt>
                <c:pt idx="28">
                  <c:v>-4.9686487764120102</c:v>
                </c:pt>
                <c:pt idx="29">
                  <c:v>-11.826688051223755</c:v>
                </c:pt>
                <c:pt idx="30">
                  <c:v>-9.7631320357322693</c:v>
                </c:pt>
                <c:pt idx="31">
                  <c:v>-10.528506338596344</c:v>
                </c:pt>
                <c:pt idx="32">
                  <c:v>-7.9006612300872803</c:v>
                </c:pt>
                <c:pt idx="33">
                  <c:v>-7.4666678905487061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QLD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Sheet1!$E$2:$E$35</c:f>
              <c:numCache>
                <c:formatCode>General</c:formatCode>
                <c:ptCount val="34"/>
                <c:pt idx="0">
                  <c:v>2.8899805620312691</c:v>
                </c:pt>
                <c:pt idx="1">
                  <c:v>2.4601509794592857</c:v>
                </c:pt>
                <c:pt idx="2">
                  <c:v>2.8789572417736053</c:v>
                </c:pt>
                <c:pt idx="3">
                  <c:v>3.1286541372537613</c:v>
                </c:pt>
                <c:pt idx="4">
                  <c:v>2.7143275365233421</c:v>
                </c:pt>
                <c:pt idx="5">
                  <c:v>1.3242400251328945</c:v>
                </c:pt>
                <c:pt idx="6">
                  <c:v>2.8692062944173813</c:v>
                </c:pt>
                <c:pt idx="7">
                  <c:v>2.9097508639097214</c:v>
                </c:pt>
                <c:pt idx="8">
                  <c:v>2.1199550479650497</c:v>
                </c:pt>
                <c:pt idx="9">
                  <c:v>2.673659659922123</c:v>
                </c:pt>
                <c:pt idx="10">
                  <c:v>2.9670765623450279</c:v>
                </c:pt>
                <c:pt idx="11">
                  <c:v>1.9215738400816917</c:v>
                </c:pt>
                <c:pt idx="12">
                  <c:v>2.4680627509951591</c:v>
                </c:pt>
                <c:pt idx="13">
                  <c:v>2.2490814328193665</c:v>
                </c:pt>
                <c:pt idx="14">
                  <c:v>1.8206464126706123</c:v>
                </c:pt>
                <c:pt idx="15">
                  <c:v>1.8728893250226974</c:v>
                </c:pt>
                <c:pt idx="16">
                  <c:v>1.7659319564700127</c:v>
                </c:pt>
                <c:pt idx="17">
                  <c:v>6.9953309139236808E-2</c:v>
                </c:pt>
                <c:pt idx="18">
                  <c:v>1.8877554684877396</c:v>
                </c:pt>
                <c:pt idx="19">
                  <c:v>1.7629362642765045</c:v>
                </c:pt>
                <c:pt idx="20">
                  <c:v>1.3989079743623734</c:v>
                </c:pt>
                <c:pt idx="21">
                  <c:v>1.6726171597838402</c:v>
                </c:pt>
                <c:pt idx="22">
                  <c:v>1.130673848092556</c:v>
                </c:pt>
                <c:pt idx="23">
                  <c:v>-0.55370586924254894</c:v>
                </c:pt>
                <c:pt idx="24">
                  <c:v>0.46242531388998032</c:v>
                </c:pt>
                <c:pt idx="25">
                  <c:v>0.90229930356144905</c:v>
                </c:pt>
                <c:pt idx="26">
                  <c:v>0.92923650518059731</c:v>
                </c:pt>
                <c:pt idx="27">
                  <c:v>0.7421945221722126</c:v>
                </c:pt>
                <c:pt idx="28">
                  <c:v>0.20728532690554857</c:v>
                </c:pt>
                <c:pt idx="29">
                  <c:v>-1.173350028693676</c:v>
                </c:pt>
                <c:pt idx="30">
                  <c:v>0.39201299659907818</c:v>
                </c:pt>
                <c:pt idx="31">
                  <c:v>1.1481921188533306</c:v>
                </c:pt>
                <c:pt idx="32">
                  <c:v>1.2475970201194286</c:v>
                </c:pt>
                <c:pt idx="33">
                  <c:v>2.4226708337664604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5A-4E00-AB72-F4FFBF7EDB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Sheet1!$F$2:$F$35</c:f>
              <c:numCache>
                <c:formatCode>General</c:formatCode>
                <c:ptCount val="34"/>
                <c:pt idx="0">
                  <c:v>0.69622118026018143</c:v>
                </c:pt>
                <c:pt idx="1">
                  <c:v>0.25488287210464478</c:v>
                </c:pt>
                <c:pt idx="2">
                  <c:v>0.46554086729884148</c:v>
                </c:pt>
                <c:pt idx="3">
                  <c:v>1.1282543651759624</c:v>
                </c:pt>
                <c:pt idx="4">
                  <c:v>0.90526873245835304</c:v>
                </c:pt>
                <c:pt idx="5">
                  <c:v>-1.0118110105395317</c:v>
                </c:pt>
                <c:pt idx="6">
                  <c:v>0.45369486324489117</c:v>
                </c:pt>
                <c:pt idx="7">
                  <c:v>-1.0881322436034679</c:v>
                </c:pt>
                <c:pt idx="8">
                  <c:v>-0.26462611276656389</c:v>
                </c:pt>
                <c:pt idx="9">
                  <c:v>-0.22670889738947153</c:v>
                </c:pt>
                <c:pt idx="10">
                  <c:v>-0.84596006199717522</c:v>
                </c:pt>
                <c:pt idx="11">
                  <c:v>-1.8087796866893768</c:v>
                </c:pt>
                <c:pt idx="12">
                  <c:v>-0.25688456371426582</c:v>
                </c:pt>
                <c:pt idx="13">
                  <c:v>0.5027438048273325</c:v>
                </c:pt>
                <c:pt idx="14">
                  <c:v>0.19324194872751832</c:v>
                </c:pt>
                <c:pt idx="15">
                  <c:v>0.86615215986967087</c:v>
                </c:pt>
                <c:pt idx="16">
                  <c:v>-0.77769160270690918</c:v>
                </c:pt>
                <c:pt idx="17">
                  <c:v>-2.2059226408600807</c:v>
                </c:pt>
                <c:pt idx="18">
                  <c:v>0.39214314892888069</c:v>
                </c:pt>
                <c:pt idx="19">
                  <c:v>-0.45273620635271072</c:v>
                </c:pt>
                <c:pt idx="20">
                  <c:v>0.88436156511306763</c:v>
                </c:pt>
                <c:pt idx="21">
                  <c:v>1.4260110445320606</c:v>
                </c:pt>
                <c:pt idx="22">
                  <c:v>1.9735705107450485</c:v>
                </c:pt>
                <c:pt idx="23">
                  <c:v>-1.1942268349230289</c:v>
                </c:pt>
                <c:pt idx="24">
                  <c:v>-0.75777019374072552</c:v>
                </c:pt>
                <c:pt idx="25">
                  <c:v>-6.1820953851565719E-2</c:v>
                </c:pt>
                <c:pt idx="26">
                  <c:v>-0.5831792950630188</c:v>
                </c:pt>
                <c:pt idx="27">
                  <c:v>5.6717329425737262E-2</c:v>
                </c:pt>
                <c:pt idx="28">
                  <c:v>-1.2626077048480511</c:v>
                </c:pt>
                <c:pt idx="29">
                  <c:v>-2.0960720255970955</c:v>
                </c:pt>
                <c:pt idx="30">
                  <c:v>-0.48455432988703251</c:v>
                </c:pt>
                <c:pt idx="31">
                  <c:v>-0.19067357061430812</c:v>
                </c:pt>
                <c:pt idx="32">
                  <c:v>-0.95992255955934525</c:v>
                </c:pt>
                <c:pt idx="33">
                  <c:v>0.43142992071807384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5A-4E00-AB72-F4FFBF7EDB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TAS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Sheet1!$G$2:$G$35</c:f>
              <c:numCache>
                <c:formatCode>General</c:formatCode>
                <c:ptCount val="34"/>
                <c:pt idx="0">
                  <c:v>4.8577725887298584</c:v>
                </c:pt>
                <c:pt idx="1">
                  <c:v>2.6621030643582344</c:v>
                </c:pt>
                <c:pt idx="2">
                  <c:v>4.1418299078941345</c:v>
                </c:pt>
                <c:pt idx="3">
                  <c:v>5.4266825318336487</c:v>
                </c:pt>
                <c:pt idx="4">
                  <c:v>3.1849417835474014</c:v>
                </c:pt>
                <c:pt idx="5">
                  <c:v>2.8666069731116295</c:v>
                </c:pt>
                <c:pt idx="6">
                  <c:v>4.2048592120409012</c:v>
                </c:pt>
                <c:pt idx="7">
                  <c:v>3.3892683684825897</c:v>
                </c:pt>
                <c:pt idx="8">
                  <c:v>2.1199636161327362</c:v>
                </c:pt>
                <c:pt idx="9">
                  <c:v>3.3275347203016281</c:v>
                </c:pt>
                <c:pt idx="10">
                  <c:v>1.1186014860868454</c:v>
                </c:pt>
                <c:pt idx="11">
                  <c:v>2.5603828951716423</c:v>
                </c:pt>
                <c:pt idx="12">
                  <c:v>1.0830395855009556</c:v>
                </c:pt>
                <c:pt idx="13">
                  <c:v>2.8285806998610497</c:v>
                </c:pt>
                <c:pt idx="14">
                  <c:v>2.373819425702095</c:v>
                </c:pt>
                <c:pt idx="15">
                  <c:v>3.9944291114807129</c:v>
                </c:pt>
                <c:pt idx="16">
                  <c:v>1.6714839264750481</c:v>
                </c:pt>
                <c:pt idx="17">
                  <c:v>0.94985654577612877</c:v>
                </c:pt>
                <c:pt idx="18">
                  <c:v>3.5072412341833115</c:v>
                </c:pt>
                <c:pt idx="19">
                  <c:v>0.30414618086069822</c:v>
                </c:pt>
                <c:pt idx="20">
                  <c:v>1.4707081951200962</c:v>
                </c:pt>
                <c:pt idx="21">
                  <c:v>1.748700812458992</c:v>
                </c:pt>
                <c:pt idx="22">
                  <c:v>2.242894284427166</c:v>
                </c:pt>
                <c:pt idx="23">
                  <c:v>-0.86802532896399498</c:v>
                </c:pt>
                <c:pt idx="24">
                  <c:v>-0.50540757365524769</c:v>
                </c:pt>
                <c:pt idx="25">
                  <c:v>1.3248561881482601</c:v>
                </c:pt>
                <c:pt idx="26">
                  <c:v>0.59017883613705635</c:v>
                </c:pt>
                <c:pt idx="27">
                  <c:v>0.41279983706772327</c:v>
                </c:pt>
                <c:pt idx="28">
                  <c:v>1.7019530758261681</c:v>
                </c:pt>
                <c:pt idx="29">
                  <c:v>0.17406772822141647</c:v>
                </c:pt>
                <c:pt idx="30">
                  <c:v>3.0385764315724373</c:v>
                </c:pt>
                <c:pt idx="31">
                  <c:v>4.1401408612728119</c:v>
                </c:pt>
                <c:pt idx="32">
                  <c:v>3.0236836522817612</c:v>
                </c:pt>
                <c:pt idx="33">
                  <c:v>3.070119209587574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5A-4E00-AB72-F4FFBF7EDB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VIC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Sheet1!$H$2:$H$35</c:f>
              <c:numCache>
                <c:formatCode>General</c:formatCode>
                <c:ptCount val="34"/>
                <c:pt idx="0">
                  <c:v>-2.837781235575676</c:v>
                </c:pt>
                <c:pt idx="1">
                  <c:v>-3.8525674492120743</c:v>
                </c:pt>
                <c:pt idx="2">
                  <c:v>-2.4216450750827789</c:v>
                </c:pt>
                <c:pt idx="3">
                  <c:v>-1.9456401467323303</c:v>
                </c:pt>
                <c:pt idx="4">
                  <c:v>-3.1333506107330322</c:v>
                </c:pt>
                <c:pt idx="5">
                  <c:v>-4.1970737278461456</c:v>
                </c:pt>
                <c:pt idx="6">
                  <c:v>-1.7523773014545441</c:v>
                </c:pt>
                <c:pt idx="7">
                  <c:v>-2.5046113878488541</c:v>
                </c:pt>
                <c:pt idx="8">
                  <c:v>-2.538689412176609</c:v>
                </c:pt>
                <c:pt idx="9">
                  <c:v>-2.1701214835047722</c:v>
                </c:pt>
                <c:pt idx="10">
                  <c:v>-3.1794887036085129</c:v>
                </c:pt>
                <c:pt idx="11">
                  <c:v>-4.1917350143194199</c:v>
                </c:pt>
                <c:pt idx="12">
                  <c:v>-3.9144523441791534</c:v>
                </c:pt>
                <c:pt idx="13">
                  <c:v>-4.3049197643995285</c:v>
                </c:pt>
                <c:pt idx="14">
                  <c:v>-3.5814240574836731</c:v>
                </c:pt>
                <c:pt idx="15">
                  <c:v>-3.8203321397304535</c:v>
                </c:pt>
                <c:pt idx="16">
                  <c:v>-4.1491001844406128</c:v>
                </c:pt>
                <c:pt idx="17">
                  <c:v>-5.7384848594665527</c:v>
                </c:pt>
                <c:pt idx="18">
                  <c:v>-2.7862537652254105</c:v>
                </c:pt>
                <c:pt idx="19">
                  <c:v>-3.5150207579135895</c:v>
                </c:pt>
                <c:pt idx="20">
                  <c:v>-3.3568374812602997</c:v>
                </c:pt>
                <c:pt idx="21">
                  <c:v>-1.94218959659338</c:v>
                </c:pt>
                <c:pt idx="22">
                  <c:v>-2.9071258381009102</c:v>
                </c:pt>
                <c:pt idx="23">
                  <c:v>-4.0744960308074951</c:v>
                </c:pt>
                <c:pt idx="24">
                  <c:v>-4.0954504162073135</c:v>
                </c:pt>
                <c:pt idx="25">
                  <c:v>-4.0805820375680923</c:v>
                </c:pt>
                <c:pt idx="26">
                  <c:v>-3.0455619096755981</c:v>
                </c:pt>
                <c:pt idx="27">
                  <c:v>-3.6019153892993927</c:v>
                </c:pt>
                <c:pt idx="28">
                  <c:v>-3.0175982043147087</c:v>
                </c:pt>
                <c:pt idx="29">
                  <c:v>-4.4774889945983887</c:v>
                </c:pt>
                <c:pt idx="30">
                  <c:v>-2.0515915006399155</c:v>
                </c:pt>
                <c:pt idx="31">
                  <c:v>-2.048935554921627</c:v>
                </c:pt>
                <c:pt idx="32">
                  <c:v>-2.7454754337668419</c:v>
                </c:pt>
                <c:pt idx="33">
                  <c:v>-1.8572382628917694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35A-4E00-AB72-F4FFBF7EDB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WA</c:v>
                </c:pt>
              </c:strCache>
            </c:strRef>
          </c:tx>
          <c:spPr>
            <a:ln w="38100">
              <a:solidFill>
                <a:srgbClr val="A5A5A5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Sheet1!$I$2:$I$35</c:f>
              <c:numCache>
                <c:formatCode>General</c:formatCode>
                <c:ptCount val="34"/>
                <c:pt idx="0">
                  <c:v>9.5863364636898041</c:v>
                </c:pt>
                <c:pt idx="1">
                  <c:v>9.0490005910396576</c:v>
                </c:pt>
                <c:pt idx="2">
                  <c:v>8.673742413520813</c:v>
                </c:pt>
                <c:pt idx="3">
                  <c:v>9.5085345208644867</c:v>
                </c:pt>
                <c:pt idx="4">
                  <c:v>7.8679978847503662</c:v>
                </c:pt>
                <c:pt idx="5">
                  <c:v>7.1900129318237305</c:v>
                </c:pt>
                <c:pt idx="6">
                  <c:v>8.6233034729957581</c:v>
                </c:pt>
                <c:pt idx="7">
                  <c:v>8.0900564789772034</c:v>
                </c:pt>
                <c:pt idx="8">
                  <c:v>8.1668853759765625</c:v>
                </c:pt>
                <c:pt idx="9">
                  <c:v>7.5035884976387024</c:v>
                </c:pt>
                <c:pt idx="10">
                  <c:v>6.8707168102264404</c:v>
                </c:pt>
                <c:pt idx="11">
                  <c:v>6.3902422785758972</c:v>
                </c:pt>
                <c:pt idx="12">
                  <c:v>6.7872390151023865</c:v>
                </c:pt>
                <c:pt idx="13">
                  <c:v>6.3563674688339233</c:v>
                </c:pt>
                <c:pt idx="14">
                  <c:v>6.5656512975692749</c:v>
                </c:pt>
                <c:pt idx="15">
                  <c:v>6.4700022339820862</c:v>
                </c:pt>
                <c:pt idx="16">
                  <c:v>5.2639048546552658</c:v>
                </c:pt>
                <c:pt idx="17">
                  <c:v>3.9218917489051819</c:v>
                </c:pt>
                <c:pt idx="18">
                  <c:v>6.0460906475782394</c:v>
                </c:pt>
                <c:pt idx="19">
                  <c:v>4.6322047710418701</c:v>
                </c:pt>
                <c:pt idx="20">
                  <c:v>4.8148602247238159</c:v>
                </c:pt>
                <c:pt idx="21">
                  <c:v>4.5583732426166534</c:v>
                </c:pt>
                <c:pt idx="22">
                  <c:v>4.0626540780067444</c:v>
                </c:pt>
                <c:pt idx="23">
                  <c:v>3.3317159861326218</c:v>
                </c:pt>
                <c:pt idx="24">
                  <c:v>4.3348353356122971</c:v>
                </c:pt>
                <c:pt idx="25">
                  <c:v>4.5338954776525497</c:v>
                </c:pt>
                <c:pt idx="26">
                  <c:v>4.1997965425252914</c:v>
                </c:pt>
                <c:pt idx="27">
                  <c:v>4.1860178112983704</c:v>
                </c:pt>
                <c:pt idx="28">
                  <c:v>3.613382950425148</c:v>
                </c:pt>
                <c:pt idx="29">
                  <c:v>2.5390841066837311</c:v>
                </c:pt>
                <c:pt idx="30">
                  <c:v>3.4801475703716278</c:v>
                </c:pt>
                <c:pt idx="31">
                  <c:v>4.8531167209148407</c:v>
                </c:pt>
                <c:pt idx="32">
                  <c:v>3.7290923297405243</c:v>
                </c:pt>
                <c:pt idx="33">
                  <c:v>3.58613021671772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35A-4E00-AB72-F4FFBF7E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dateAx>
        <c:axId val="229103872"/>
        <c:scaling>
          <c:orientation val="minMax"/>
        </c:scaling>
        <c:delete val="0"/>
        <c:axPos val="b"/>
        <c:numFmt formatCode="mmm\ yyyy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Offset val="100"/>
        <c:baseTimeUnit val="months"/>
        <c:majorUnit val="6"/>
        <c:majorTimeUnit val="months"/>
      </c:dateAx>
      <c:valAx>
        <c:axId val="250419840"/>
        <c:scaling>
          <c:orientation val="minMax"/>
          <c:max val="10"/>
          <c:min val="-1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2645155369564816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3.8924328982830048</c:v>
                </c:pt>
                <c:pt idx="1">
                  <c:v>4.2891539633274078</c:v>
                </c:pt>
                <c:pt idx="2">
                  <c:v>4.3888073414564133</c:v>
                </c:pt>
                <c:pt idx="3">
                  <c:v>4.2060673236846924</c:v>
                </c:pt>
                <c:pt idx="4">
                  <c:v>4.2058743536472321</c:v>
                </c:pt>
                <c:pt idx="5">
                  <c:v>4.5077499002218246</c:v>
                </c:pt>
                <c:pt idx="6">
                  <c:v>4.3764550238847733</c:v>
                </c:pt>
                <c:pt idx="7">
                  <c:v>4.6390660107135773</c:v>
                </c:pt>
                <c:pt idx="8">
                  <c:v>4.4605791568756104</c:v>
                </c:pt>
                <c:pt idx="9">
                  <c:v>4.2893681675195694</c:v>
                </c:pt>
                <c:pt idx="10">
                  <c:v>4.7019347548484802</c:v>
                </c:pt>
                <c:pt idx="11">
                  <c:v>4.4368758797645569</c:v>
                </c:pt>
                <c:pt idx="12">
                  <c:v>4.5819438993930817</c:v>
                </c:pt>
                <c:pt idx="13">
                  <c:v>4.8512082546949387</c:v>
                </c:pt>
                <c:pt idx="14">
                  <c:v>4.8246689140796661</c:v>
                </c:pt>
                <c:pt idx="15">
                  <c:v>4.5048058032989502</c:v>
                </c:pt>
                <c:pt idx="16">
                  <c:v>5.1195006817579269</c:v>
                </c:pt>
                <c:pt idx="17">
                  <c:v>5.4226811975240707</c:v>
                </c:pt>
                <c:pt idx="18">
                  <c:v>4.9688216298818588</c:v>
                </c:pt>
                <c:pt idx="19">
                  <c:v>4.8898875713348389</c:v>
                </c:pt>
                <c:pt idx="20">
                  <c:v>4.6461068093776703</c:v>
                </c:pt>
                <c:pt idx="21">
                  <c:v>5.0541363656520844</c:v>
                </c:pt>
                <c:pt idx="22">
                  <c:v>5.0201606005430222</c:v>
                </c:pt>
                <c:pt idx="23">
                  <c:v>4.995688796043396</c:v>
                </c:pt>
                <c:pt idx="24">
                  <c:v>5.0034798681735992</c:v>
                </c:pt>
                <c:pt idx="25">
                  <c:v>4.8419345170259476</c:v>
                </c:pt>
                <c:pt idx="26">
                  <c:v>4.7053631395101547</c:v>
                </c:pt>
                <c:pt idx="27">
                  <c:v>4.7494921833276749</c:v>
                </c:pt>
                <c:pt idx="28">
                  <c:v>4.5563537627458572</c:v>
                </c:pt>
                <c:pt idx="29">
                  <c:v>4.7637168318033218</c:v>
                </c:pt>
                <c:pt idx="30">
                  <c:v>4.9912508577108383</c:v>
                </c:pt>
                <c:pt idx="31">
                  <c:v>5.0261218100786209</c:v>
                </c:pt>
                <c:pt idx="32">
                  <c:v>4.6751167625188828</c:v>
                </c:pt>
                <c:pt idx="33">
                  <c:v>5.1311232149600983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NSW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Sheet1!$C$2:$C$35</c:f>
              <c:numCache>
                <c:formatCode>General</c:formatCode>
                <c:ptCount val="34"/>
                <c:pt idx="0">
                  <c:v>1.372524444013834</c:v>
                </c:pt>
                <c:pt idx="1">
                  <c:v>1.4236077666282654</c:v>
                </c:pt>
                <c:pt idx="2">
                  <c:v>1.3846789486706257</c:v>
                </c:pt>
                <c:pt idx="3">
                  <c:v>1.3421437703073025</c:v>
                </c:pt>
                <c:pt idx="4">
                  <c:v>1.3721277005970478</c:v>
                </c:pt>
                <c:pt idx="5">
                  <c:v>1.4912702143192291</c:v>
                </c:pt>
                <c:pt idx="6">
                  <c:v>1.3407036662101746</c:v>
                </c:pt>
                <c:pt idx="7">
                  <c:v>1.4048882760107517</c:v>
                </c:pt>
                <c:pt idx="8">
                  <c:v>1.4724057167768478</c:v>
                </c:pt>
                <c:pt idx="9">
                  <c:v>1.4849632978439331</c:v>
                </c:pt>
                <c:pt idx="10">
                  <c:v>1.5398335643112659</c:v>
                </c:pt>
                <c:pt idx="11">
                  <c:v>1.5923146158456802</c:v>
                </c:pt>
                <c:pt idx="12">
                  <c:v>1.5560084953904152</c:v>
                </c:pt>
                <c:pt idx="13">
                  <c:v>1.6069145873188972</c:v>
                </c:pt>
                <c:pt idx="14">
                  <c:v>1.5732716768980026</c:v>
                </c:pt>
                <c:pt idx="15">
                  <c:v>1.4908405020833015</c:v>
                </c:pt>
                <c:pt idx="16">
                  <c:v>1.5776455402374268</c:v>
                </c:pt>
                <c:pt idx="17">
                  <c:v>1.6141459345817566</c:v>
                </c:pt>
                <c:pt idx="18">
                  <c:v>1.5000932849943638</c:v>
                </c:pt>
                <c:pt idx="19">
                  <c:v>1.598186232149601</c:v>
                </c:pt>
                <c:pt idx="20">
                  <c:v>1.61395613104105</c:v>
                </c:pt>
                <c:pt idx="21">
                  <c:v>1.5493370592594147</c:v>
                </c:pt>
                <c:pt idx="22">
                  <c:v>1.5931451693177223</c:v>
                </c:pt>
                <c:pt idx="23">
                  <c:v>2.3940350860357285</c:v>
                </c:pt>
                <c:pt idx="24">
                  <c:v>2.3034647107124329</c:v>
                </c:pt>
                <c:pt idx="25">
                  <c:v>2.3329766467213631</c:v>
                </c:pt>
                <c:pt idx="26">
                  <c:v>2.338801883161068</c:v>
                </c:pt>
                <c:pt idx="27">
                  <c:v>2.3422164842486382</c:v>
                </c:pt>
                <c:pt idx="28">
                  <c:v>2.3015443235635757</c:v>
                </c:pt>
                <c:pt idx="29">
                  <c:v>2.311762236058712</c:v>
                </c:pt>
                <c:pt idx="30">
                  <c:v>2.2375611588358879</c:v>
                </c:pt>
                <c:pt idx="31">
                  <c:v>2.3090135306119919</c:v>
                </c:pt>
                <c:pt idx="32">
                  <c:v>2.3763135075569153</c:v>
                </c:pt>
                <c:pt idx="33">
                  <c:v>2.3591738194227219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NT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Sheet1!$D$2:$D$35</c:f>
              <c:numCache>
                <c:formatCode>General</c:formatCode>
                <c:ptCount val="34"/>
                <c:pt idx="0">
                  <c:v>2.1276272833347321</c:v>
                </c:pt>
                <c:pt idx="1">
                  <c:v>1.9161825999617577</c:v>
                </c:pt>
                <c:pt idx="2">
                  <c:v>2.0621340721845627</c:v>
                </c:pt>
                <c:pt idx="3">
                  <c:v>2.1912587806582451</c:v>
                </c:pt>
                <c:pt idx="4">
                  <c:v>2.2188702598214149</c:v>
                </c:pt>
                <c:pt idx="5">
                  <c:v>2.234860323369503</c:v>
                </c:pt>
                <c:pt idx="6">
                  <c:v>2.3422971367835999</c:v>
                </c:pt>
                <c:pt idx="7">
                  <c:v>2.570684626698494</c:v>
                </c:pt>
                <c:pt idx="8">
                  <c:v>2.6144478470087051</c:v>
                </c:pt>
                <c:pt idx="9">
                  <c:v>2.4140672758221626</c:v>
                </c:pt>
                <c:pt idx="10">
                  <c:v>2.5018807500600815</c:v>
                </c:pt>
                <c:pt idx="11">
                  <c:v>2.4228604510426521</c:v>
                </c:pt>
                <c:pt idx="12">
                  <c:v>2.1795677021145821</c:v>
                </c:pt>
                <c:pt idx="13">
                  <c:v>2.2905837744474411</c:v>
                </c:pt>
                <c:pt idx="14">
                  <c:v>2.1528754383325577</c:v>
                </c:pt>
                <c:pt idx="15">
                  <c:v>2.3781409487128258</c:v>
                </c:pt>
                <c:pt idx="16">
                  <c:v>2.2615756839513779</c:v>
                </c:pt>
                <c:pt idx="17">
                  <c:v>2.3822076618671417</c:v>
                </c:pt>
                <c:pt idx="18">
                  <c:v>2.1210547536611557</c:v>
                </c:pt>
                <c:pt idx="19">
                  <c:v>2.4641407653689384</c:v>
                </c:pt>
                <c:pt idx="20">
                  <c:v>2.5281144306063652</c:v>
                </c:pt>
                <c:pt idx="21">
                  <c:v>2.7680153027176857</c:v>
                </c:pt>
                <c:pt idx="22">
                  <c:v>2.801879495382309</c:v>
                </c:pt>
                <c:pt idx="23">
                  <c:v>2.7970956638455391</c:v>
                </c:pt>
                <c:pt idx="24">
                  <c:v>2.4300061166286469</c:v>
                </c:pt>
                <c:pt idx="25">
                  <c:v>2.3865070194005966</c:v>
                </c:pt>
                <c:pt idx="26">
                  <c:v>2.2415036335587502</c:v>
                </c:pt>
                <c:pt idx="27">
                  <c:v>2.3583993315696716</c:v>
                </c:pt>
                <c:pt idx="28">
                  <c:v>2.1376173943281174</c:v>
                </c:pt>
                <c:pt idx="29">
                  <c:v>2.2668877616524696</c:v>
                </c:pt>
                <c:pt idx="30">
                  <c:v>2.5656040757894516</c:v>
                </c:pt>
                <c:pt idx="31">
                  <c:v>2.4810954928398132</c:v>
                </c:pt>
                <c:pt idx="32">
                  <c:v>2.3327821865677834</c:v>
                </c:pt>
                <c:pt idx="33">
                  <c:v>2.0017290487885475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QLD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Sheet1!$E$2:$E$35</c:f>
              <c:numCache>
                <c:formatCode>General</c:formatCode>
                <c:ptCount val="34"/>
                <c:pt idx="0">
                  <c:v>2.8009040281176567</c:v>
                </c:pt>
                <c:pt idx="1">
                  <c:v>2.8120161965489388</c:v>
                </c:pt>
                <c:pt idx="2">
                  <c:v>2.7298478409647942</c:v>
                </c:pt>
                <c:pt idx="3">
                  <c:v>2.586662769317627</c:v>
                </c:pt>
                <c:pt idx="4">
                  <c:v>2.642102912068367</c:v>
                </c:pt>
                <c:pt idx="5">
                  <c:v>2.7966247871518135</c:v>
                </c:pt>
                <c:pt idx="6">
                  <c:v>2.736482210457325</c:v>
                </c:pt>
                <c:pt idx="7">
                  <c:v>2.7099313214421272</c:v>
                </c:pt>
                <c:pt idx="8">
                  <c:v>2.8094697743654251</c:v>
                </c:pt>
                <c:pt idx="9">
                  <c:v>2.7819538488984108</c:v>
                </c:pt>
                <c:pt idx="10">
                  <c:v>2.8785282745957375</c:v>
                </c:pt>
                <c:pt idx="11">
                  <c:v>2.9631845653057098</c:v>
                </c:pt>
                <c:pt idx="12">
                  <c:v>2.8740799054503441</c:v>
                </c:pt>
                <c:pt idx="13">
                  <c:v>2.9244642704725266</c:v>
                </c:pt>
                <c:pt idx="14">
                  <c:v>2.8667820617556572</c:v>
                </c:pt>
                <c:pt idx="15">
                  <c:v>2.8539570048451424</c:v>
                </c:pt>
                <c:pt idx="16">
                  <c:v>2.8104348108172417</c:v>
                </c:pt>
                <c:pt idx="17">
                  <c:v>2.9411189258098602</c:v>
                </c:pt>
                <c:pt idx="18">
                  <c:v>2.9486920684576035</c:v>
                </c:pt>
                <c:pt idx="19">
                  <c:v>2.9838904738426208</c:v>
                </c:pt>
                <c:pt idx="20">
                  <c:v>2.9677625745534897</c:v>
                </c:pt>
                <c:pt idx="21">
                  <c:v>3.0130570754408836</c:v>
                </c:pt>
                <c:pt idx="22">
                  <c:v>3.1289603561162949</c:v>
                </c:pt>
                <c:pt idx="23">
                  <c:v>3.1435608863830566</c:v>
                </c:pt>
                <c:pt idx="24">
                  <c:v>3.0250294134020805</c:v>
                </c:pt>
                <c:pt idx="25">
                  <c:v>3.0201718211174011</c:v>
                </c:pt>
                <c:pt idx="26">
                  <c:v>2.8680574148893356</c:v>
                </c:pt>
                <c:pt idx="27">
                  <c:v>2.7740435674786568</c:v>
                </c:pt>
                <c:pt idx="28">
                  <c:v>2.8067117556929588</c:v>
                </c:pt>
                <c:pt idx="29">
                  <c:v>2.9691142961382866</c:v>
                </c:pt>
                <c:pt idx="30">
                  <c:v>2.8721792623400688</c:v>
                </c:pt>
                <c:pt idx="31">
                  <c:v>2.8486320748925209</c:v>
                </c:pt>
                <c:pt idx="32">
                  <c:v>2.865203469991684</c:v>
                </c:pt>
                <c:pt idx="33">
                  <c:v>2.7478866279125214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5A-4E00-AB72-F4FFBF7EDB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Sheet1!$F$2:$F$35</c:f>
              <c:numCache>
                <c:formatCode>General</c:formatCode>
                <c:ptCount val="34"/>
                <c:pt idx="0">
                  <c:v>3.65864597260952</c:v>
                </c:pt>
                <c:pt idx="1">
                  <c:v>3.7865150719881058</c:v>
                </c:pt>
                <c:pt idx="2">
                  <c:v>3.7357129156589508</c:v>
                </c:pt>
                <c:pt idx="3">
                  <c:v>3.5967305302619934</c:v>
                </c:pt>
                <c:pt idx="4">
                  <c:v>3.789399191737175</c:v>
                </c:pt>
                <c:pt idx="5">
                  <c:v>3.8011092692613602</c:v>
                </c:pt>
                <c:pt idx="6">
                  <c:v>3.661791980266571</c:v>
                </c:pt>
                <c:pt idx="7">
                  <c:v>3.908495232462883</c:v>
                </c:pt>
                <c:pt idx="8">
                  <c:v>3.8119081407785416</c:v>
                </c:pt>
                <c:pt idx="9">
                  <c:v>3.7996750324964523</c:v>
                </c:pt>
                <c:pt idx="10">
                  <c:v>3.8234177976846695</c:v>
                </c:pt>
                <c:pt idx="11">
                  <c:v>3.9462655782699585</c:v>
                </c:pt>
                <c:pt idx="12">
                  <c:v>3.8373939692974091</c:v>
                </c:pt>
                <c:pt idx="13">
                  <c:v>3.8415800780057907</c:v>
                </c:pt>
                <c:pt idx="14">
                  <c:v>3.7374727427959442</c:v>
                </c:pt>
                <c:pt idx="15">
                  <c:v>3.7370756268501282</c:v>
                </c:pt>
                <c:pt idx="16">
                  <c:v>3.7852730602025986</c:v>
                </c:pt>
                <c:pt idx="17">
                  <c:v>3.8727324455976486</c:v>
                </c:pt>
                <c:pt idx="18">
                  <c:v>3.8528181612491608</c:v>
                </c:pt>
                <c:pt idx="19">
                  <c:v>3.7511039525270462</c:v>
                </c:pt>
                <c:pt idx="20">
                  <c:v>3.7588868290185928</c:v>
                </c:pt>
                <c:pt idx="21">
                  <c:v>3.6855030804872513</c:v>
                </c:pt>
                <c:pt idx="22">
                  <c:v>3.6806702613830566</c:v>
                </c:pt>
                <c:pt idx="23">
                  <c:v>3.8217697292566299</c:v>
                </c:pt>
                <c:pt idx="24">
                  <c:v>3.8382627069950104</c:v>
                </c:pt>
                <c:pt idx="25">
                  <c:v>3.8687463849782944</c:v>
                </c:pt>
                <c:pt idx="26">
                  <c:v>3.8228090852499008</c:v>
                </c:pt>
                <c:pt idx="27">
                  <c:v>3.7199638783931732</c:v>
                </c:pt>
                <c:pt idx="28">
                  <c:v>3.8217656314373016</c:v>
                </c:pt>
                <c:pt idx="29">
                  <c:v>3.8762584328651428</c:v>
                </c:pt>
                <c:pt idx="30">
                  <c:v>3.6964211612939835</c:v>
                </c:pt>
                <c:pt idx="31">
                  <c:v>3.7737831473350525</c:v>
                </c:pt>
                <c:pt idx="32">
                  <c:v>3.8596466183662415</c:v>
                </c:pt>
                <c:pt idx="33">
                  <c:v>3.6729123443365097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5A-4E00-AB72-F4FFBF7EDB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TAS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Sheet1!$G$2:$G$35</c:f>
              <c:numCache>
                <c:formatCode>General</c:formatCode>
                <c:ptCount val="34"/>
                <c:pt idx="0">
                  <c:v>2.9184142127633095</c:v>
                </c:pt>
                <c:pt idx="1">
                  <c:v>3.3753957599401474</c:v>
                </c:pt>
                <c:pt idx="2">
                  <c:v>3.1285971403121948</c:v>
                </c:pt>
                <c:pt idx="3">
                  <c:v>2.6765456423163414</c:v>
                </c:pt>
                <c:pt idx="4">
                  <c:v>3.1308617442846298</c:v>
                </c:pt>
                <c:pt idx="5">
                  <c:v>3.4634634852409363</c:v>
                </c:pt>
                <c:pt idx="6">
                  <c:v>3.1604185700416565</c:v>
                </c:pt>
                <c:pt idx="7">
                  <c:v>3.3105555921792984</c:v>
                </c:pt>
                <c:pt idx="8">
                  <c:v>3.2943669706583023</c:v>
                </c:pt>
                <c:pt idx="9">
                  <c:v>3.0947230756282806</c:v>
                </c:pt>
                <c:pt idx="10">
                  <c:v>3.5255152732133865</c:v>
                </c:pt>
                <c:pt idx="11">
                  <c:v>3.1892664730548859</c:v>
                </c:pt>
                <c:pt idx="12">
                  <c:v>3.2522670924663544</c:v>
                </c:pt>
                <c:pt idx="13">
                  <c:v>3.1429838389158249</c:v>
                </c:pt>
                <c:pt idx="14">
                  <c:v>3.4247618168592453</c:v>
                </c:pt>
                <c:pt idx="15">
                  <c:v>3.3051196485757828</c:v>
                </c:pt>
                <c:pt idx="16">
                  <c:v>3.3750042319297791</c:v>
                </c:pt>
                <c:pt idx="17">
                  <c:v>3.6519486457109451</c:v>
                </c:pt>
                <c:pt idx="18">
                  <c:v>3.1252417713403702</c:v>
                </c:pt>
                <c:pt idx="19">
                  <c:v>3.475402295589447</c:v>
                </c:pt>
                <c:pt idx="20">
                  <c:v>3.204634040594101</c:v>
                </c:pt>
                <c:pt idx="21">
                  <c:v>3.3312775194644928</c:v>
                </c:pt>
                <c:pt idx="22">
                  <c:v>3.145497664809227</c:v>
                </c:pt>
                <c:pt idx="23">
                  <c:v>3.1524039804935455</c:v>
                </c:pt>
                <c:pt idx="24">
                  <c:v>3.1258955597877502</c:v>
                </c:pt>
                <c:pt idx="25">
                  <c:v>3.0318651348352432</c:v>
                </c:pt>
                <c:pt idx="26">
                  <c:v>3.2895375043153763</c:v>
                </c:pt>
                <c:pt idx="27">
                  <c:v>3.129974752664566</c:v>
                </c:pt>
                <c:pt idx="28">
                  <c:v>3.0931452289223671</c:v>
                </c:pt>
                <c:pt idx="29">
                  <c:v>3.1802993267774582</c:v>
                </c:pt>
                <c:pt idx="30">
                  <c:v>2.9930578544735909</c:v>
                </c:pt>
                <c:pt idx="31">
                  <c:v>2.8804002329707146</c:v>
                </c:pt>
                <c:pt idx="32">
                  <c:v>2.9775701463222504</c:v>
                </c:pt>
                <c:pt idx="33">
                  <c:v>3.0387669801712036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5A-4E00-AB72-F4FFBF7EDB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VIC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Sheet1!$H$2:$H$35</c:f>
              <c:numCache>
                <c:formatCode>General</c:formatCode>
                <c:ptCount val="34"/>
                <c:pt idx="0">
                  <c:v>4.447561502456665</c:v>
                </c:pt>
                <c:pt idx="1">
                  <c:v>4.5029439032077789</c:v>
                </c:pt>
                <c:pt idx="2">
                  <c:v>4.416271299123764</c:v>
                </c:pt>
                <c:pt idx="3">
                  <c:v>4.2959731072187424</c:v>
                </c:pt>
                <c:pt idx="4">
                  <c:v>4.3366219848394394</c:v>
                </c:pt>
                <c:pt idx="5">
                  <c:v>4.5390825718641281</c:v>
                </c:pt>
                <c:pt idx="6">
                  <c:v>4.3651729822158813</c:v>
                </c:pt>
                <c:pt idx="7">
                  <c:v>4.4221844524145126</c:v>
                </c:pt>
                <c:pt idx="8">
                  <c:v>4.5219186693429947</c:v>
                </c:pt>
                <c:pt idx="9">
                  <c:v>4.4141143560409546</c:v>
                </c:pt>
                <c:pt idx="10">
                  <c:v>4.4595815241336823</c:v>
                </c:pt>
                <c:pt idx="11">
                  <c:v>4.5698095113039017</c:v>
                </c:pt>
                <c:pt idx="12">
                  <c:v>4.5204617083072662</c:v>
                </c:pt>
                <c:pt idx="13">
                  <c:v>4.6399358659982681</c:v>
                </c:pt>
                <c:pt idx="14">
                  <c:v>4.4216230511665344</c:v>
                </c:pt>
                <c:pt idx="15">
                  <c:v>4.5434683561325073</c:v>
                </c:pt>
                <c:pt idx="16">
                  <c:v>4.4566933065652847</c:v>
                </c:pt>
                <c:pt idx="17">
                  <c:v>4.6466533094644547</c:v>
                </c:pt>
                <c:pt idx="18">
                  <c:v>4.6094901859760284</c:v>
                </c:pt>
                <c:pt idx="19">
                  <c:v>4.6571187674999237</c:v>
                </c:pt>
                <c:pt idx="20">
                  <c:v>4.6439632773399353</c:v>
                </c:pt>
                <c:pt idx="21">
                  <c:v>4.4409919530153275</c:v>
                </c:pt>
                <c:pt idx="22">
                  <c:v>4.4731456786394119</c:v>
                </c:pt>
                <c:pt idx="23">
                  <c:v>4.5636869966983795</c:v>
                </c:pt>
                <c:pt idx="24">
                  <c:v>4.5731984078884125</c:v>
                </c:pt>
                <c:pt idx="25">
                  <c:v>4.4680237770080566</c:v>
                </c:pt>
                <c:pt idx="26">
                  <c:v>4.3444037437438965</c:v>
                </c:pt>
                <c:pt idx="27">
                  <c:v>4.3971408158540726</c:v>
                </c:pt>
                <c:pt idx="28">
                  <c:v>4.2211692780256271</c:v>
                </c:pt>
                <c:pt idx="29">
                  <c:v>4.420243576169014</c:v>
                </c:pt>
                <c:pt idx="30">
                  <c:v>4.1890967637300491</c:v>
                </c:pt>
                <c:pt idx="31">
                  <c:v>4.2700000107288361</c:v>
                </c:pt>
                <c:pt idx="32">
                  <c:v>4.2642261832952499</c:v>
                </c:pt>
                <c:pt idx="33">
                  <c:v>4.02878038585186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35A-4E00-AB72-F4FFBF7EDB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WA</c:v>
                </c:pt>
              </c:strCache>
            </c:strRef>
          </c:tx>
          <c:spPr>
            <a:ln w="38100">
              <a:solidFill>
                <a:srgbClr val="A5A5A5"/>
              </a:solidFill>
            </a:ln>
          </c:spPr>
          <c:marker>
            <c:symbol val="none"/>
          </c:marker>
          <c:cat>
            <c:numRef>
              <c:f>Sheet1!$A$2:$A$35</c:f>
              <c:numCache>
                <c:formatCode>mmm\ yyyy</c:formatCode>
                <c:ptCount val="34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</c:numCache>
            </c:numRef>
          </c:cat>
          <c:val>
            <c:numRef>
              <c:f>Sheet1!$I$2:$I$35</c:f>
              <c:numCache>
                <c:formatCode>General</c:formatCode>
                <c:ptCount val="34"/>
                <c:pt idx="0">
                  <c:v>2.4381546303629875</c:v>
                </c:pt>
                <c:pt idx="1">
                  <c:v>2.4206068366765976</c:v>
                </c:pt>
                <c:pt idx="2">
                  <c:v>2.419087290763855</c:v>
                </c:pt>
                <c:pt idx="3">
                  <c:v>2.4207562208175659</c:v>
                </c:pt>
                <c:pt idx="4">
                  <c:v>2.3533038794994354</c:v>
                </c:pt>
                <c:pt idx="5">
                  <c:v>2.53593809902668</c:v>
                </c:pt>
                <c:pt idx="6">
                  <c:v>2.4948488920927048</c:v>
                </c:pt>
                <c:pt idx="7">
                  <c:v>2.5138940662145615</c:v>
                </c:pt>
                <c:pt idx="8">
                  <c:v>2.5689363479614258</c:v>
                </c:pt>
                <c:pt idx="9">
                  <c:v>2.6097256690263748</c:v>
                </c:pt>
                <c:pt idx="10">
                  <c:v>2.5928949937224388</c:v>
                </c:pt>
                <c:pt idx="11">
                  <c:v>2.6097362861037254</c:v>
                </c:pt>
                <c:pt idx="12">
                  <c:v>2.6381822302937508</c:v>
                </c:pt>
                <c:pt idx="13">
                  <c:v>2.687222883105278</c:v>
                </c:pt>
                <c:pt idx="14">
                  <c:v>2.6020383462309837</c:v>
                </c:pt>
                <c:pt idx="15">
                  <c:v>2.6513397693634033</c:v>
                </c:pt>
                <c:pt idx="16">
                  <c:v>2.6642775163054466</c:v>
                </c:pt>
                <c:pt idx="17">
                  <c:v>2.8566999360918999</c:v>
                </c:pt>
                <c:pt idx="18">
                  <c:v>2.7637666091322899</c:v>
                </c:pt>
                <c:pt idx="19">
                  <c:v>2.9110824689269066</c:v>
                </c:pt>
                <c:pt idx="20">
                  <c:v>2.8524318709969521</c:v>
                </c:pt>
                <c:pt idx="21">
                  <c:v>2.7603091672062874</c:v>
                </c:pt>
                <c:pt idx="22">
                  <c:v>2.802925743162632</c:v>
                </c:pt>
                <c:pt idx="23">
                  <c:v>2.8235949575901031</c:v>
                </c:pt>
                <c:pt idx="24">
                  <c:v>2.7681957930326462</c:v>
                </c:pt>
                <c:pt idx="25">
                  <c:v>2.7138374745845795</c:v>
                </c:pt>
                <c:pt idx="26">
                  <c:v>2.6206552982330322</c:v>
                </c:pt>
                <c:pt idx="27">
                  <c:v>2.5456160306930542</c:v>
                </c:pt>
                <c:pt idx="28">
                  <c:v>2.6066005229949951</c:v>
                </c:pt>
                <c:pt idx="29">
                  <c:v>2.7322076261043549</c:v>
                </c:pt>
                <c:pt idx="30">
                  <c:v>2.6548432186245918</c:v>
                </c:pt>
                <c:pt idx="31">
                  <c:v>2.5828633457422256</c:v>
                </c:pt>
                <c:pt idx="32">
                  <c:v>2.6776092126965523</c:v>
                </c:pt>
                <c:pt idx="33">
                  <c:v>2.5772197172045708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35A-4E00-AB72-F4FFBF7E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dateAx>
        <c:axId val="229103872"/>
        <c:scaling>
          <c:orientation val="minMax"/>
        </c:scaling>
        <c:delete val="0"/>
        <c:axPos val="b"/>
        <c:numFmt formatCode="mmm\ yyyy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Offset val="100"/>
        <c:baseTimeUnit val="months"/>
        <c:majorUnit val="6"/>
        <c:majorTimeUnit val="months"/>
      </c:dateAx>
      <c:valAx>
        <c:axId val="250419840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Infections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All patients</c:v>
                </c:pt>
                <c:pt idx="1">
                  <c:v>Mental health patients</c:v>
                </c:pt>
                <c:pt idx="2">
                  <c:v>Drug and alcohol patients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0.61306704435946091</c:v>
                </c:pt>
                <c:pt idx="1">
                  <c:v>0.41762507741633187</c:v>
                </c:pt>
                <c:pt idx="2">
                  <c:v>0.19197204207447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8-45E6-B68F-BA1209B78F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Cardiac complications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All patients</c:v>
                </c:pt>
                <c:pt idx="1">
                  <c:v>Mental health patients</c:v>
                </c:pt>
                <c:pt idx="2">
                  <c:v>Drug and alcohol patients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0.35936139468535422</c:v>
                </c:pt>
                <c:pt idx="1">
                  <c:v>6.8955238346335712E-2</c:v>
                </c:pt>
                <c:pt idx="2">
                  <c:v>3.4780817034668683E-2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8-45E6-B68F-BA1209B78F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Delirium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All patients</c:v>
                </c:pt>
                <c:pt idx="1">
                  <c:v>Mental health patients</c:v>
                </c:pt>
                <c:pt idx="2">
                  <c:v>Drug and alcohol patients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0.24545469515335666</c:v>
                </c:pt>
                <c:pt idx="1">
                  <c:v>0.10362125981006733</c:v>
                </c:pt>
                <c:pt idx="2">
                  <c:v>3.7039311647309503E-2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F8-45E6-B68F-BA1209B78F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Medication complications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All patients</c:v>
                </c:pt>
                <c:pt idx="1">
                  <c:v>Mental health patients</c:v>
                </c:pt>
                <c:pt idx="2">
                  <c:v>Drug and alcohol patients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0.11966444475419667</c:v>
                </c:pt>
                <c:pt idx="1">
                  <c:v>5.0868618452214881E-2</c:v>
                </c:pt>
                <c:pt idx="2">
                  <c:v>1.671286013354209E-2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F8-45E6-B68F-BA1209B78F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Gastrointestinal bleeding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All patients</c:v>
                </c:pt>
                <c:pt idx="1">
                  <c:v>Mental health patients</c:v>
                </c:pt>
                <c:pt idx="2">
                  <c:v>Drug and alcohol patients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7.1694969829060956E-2</c:v>
                </c:pt>
                <c:pt idx="1">
                  <c:v>4.4337339046004565E-2</c:v>
                </c:pt>
                <c:pt idx="2">
                  <c:v>3.2522322422027856E-2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F8-45E6-B68F-BA1209B78F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All patients</c:v>
                </c:pt>
                <c:pt idx="1">
                  <c:v>Mental health patients</c:v>
                </c:pt>
                <c:pt idx="2">
                  <c:v>Drug and alcohol patients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0.30727604407608972</c:v>
                </c:pt>
                <c:pt idx="1">
                  <c:v>9.5457160552304535E-2</c:v>
                </c:pt>
                <c:pt idx="2">
                  <c:v>6.0075956696245852E-2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F8-45E6-B68F-BA1209B78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8586496"/>
        <c:axId val="418586824"/>
      </c:barChart>
      <c:catAx>
        <c:axId val="41858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86824"/>
        <c:crosses val="autoZero"/>
        <c:auto val="1"/>
        <c:lblAlgn val="ctr"/>
        <c:lblOffset val="100"/>
        <c:noMultiLvlLbl val="0"/>
      </c:catAx>
      <c:valAx>
        <c:axId val="4185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8649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Constipation</c:v>
                </c:pt>
                <c:pt idx="1">
                  <c:v>Delirium</c:v>
                </c:pt>
                <c:pt idx="2">
                  <c:v>Acute renal failure </c:v>
                </c:pt>
                <c:pt idx="3">
                  <c:v>Hospital-acquired urinary tract infection</c:v>
                </c:pt>
                <c:pt idx="4">
                  <c:v>Accidental puncture or laceration
 during a procedure</c:v>
                </c:pt>
                <c:pt idx="5">
                  <c:v>Pressure injury, stage 1 or 2</c:v>
                </c:pt>
                <c:pt idx="6">
                  <c:v>Device or implant-related infection</c:v>
                </c:pt>
                <c:pt idx="7">
                  <c:v>Pressure injury, stage 3 or 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0.30462395909621398</c:v>
                </c:pt>
                <c:pt idx="2">
                  <c:v>1.0950923893343007E-2</c:v>
                </c:pt>
                <c:pt idx="3">
                  <c:v>0.26789050092949795</c:v>
                </c:pt>
                <c:pt idx="4">
                  <c:v>0</c:v>
                </c:pt>
                <c:pt idx="5">
                  <c:v>0</c:v>
                </c:pt>
                <c:pt idx="6">
                  <c:v>0.10204576922157242</c:v>
                </c:pt>
                <c:pt idx="7">
                  <c:v>7.4118331465281269E-3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Constipation</c:v>
                </c:pt>
                <c:pt idx="1">
                  <c:v>Delirium</c:v>
                </c:pt>
                <c:pt idx="2">
                  <c:v>Acute renal failure </c:v>
                </c:pt>
                <c:pt idx="3">
                  <c:v>Hospital-acquired urinary tract infection</c:v>
                </c:pt>
                <c:pt idx="4">
                  <c:v>Accidental puncture or laceration
 during a procedure</c:v>
                </c:pt>
                <c:pt idx="5">
                  <c:v>Pressure injury, stage 1 or 2</c:v>
                </c:pt>
                <c:pt idx="6">
                  <c:v>Device or implant-related infection</c:v>
                </c:pt>
                <c:pt idx="7">
                  <c:v>Pressure injury, stage 3 or 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0.45842545495190296</c:v>
                </c:pt>
                <c:pt idx="1">
                  <c:v>0</c:v>
                </c:pt>
                <c:pt idx="2">
                  <c:v>0.27458736624838664</c:v>
                </c:pt>
                <c:pt idx="3">
                  <c:v>0</c:v>
                </c:pt>
                <c:pt idx="4">
                  <c:v>0.18029502591321453</c:v>
                </c:pt>
                <c:pt idx="5">
                  <c:v>0.13703550029754577</c:v>
                </c:pt>
                <c:pt idx="6">
                  <c:v>6.2361082744100561E-3</c:v>
                </c:pt>
                <c:pt idx="7">
                  <c:v>3.4211210552543822E-2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ECBD-4E28-97B1-A965985558E6}"/>
              </c:ext>
            </c:extLst>
          </c:dPt>
          <c:dPt>
            <c:idx val="4"/>
            <c:invertIfNegative val="0"/>
            <c:bubble3D val="0"/>
            <c:spPr>
              <a:solidFill>
                <a:srgbClr val="FFC35A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6.2700206129679747</c:v>
                </c:pt>
                <c:pt idx="1">
                  <c:v>6.2700206129679747</c:v>
                </c:pt>
                <c:pt idx="2">
                  <c:v>6.2700206129679747</c:v>
                </c:pt>
                <c:pt idx="3">
                  <c:v>6.2700206129679747</c:v>
                </c:pt>
                <c:pt idx="4">
                  <c:v>6.2700206129679747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1.029309528991571</c:v>
                </c:pt>
                <c:pt idx="1">
                  <c:v>1.029309528991571</c:v>
                </c:pt>
                <c:pt idx="2">
                  <c:v>1.029309528991571</c:v>
                </c:pt>
                <c:pt idx="3">
                  <c:v>1.029309528991571</c:v>
                </c:pt>
                <c:pt idx="4">
                  <c:v>1.029309528991571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ECBD-4E28-97B1-A965985558E6}"/>
              </c:ext>
            </c:extLst>
          </c:dPt>
          <c:dPt>
            <c:idx val="2"/>
            <c:invertIfNegative val="0"/>
            <c:bubble3D val="0"/>
            <c:spPr>
              <a:solidFill>
                <a:srgbClr val="F68B33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2.922664190887688</c:v>
                </c:pt>
                <c:pt idx="1">
                  <c:v>2.922664190887688</c:v>
                </c:pt>
                <c:pt idx="2">
                  <c:v>2.922664190887688</c:v>
                </c:pt>
                <c:pt idx="3">
                  <c:v>2.922664190887688</c:v>
                </c:pt>
                <c:pt idx="4">
                  <c:v>2.922664190887688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D4582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0.44727592888421563</c:v>
                </c:pt>
                <c:pt idx="1">
                  <c:v>0.44727592888421563</c:v>
                </c:pt>
                <c:pt idx="2">
                  <c:v>0.44727592888421563</c:v>
                </c:pt>
                <c:pt idx="3">
                  <c:v>0.44727592888421563</c:v>
                </c:pt>
                <c:pt idx="4">
                  <c:v>0.44727592888421563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BD-4E28-97B1-A96598555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E088-40AD-9412-971A95AB02D9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088-40AD-9412-971A95AB02D9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088-40AD-9412-971A95AB02D9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088-40AD-9412-971A95AB02D9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8.9527516688739315</c:v>
                </c:pt>
                <c:pt idx="1">
                  <c:v>6.2700206129679747</c:v>
                </c:pt>
                <c:pt idx="2">
                  <c:v>6.2700206129679747</c:v>
                </c:pt>
                <c:pt idx="3">
                  <c:v>6.2700206129679747</c:v>
                </c:pt>
                <c:pt idx="4">
                  <c:v>6.2700206129679747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88-40AD-9412-971A95AB02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E088-40AD-9412-971A95AB02D9}"/>
              </c:ext>
            </c:extLst>
          </c:dPt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E088-40AD-9412-971A95AB02D9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E088-40AD-9412-971A95AB02D9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E088-40AD-9412-971A95AB02D9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E088-40AD-9412-971A95AB02D9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1.6759243084215503</c:v>
                </c:pt>
                <c:pt idx="1">
                  <c:v>1.029309528991571</c:v>
                </c:pt>
                <c:pt idx="2">
                  <c:v>1.029309528991571</c:v>
                </c:pt>
                <c:pt idx="3">
                  <c:v>1.029309528991571</c:v>
                </c:pt>
                <c:pt idx="4">
                  <c:v>1.029309528991571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088-40AD-9412-971A95AB02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E088-40AD-9412-971A95AB02D9}"/>
              </c:ext>
            </c:extLst>
          </c:dPt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E088-40AD-9412-971A95AB02D9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E088-40AD-9412-971A95AB02D9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E088-40AD-9412-971A95AB02D9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E088-40AD-9412-971A95AB02D9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4.0594284435968638E-2</c:v>
                </c:pt>
                <c:pt idx="1">
                  <c:v>2.922664190887688</c:v>
                </c:pt>
                <c:pt idx="2">
                  <c:v>2.922664190887688</c:v>
                </c:pt>
                <c:pt idx="3">
                  <c:v>2.922664190887688</c:v>
                </c:pt>
                <c:pt idx="4">
                  <c:v>2.922664190887688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088-40AD-9412-971A95AB02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0-E088-40AD-9412-971A95AB02D9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2-E088-40AD-9412-971A95AB02D9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4-E088-40AD-9412-971A95AB02D9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6-E088-40AD-9412-971A95AB02D9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0.44727592888421563</c:v>
                </c:pt>
                <c:pt idx="2">
                  <c:v>0.44727592888421563</c:v>
                </c:pt>
                <c:pt idx="3">
                  <c:v>0.44727592888421563</c:v>
                </c:pt>
                <c:pt idx="4">
                  <c:v>0.44727592888421563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088-40AD-9412-971A95AB0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noFill/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noFill/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ECBD-4E28-97B1-A965985558E6}"/>
              </c:ext>
            </c:extLst>
          </c:dPt>
          <c:dPt>
            <c:idx val="4"/>
            <c:invertIfNegative val="0"/>
            <c:bubble3D val="0"/>
            <c:spPr>
              <a:solidFill>
                <a:srgbClr val="FFC35A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6.2700206129679747</c:v>
                </c:pt>
                <c:pt idx="1">
                  <c:v>6.2700206129679747</c:v>
                </c:pt>
                <c:pt idx="2">
                  <c:v>6.2700206129679747</c:v>
                </c:pt>
                <c:pt idx="3">
                  <c:v>6.2700206129679747</c:v>
                </c:pt>
                <c:pt idx="4">
                  <c:v>6.2700206129679747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1.029309528991571</c:v>
                </c:pt>
                <c:pt idx="1">
                  <c:v>1.029309528991571</c:v>
                </c:pt>
                <c:pt idx="2">
                  <c:v>1.029309528991571</c:v>
                </c:pt>
                <c:pt idx="3">
                  <c:v>1.029309528991571</c:v>
                </c:pt>
                <c:pt idx="4">
                  <c:v>1.029309528991571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ECBD-4E28-97B1-A965985558E6}"/>
              </c:ext>
            </c:extLst>
          </c:dPt>
          <c:dPt>
            <c:idx val="2"/>
            <c:invertIfNegative val="0"/>
            <c:bubble3D val="0"/>
            <c:spPr>
              <a:solidFill>
                <a:srgbClr val="F68B33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2.922664190887688</c:v>
                </c:pt>
                <c:pt idx="1">
                  <c:v>2.922664190887688</c:v>
                </c:pt>
                <c:pt idx="2">
                  <c:v>2.922664190887688</c:v>
                </c:pt>
                <c:pt idx="3">
                  <c:v>2.922664190887688</c:v>
                </c:pt>
                <c:pt idx="4">
                  <c:v>2.922664190887688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D4582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0.44727592888421563</c:v>
                </c:pt>
                <c:pt idx="1">
                  <c:v>0.44727592888421563</c:v>
                </c:pt>
                <c:pt idx="2">
                  <c:v>0.44727592888421563</c:v>
                </c:pt>
                <c:pt idx="3">
                  <c:v>0.44727592888421563</c:v>
                </c:pt>
                <c:pt idx="4">
                  <c:v>0.44727592888421563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BD-4E28-97B1-A96598555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ABE2-4397-A84B-8B6A09D9B480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ABE2-4397-A84B-8B6A09D9B480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ABE2-4397-A84B-8B6A09D9B480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ABE2-4397-A84B-8B6A09D9B480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8.9527516688739315</c:v>
                </c:pt>
                <c:pt idx="1">
                  <c:v>6.2828566212743446</c:v>
                </c:pt>
                <c:pt idx="2">
                  <c:v>6.2828566212743446</c:v>
                </c:pt>
                <c:pt idx="3">
                  <c:v>6.2828566212743446</c:v>
                </c:pt>
                <c:pt idx="4">
                  <c:v>6.2828566212743446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E2-4397-A84B-8B6A09D9B4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ABE2-4397-A84B-8B6A09D9B480}"/>
              </c:ext>
            </c:extLst>
          </c:dPt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ABE2-4397-A84B-8B6A09D9B480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ABE2-4397-A84B-8B6A09D9B480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ABE2-4397-A84B-8B6A09D9B480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ABE2-4397-A84B-8B6A09D9B480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1.6759243084215503</c:v>
                </c:pt>
                <c:pt idx="1">
                  <c:v>1.0442164146466837</c:v>
                </c:pt>
                <c:pt idx="2">
                  <c:v>1.0442164146466837</c:v>
                </c:pt>
                <c:pt idx="3">
                  <c:v>1.0442164146466837</c:v>
                </c:pt>
                <c:pt idx="4">
                  <c:v>1.0442164146466837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BE2-4397-A84B-8B6A09D9B4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ABE2-4397-A84B-8B6A09D9B480}"/>
              </c:ext>
            </c:extLst>
          </c:dPt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ABE2-4397-A84B-8B6A09D9B480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ABE2-4397-A84B-8B6A09D9B480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ABE2-4397-A84B-8B6A09D9B480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ABE2-4397-A84B-8B6A09D9B480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4.0594284435968638E-2</c:v>
                </c:pt>
                <c:pt idx="1">
                  <c:v>2.8949212969262064</c:v>
                </c:pt>
                <c:pt idx="2">
                  <c:v>2.8949212969262064</c:v>
                </c:pt>
                <c:pt idx="3">
                  <c:v>2.8949212969262064</c:v>
                </c:pt>
                <c:pt idx="4">
                  <c:v>2.8949212969262064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ABE2-4397-A84B-8B6A09D9B4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0-ABE2-4397-A84B-8B6A09D9B480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2-ABE2-4397-A84B-8B6A09D9B480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4-ABE2-4397-A84B-8B6A09D9B480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6-ABE2-4397-A84B-8B6A09D9B480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all comps to best quartile performance</c:v>
                </c:pt>
                <c:pt idx="3">
                  <c:v>Reducing all comps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0.44727592888421563</c:v>
                </c:pt>
                <c:pt idx="2">
                  <c:v>0.44727592888421563</c:v>
                </c:pt>
                <c:pt idx="3">
                  <c:v>0.44727592888421563</c:v>
                </c:pt>
                <c:pt idx="4">
                  <c:v>0.44727592888421563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ABE2-4397-A84B-8B6A09D9B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noFill/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noFill/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A301-4E97-BDDF-A40A0CFC865A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8.9527516688739315</c:v>
                </c:pt>
                <c:pt idx="1">
                  <c:v>6.2700206129679747</c:v>
                </c:pt>
                <c:pt idx="2">
                  <c:v>6.2700206129679747</c:v>
                </c:pt>
                <c:pt idx="3">
                  <c:v>6.2700206129679747</c:v>
                </c:pt>
                <c:pt idx="4">
                  <c:v>6.2700206129679747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A301-4E97-BDDF-A40A0CFC865A}"/>
              </c:ext>
            </c:extLst>
          </c:dPt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A301-4E97-BDDF-A40A0CFC865A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1.6759243084215503</c:v>
                </c:pt>
                <c:pt idx="1">
                  <c:v>1.029309528991571</c:v>
                </c:pt>
                <c:pt idx="2">
                  <c:v>1.029309528991571</c:v>
                </c:pt>
                <c:pt idx="3">
                  <c:v>1.029309528991571</c:v>
                </c:pt>
                <c:pt idx="4">
                  <c:v>1.029309528991571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A301-4E97-BDDF-A40A0CFC865A}"/>
              </c:ext>
            </c:extLst>
          </c:dPt>
          <c:dPt>
            <c:idx val="1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4.0594284435968638E-2</c:v>
                </c:pt>
                <c:pt idx="1">
                  <c:v>2.922664190887688</c:v>
                </c:pt>
                <c:pt idx="2">
                  <c:v>2.922664190887688</c:v>
                </c:pt>
                <c:pt idx="3">
                  <c:v>2.922664190887688</c:v>
                </c:pt>
                <c:pt idx="4">
                  <c:v>2.922664190887688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ECBD-4E28-97B1-A965985558E6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ECBD-4E28-97B1-A965985558E6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ECBD-4E28-97B1-A965985558E6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ECBD-4E28-97B1-A965985558E6}"/>
              </c:ext>
            </c:extLst>
          </c:dPt>
          <c:cat>
            <c:strRef>
              <c:f>Sheet1!$A$2:$A$6</c:f>
              <c:strCache>
                <c:ptCount val="5"/>
                <c:pt idx="0">
                  <c:v>All complications</c:v>
                </c:pt>
                <c:pt idx="1">
                  <c:v>Eliminating HACs</c:v>
                </c:pt>
                <c:pt idx="2">
                  <c:v>Reducing CHADx to best quartile performance</c:v>
                </c:pt>
                <c:pt idx="3">
                  <c:v>Reducing CHADx to best decile performance</c:v>
                </c:pt>
                <c:pt idx="4">
                  <c:v>Remaining prevalence of complications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0.44727592888421563</c:v>
                </c:pt>
                <c:pt idx="2">
                  <c:v>0.44727592888421563</c:v>
                </c:pt>
                <c:pt idx="3">
                  <c:v>0.44727592888421563</c:v>
                </c:pt>
                <c:pt idx="4">
                  <c:v>0.44727592888421563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BD-4E28-97B1-A96598555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noFill/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noFill/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0.24923</cdr:x>
      <cdr:y>0.30944</cdr:y>
    </cdr:from>
    <cdr:to>
      <cdr:x>0.54015</cdr:x>
      <cdr:y>0.36388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CFEB2CE3-5865-4F39-B10E-A02BB022AE65}"/>
            </a:ext>
          </a:extLst>
        </cdr:cNvPr>
        <cdr:cNvSpPr txBox="1"/>
      </cdr:nvSpPr>
      <cdr:spPr>
        <a:xfrm xmlns:a="http://schemas.openxmlformats.org/drawingml/2006/main">
          <a:off x="2036822" y="1574638"/>
          <a:ext cx="2377529" cy="2770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1200" b="1" dirty="0">
              <a:solidFill>
                <a:schemeClr val="accent2">
                  <a:lumMod val="40000"/>
                  <a:lumOff val="60000"/>
                </a:schemeClr>
              </a:solidFill>
            </a:rPr>
            <a:t>Unplanned birth interventions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0.0101</cdr:x>
      <cdr:y>0.4202</cdr:y>
    </cdr:from>
    <cdr:to>
      <cdr:x>0.11928</cdr:x>
      <cdr:y>0.46667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82550" y="2254002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WA</a:t>
          </a:r>
        </a:p>
      </cdr:txBody>
    </cdr:sp>
  </cdr:relSizeAnchor>
  <cdr:relSizeAnchor xmlns:cdr="http://schemas.openxmlformats.org/drawingml/2006/chartDrawing">
    <cdr:from>
      <cdr:x>0.0101</cdr:x>
      <cdr:y>0.18826</cdr:y>
    </cdr:from>
    <cdr:to>
      <cdr:x>0.11928</cdr:x>
      <cdr:y>0.23474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82550" y="1009870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VIC</a:t>
          </a:r>
        </a:p>
      </cdr:txBody>
    </cdr:sp>
  </cdr:relSizeAnchor>
  <cdr:relSizeAnchor xmlns:cdr="http://schemas.openxmlformats.org/drawingml/2006/chartDrawing">
    <cdr:from>
      <cdr:x>0.0101</cdr:x>
      <cdr:y>0.29991</cdr:y>
    </cdr:from>
    <cdr:to>
      <cdr:x>0.11928</cdr:x>
      <cdr:y>0.34639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82550" y="1608792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QLD</a:t>
          </a:r>
        </a:p>
      </cdr:txBody>
    </cdr:sp>
  </cdr:relSizeAnchor>
  <cdr:relSizeAnchor xmlns:cdr="http://schemas.openxmlformats.org/drawingml/2006/chartDrawing">
    <cdr:from>
      <cdr:x>0.0101</cdr:x>
      <cdr:y>0.07117</cdr:y>
    </cdr:from>
    <cdr:to>
      <cdr:x>0.11928</cdr:x>
      <cdr:y>0.11765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82550" y="381794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NSW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0.0101</cdr:x>
      <cdr:y>0.4202</cdr:y>
    </cdr:from>
    <cdr:to>
      <cdr:x>0.11928</cdr:x>
      <cdr:y>0.46667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82550" y="2254002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WA</a:t>
          </a:r>
        </a:p>
      </cdr:txBody>
    </cdr:sp>
  </cdr:relSizeAnchor>
  <cdr:relSizeAnchor xmlns:cdr="http://schemas.openxmlformats.org/drawingml/2006/chartDrawing">
    <cdr:from>
      <cdr:x>0.0101</cdr:x>
      <cdr:y>0.18826</cdr:y>
    </cdr:from>
    <cdr:to>
      <cdr:x>0.11928</cdr:x>
      <cdr:y>0.23474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82550" y="1009870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VIC</a:t>
          </a:r>
        </a:p>
      </cdr:txBody>
    </cdr:sp>
  </cdr:relSizeAnchor>
  <cdr:relSizeAnchor xmlns:cdr="http://schemas.openxmlformats.org/drawingml/2006/chartDrawing">
    <cdr:from>
      <cdr:x>0.0101</cdr:x>
      <cdr:y>0.29991</cdr:y>
    </cdr:from>
    <cdr:to>
      <cdr:x>0.11928</cdr:x>
      <cdr:y>0.34639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82550" y="1608792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QLD</a:t>
          </a:r>
        </a:p>
      </cdr:txBody>
    </cdr:sp>
  </cdr:relSizeAnchor>
  <cdr:relSizeAnchor xmlns:cdr="http://schemas.openxmlformats.org/drawingml/2006/chartDrawing">
    <cdr:from>
      <cdr:x>0.0101</cdr:x>
      <cdr:y>0.07117</cdr:y>
    </cdr:from>
    <cdr:to>
      <cdr:x>0.11928</cdr:x>
      <cdr:y>0.11765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82550" y="381794"/>
          <a:ext cx="89225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90000"/>
            </a:lnSpc>
          </a:pPr>
          <a:r>
            <a:rPr lang="en-AU" sz="1800" b="1" dirty="0"/>
            <a:t>NSW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0.01233</cdr:x>
      <cdr:y>0.31637</cdr:y>
    </cdr:from>
    <cdr:to>
      <cdr:x>0.25368</cdr:x>
      <cdr:y>0.36284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00780" y="1697045"/>
          <a:ext cx="197237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/>
            <a:t>Bariatric surgery</a:t>
          </a:r>
        </a:p>
      </cdr:txBody>
    </cdr:sp>
  </cdr:relSizeAnchor>
  <cdr:relSizeAnchor xmlns:cdr="http://schemas.openxmlformats.org/drawingml/2006/chartDrawing">
    <cdr:from>
      <cdr:x>0.01233</cdr:x>
      <cdr:y>0.71242</cdr:y>
    </cdr:from>
    <cdr:to>
      <cdr:x>0.28892</cdr:x>
      <cdr:y>0.7589</cdr:y>
    </cdr:to>
    <cdr:sp macro="" textlink="">
      <cdr:nvSpPr>
        <cdr:cNvPr id="3" name="TextBox 6"/>
        <cdr:cNvSpPr txBox="1"/>
      </cdr:nvSpPr>
      <cdr:spPr>
        <a:xfrm xmlns:a="http://schemas.openxmlformats.org/drawingml/2006/main">
          <a:off x="100780" y="3821540"/>
          <a:ext cx="22604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Without complications</a:t>
          </a:r>
        </a:p>
      </cdr:txBody>
    </cdr:sp>
  </cdr:relSizeAnchor>
  <cdr:relSizeAnchor xmlns:cdr="http://schemas.openxmlformats.org/drawingml/2006/chartDrawing">
    <cdr:from>
      <cdr:x>0.01233</cdr:x>
      <cdr:y>0.40203</cdr:y>
    </cdr:from>
    <cdr:to>
      <cdr:x>0.28892</cdr:x>
      <cdr:y>0.44851</cdr:y>
    </cdr:to>
    <cdr:sp macro="" textlink="">
      <cdr:nvSpPr>
        <cdr:cNvPr id="5" name="TextBox 6"/>
        <cdr:cNvSpPr txBox="1"/>
      </cdr:nvSpPr>
      <cdr:spPr>
        <a:xfrm xmlns:a="http://schemas.openxmlformats.org/drawingml/2006/main">
          <a:off x="100780" y="2156575"/>
          <a:ext cx="22604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Without complications</a:t>
          </a:r>
        </a:p>
      </cdr:txBody>
    </cdr:sp>
  </cdr:relSizeAnchor>
  <cdr:relSizeAnchor xmlns:cdr="http://schemas.openxmlformats.org/drawingml/2006/chartDrawing">
    <cdr:from>
      <cdr:x>0.01292</cdr:x>
      <cdr:y>0.52705</cdr:y>
    </cdr:from>
    <cdr:to>
      <cdr:x>0.25427</cdr:x>
      <cdr:y>0.57352</cdr:y>
    </cdr:to>
    <cdr:sp macro="" textlink="">
      <cdr:nvSpPr>
        <cdr:cNvPr id="6" name="TextBox 6"/>
        <cdr:cNvSpPr txBox="1"/>
      </cdr:nvSpPr>
      <cdr:spPr>
        <a:xfrm xmlns:a="http://schemas.openxmlformats.org/drawingml/2006/main">
          <a:off x="105625" y="2827163"/>
          <a:ext cx="197237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With complications</a:t>
          </a:r>
        </a:p>
      </cdr:txBody>
    </cdr:sp>
  </cdr:relSizeAnchor>
  <cdr:relSizeAnchor xmlns:cdr="http://schemas.openxmlformats.org/drawingml/2006/chartDrawing">
    <cdr:from>
      <cdr:x>0.01233</cdr:x>
      <cdr:y>0.09165</cdr:y>
    </cdr:from>
    <cdr:to>
      <cdr:x>0.28892</cdr:x>
      <cdr:y>0.13812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00780" y="491610"/>
          <a:ext cx="22604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Without complications</a:t>
          </a:r>
        </a:p>
      </cdr:txBody>
    </cdr:sp>
  </cdr:relSizeAnchor>
  <cdr:relSizeAnchor xmlns:cdr="http://schemas.openxmlformats.org/drawingml/2006/chartDrawing">
    <cdr:from>
      <cdr:x>0.01233</cdr:x>
      <cdr:y>0.2183</cdr:y>
    </cdr:from>
    <cdr:to>
      <cdr:x>0.25368</cdr:x>
      <cdr:y>0.26477</cdr:y>
    </cdr:to>
    <cdr:sp macro="" textlink="">
      <cdr:nvSpPr>
        <cdr:cNvPr id="8" name="TextBox 6"/>
        <cdr:cNvSpPr txBox="1"/>
      </cdr:nvSpPr>
      <cdr:spPr>
        <a:xfrm xmlns:a="http://schemas.openxmlformats.org/drawingml/2006/main">
          <a:off x="100780" y="1170981"/>
          <a:ext cx="197237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With complications</a:t>
          </a: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0.02236</cdr:x>
      <cdr:y>0.13829</cdr:y>
    </cdr:from>
    <cdr:to>
      <cdr:x>0.16333</cdr:x>
      <cdr:y>0.18477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2712" y="741834"/>
          <a:ext cx="1152128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/>
            <a:t>Hospital A</a:t>
          </a:r>
        </a:p>
      </cdr:txBody>
    </cdr:sp>
  </cdr:relSizeAnchor>
  <cdr:relSizeAnchor xmlns:cdr="http://schemas.openxmlformats.org/drawingml/2006/chartDrawing">
    <cdr:from>
      <cdr:x>0.02236</cdr:x>
      <cdr:y>0.64349</cdr:y>
    </cdr:from>
    <cdr:to>
      <cdr:x>0.16333</cdr:x>
      <cdr:y>0.68996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82712" y="3451771"/>
          <a:ext cx="1152128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/>
            <a:t>Hospital C</a:t>
          </a:r>
        </a:p>
      </cdr:txBody>
    </cdr:sp>
  </cdr:relSizeAnchor>
  <cdr:relSizeAnchor xmlns:cdr="http://schemas.openxmlformats.org/drawingml/2006/chartDrawing">
    <cdr:from>
      <cdr:x>0.68319</cdr:x>
      <cdr:y>0.23846</cdr:y>
    </cdr:from>
    <cdr:to>
      <cdr:x>0.88584</cdr:x>
      <cdr:y>0.28494</cdr:y>
    </cdr:to>
    <cdr:sp macro="" textlink="">
      <cdr:nvSpPr>
        <cdr:cNvPr id="4" name="TextBox 6"/>
        <cdr:cNvSpPr txBox="1"/>
      </cdr:nvSpPr>
      <cdr:spPr>
        <a:xfrm xmlns:a="http://schemas.openxmlformats.org/drawingml/2006/main">
          <a:off x="5583312" y="1279165"/>
          <a:ext cx="1656184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65-74 years old</a:t>
          </a:r>
        </a:p>
      </cdr:txBody>
    </cdr:sp>
  </cdr:relSizeAnchor>
  <cdr:relSizeAnchor xmlns:cdr="http://schemas.openxmlformats.org/drawingml/2006/chartDrawing">
    <cdr:from>
      <cdr:x>0.68319</cdr:x>
      <cdr:y>0.28596</cdr:y>
    </cdr:from>
    <cdr:to>
      <cdr:x>0.88584</cdr:x>
      <cdr:y>0.33243</cdr:y>
    </cdr:to>
    <cdr:sp macro="" textlink="">
      <cdr:nvSpPr>
        <cdr:cNvPr id="5" name="TextBox 6"/>
        <cdr:cNvSpPr txBox="1"/>
      </cdr:nvSpPr>
      <cdr:spPr>
        <a:xfrm xmlns:a="http://schemas.openxmlformats.org/drawingml/2006/main">
          <a:off x="5583312" y="1533922"/>
          <a:ext cx="1656184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75+ years old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0.92109</cdr:x>
      <cdr:y>0.20541</cdr:y>
    </cdr:from>
    <cdr:to>
      <cdr:x>0.9774</cdr:x>
      <cdr:y>0.25189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527528" y="1101874"/>
          <a:ext cx="4602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5A5A5"/>
              </a:solidFill>
            </a:rPr>
            <a:t>WA</a:t>
          </a:r>
        </a:p>
      </cdr:txBody>
    </cdr:sp>
  </cdr:relSizeAnchor>
  <cdr:relSizeAnchor xmlns:cdr="http://schemas.openxmlformats.org/drawingml/2006/chartDrawing">
    <cdr:from>
      <cdr:x>0.92109</cdr:x>
      <cdr:y>0.24569</cdr:y>
    </cdr:from>
    <cdr:to>
      <cdr:x>0.9774</cdr:x>
      <cdr:y>0.29216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527528" y="1317898"/>
          <a:ext cx="4602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chemeClr val="tx1"/>
              </a:solidFill>
            </a:rPr>
            <a:t>TAS</a:t>
          </a:r>
        </a:p>
      </cdr:txBody>
    </cdr:sp>
  </cdr:relSizeAnchor>
  <cdr:relSizeAnchor xmlns:cdr="http://schemas.openxmlformats.org/drawingml/2006/chartDrawing">
    <cdr:from>
      <cdr:x>0.92109</cdr:x>
      <cdr:y>0.28596</cdr:y>
    </cdr:from>
    <cdr:to>
      <cdr:x>0.99119</cdr:x>
      <cdr:y>0.33243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527528" y="1533922"/>
          <a:ext cx="572914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QLD</a:t>
          </a:r>
        </a:p>
      </cdr:txBody>
    </cdr:sp>
  </cdr:relSizeAnchor>
  <cdr:relSizeAnchor xmlns:cdr="http://schemas.openxmlformats.org/drawingml/2006/chartDrawing">
    <cdr:from>
      <cdr:x>0.92109</cdr:x>
      <cdr:y>0.38715</cdr:y>
    </cdr:from>
    <cdr:to>
      <cdr:x>0.99119</cdr:x>
      <cdr:y>0.43362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527528" y="2076711"/>
          <a:ext cx="57291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621214"/>
              </a:solidFill>
            </a:rPr>
            <a:t>NSW</a:t>
          </a:r>
        </a:p>
      </cdr:txBody>
    </cdr:sp>
  </cdr:relSizeAnchor>
  <cdr:relSizeAnchor xmlns:cdr="http://schemas.openxmlformats.org/drawingml/2006/chartDrawing">
    <cdr:from>
      <cdr:x>0.92092</cdr:x>
      <cdr:y>0.33965</cdr:y>
    </cdr:from>
    <cdr:to>
      <cdr:x>0.95986</cdr:x>
      <cdr:y>0.38613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526139" y="1821954"/>
          <a:ext cx="31826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FC35A"/>
              </a:solidFill>
            </a:rPr>
            <a:t>SA</a:t>
          </a:r>
        </a:p>
      </cdr:txBody>
    </cdr:sp>
  </cdr:relSizeAnchor>
  <cdr:relSizeAnchor xmlns:cdr="http://schemas.openxmlformats.org/drawingml/2006/chartDrawing">
    <cdr:from>
      <cdr:x>0.92109</cdr:x>
      <cdr:y>0.51416</cdr:y>
    </cdr:from>
    <cdr:to>
      <cdr:x>0.99119</cdr:x>
      <cdr:y>0.56064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527528" y="2758058"/>
          <a:ext cx="57291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ACT</a:t>
          </a:r>
        </a:p>
      </cdr:txBody>
    </cdr:sp>
  </cdr:relSizeAnchor>
  <cdr:relSizeAnchor xmlns:cdr="http://schemas.openxmlformats.org/drawingml/2006/chartDrawing">
    <cdr:from>
      <cdr:x>0.92109</cdr:x>
      <cdr:y>0.62155</cdr:y>
    </cdr:from>
    <cdr:to>
      <cdr:x>0.99119</cdr:x>
      <cdr:y>0.66803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7527528" y="3334122"/>
          <a:ext cx="57291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D4582A"/>
              </a:solidFill>
            </a:rPr>
            <a:t>NT</a:t>
          </a: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0.92109</cdr:x>
      <cdr:y>0.51416</cdr:y>
    </cdr:from>
    <cdr:to>
      <cdr:x>0.9774</cdr:x>
      <cdr:y>0.56064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527528" y="2758058"/>
          <a:ext cx="4602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5A5A5"/>
              </a:solidFill>
            </a:rPr>
            <a:t>WA</a:t>
          </a:r>
        </a:p>
      </cdr:txBody>
    </cdr:sp>
  </cdr:relSizeAnchor>
  <cdr:relSizeAnchor xmlns:cdr="http://schemas.openxmlformats.org/drawingml/2006/chartDrawing">
    <cdr:from>
      <cdr:x>0.92109</cdr:x>
      <cdr:y>0.43362</cdr:y>
    </cdr:from>
    <cdr:to>
      <cdr:x>0.9774</cdr:x>
      <cdr:y>0.4801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527528" y="2326010"/>
          <a:ext cx="46020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chemeClr val="tx1"/>
              </a:solidFill>
            </a:rPr>
            <a:t>TAS</a:t>
          </a:r>
        </a:p>
      </cdr:txBody>
    </cdr:sp>
  </cdr:relSizeAnchor>
  <cdr:relSizeAnchor xmlns:cdr="http://schemas.openxmlformats.org/drawingml/2006/chartDrawing">
    <cdr:from>
      <cdr:x>0.92109</cdr:x>
      <cdr:y>0.47676</cdr:y>
    </cdr:from>
    <cdr:to>
      <cdr:x>0.99119</cdr:x>
      <cdr:y>0.52324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527528" y="2557431"/>
          <a:ext cx="572914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QLD</a:t>
          </a:r>
        </a:p>
      </cdr:txBody>
    </cdr:sp>
  </cdr:relSizeAnchor>
  <cdr:relSizeAnchor xmlns:cdr="http://schemas.openxmlformats.org/drawingml/2006/chartDrawing">
    <cdr:from>
      <cdr:x>0.92109</cdr:x>
      <cdr:y>0.55444</cdr:y>
    </cdr:from>
    <cdr:to>
      <cdr:x>0.99119</cdr:x>
      <cdr:y>0.60091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527528" y="2974082"/>
          <a:ext cx="57291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621214"/>
              </a:solidFill>
            </a:rPr>
            <a:t>NSW</a:t>
          </a:r>
        </a:p>
      </cdr:txBody>
    </cdr:sp>
  </cdr:relSizeAnchor>
  <cdr:relSizeAnchor xmlns:cdr="http://schemas.openxmlformats.org/drawingml/2006/chartDrawing">
    <cdr:from>
      <cdr:x>0.92109</cdr:x>
      <cdr:y>0.35308</cdr:y>
    </cdr:from>
    <cdr:to>
      <cdr:x>0.96003</cdr:x>
      <cdr:y>0.39955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527528" y="1893962"/>
          <a:ext cx="31826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FC35A"/>
              </a:solidFill>
            </a:rPr>
            <a:t>SA</a:t>
          </a:r>
        </a:p>
      </cdr:txBody>
    </cdr:sp>
  </cdr:relSizeAnchor>
  <cdr:relSizeAnchor xmlns:cdr="http://schemas.openxmlformats.org/drawingml/2006/chartDrawing">
    <cdr:from>
      <cdr:x>0.92109</cdr:x>
      <cdr:y>0.13829</cdr:y>
    </cdr:from>
    <cdr:to>
      <cdr:x>0.99119</cdr:x>
      <cdr:y>0.18477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527528" y="741834"/>
          <a:ext cx="57291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ACT</a:t>
          </a:r>
        </a:p>
      </cdr:txBody>
    </cdr:sp>
  </cdr:relSizeAnchor>
  <cdr:relSizeAnchor xmlns:cdr="http://schemas.openxmlformats.org/drawingml/2006/chartDrawing">
    <cdr:from>
      <cdr:x>0.92109</cdr:x>
      <cdr:y>0.61839</cdr:y>
    </cdr:from>
    <cdr:to>
      <cdr:x>0.99119</cdr:x>
      <cdr:y>0.66486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7527528" y="3317143"/>
          <a:ext cx="57291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D4582A"/>
              </a:solidFill>
            </a:rPr>
            <a:t>NT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0.2955</cdr:x>
      <cdr:y>0.3665</cdr:y>
    </cdr:from>
    <cdr:to>
      <cdr:x>0.59508</cdr:x>
      <cdr:y>0.41298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2414960" y="1965970"/>
          <a:ext cx="244827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D4582A"/>
              </a:solidFill>
            </a:rPr>
            <a:t>Delirium</a:t>
          </a:r>
        </a:p>
      </cdr:txBody>
    </cdr:sp>
  </cdr:relSizeAnchor>
  <cdr:relSizeAnchor xmlns:cdr="http://schemas.openxmlformats.org/drawingml/2006/chartDrawing">
    <cdr:from>
      <cdr:x>0.2955</cdr:x>
      <cdr:y>0.46047</cdr:y>
    </cdr:from>
    <cdr:to>
      <cdr:x>0.59508</cdr:x>
      <cdr:y>0.50694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2414960" y="2470026"/>
          <a:ext cx="244827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Cardiac complications</a:t>
          </a:r>
        </a:p>
      </cdr:txBody>
    </cdr:sp>
  </cdr:relSizeAnchor>
  <cdr:relSizeAnchor xmlns:cdr="http://schemas.openxmlformats.org/drawingml/2006/chartDrawing">
    <cdr:from>
      <cdr:x>0.2955</cdr:x>
      <cdr:y>0.31281</cdr:y>
    </cdr:from>
    <cdr:to>
      <cdr:x>0.64794</cdr:x>
      <cdr:y>0.35928</cdr:y>
    </cdr:to>
    <cdr:sp macro="" textlink="">
      <cdr:nvSpPr>
        <cdr:cNvPr id="4" name="TextBox 5"/>
        <cdr:cNvSpPr txBox="1"/>
      </cdr:nvSpPr>
      <cdr:spPr>
        <a:xfrm xmlns:a="http://schemas.openxmlformats.org/drawingml/2006/main">
          <a:off x="2414960" y="1677938"/>
          <a:ext cx="288032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Medication complications</a:t>
          </a:r>
        </a:p>
      </cdr:txBody>
    </cdr:sp>
  </cdr:relSizeAnchor>
  <cdr:relSizeAnchor xmlns:cdr="http://schemas.openxmlformats.org/drawingml/2006/chartDrawing">
    <cdr:from>
      <cdr:x>0.2955</cdr:x>
      <cdr:y>0.26274</cdr:y>
    </cdr:from>
    <cdr:to>
      <cdr:x>0.64794</cdr:x>
      <cdr:y>0.30921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2414960" y="1409364"/>
          <a:ext cx="288032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FC35A"/>
              </a:solidFill>
            </a:rPr>
            <a:t>Gastrointestinal bleeding</a:t>
          </a:r>
        </a:p>
      </cdr:txBody>
    </cdr:sp>
  </cdr:relSizeAnchor>
  <cdr:relSizeAnchor xmlns:cdr="http://schemas.openxmlformats.org/drawingml/2006/chartDrawing">
    <cdr:from>
      <cdr:x>0.2955</cdr:x>
      <cdr:y>0.15172</cdr:y>
    </cdr:from>
    <cdr:to>
      <cdr:x>0.64794</cdr:x>
      <cdr:y>0.19819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414960" y="813842"/>
          <a:ext cx="288032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FE07F"/>
              </a:solidFill>
            </a:rPr>
            <a:t>Other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0.70081</cdr:x>
      <cdr:y>0.60813</cdr:y>
    </cdr:from>
    <cdr:to>
      <cdr:x>0.82416</cdr:x>
      <cdr:y>0.65461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5727328" y="3262114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23,962  </a:t>
          </a:r>
        </a:p>
      </cdr:txBody>
    </cdr:sp>
  </cdr:relSizeAnchor>
  <cdr:relSizeAnchor xmlns:cdr="http://schemas.openxmlformats.org/drawingml/2006/chartDrawing">
    <cdr:from>
      <cdr:x>0.71843</cdr:x>
      <cdr:y>0.71552</cdr:y>
    </cdr:from>
    <cdr:to>
      <cdr:x>0.84179</cdr:x>
      <cdr:y>0.762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5871344" y="3838178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25,564   </a:t>
          </a:r>
        </a:p>
      </cdr:txBody>
    </cdr:sp>
  </cdr:relSizeAnchor>
  <cdr:relSizeAnchor xmlns:cdr="http://schemas.openxmlformats.org/drawingml/2006/chartDrawing">
    <cdr:from>
      <cdr:x>0.692</cdr:x>
      <cdr:y>0.49694</cdr:y>
    </cdr:from>
    <cdr:to>
      <cdr:x>0.81535</cdr:x>
      <cdr:y>0.54342</cdr:y>
    </cdr:to>
    <cdr:sp macro="" textlink="">
      <cdr:nvSpPr>
        <cdr:cNvPr id="4" name="TextBox 5"/>
        <cdr:cNvSpPr txBox="1"/>
      </cdr:nvSpPr>
      <cdr:spPr>
        <a:xfrm xmlns:a="http://schemas.openxmlformats.org/drawingml/2006/main">
          <a:off x="5655320" y="2665674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22,481  </a:t>
          </a:r>
        </a:p>
      </cdr:txBody>
    </cdr:sp>
  </cdr:relSizeAnchor>
  <cdr:relSizeAnchor xmlns:cdr="http://schemas.openxmlformats.org/drawingml/2006/chartDrawing">
    <cdr:from>
      <cdr:x>0.6127</cdr:x>
      <cdr:y>0.37992</cdr:y>
    </cdr:from>
    <cdr:to>
      <cdr:x>0.73605</cdr:x>
      <cdr:y>0.4264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5007248" y="2037978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15,130   </a:t>
          </a:r>
        </a:p>
      </cdr:txBody>
    </cdr:sp>
  </cdr:relSizeAnchor>
  <cdr:relSizeAnchor xmlns:cdr="http://schemas.openxmlformats.org/drawingml/2006/chartDrawing">
    <cdr:from>
      <cdr:x>0.57745</cdr:x>
      <cdr:y>0.27253</cdr:y>
    </cdr:from>
    <cdr:to>
      <cdr:x>0.70081</cdr:x>
      <cdr:y>0.31901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4719216" y="1461914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11,500  </a:t>
          </a:r>
        </a:p>
      </cdr:txBody>
    </cdr:sp>
  </cdr:relSizeAnchor>
  <cdr:relSizeAnchor xmlns:cdr="http://schemas.openxmlformats.org/drawingml/2006/chartDrawing">
    <cdr:from>
      <cdr:x>0.55983</cdr:x>
      <cdr:y>0.16514</cdr:y>
    </cdr:from>
    <cdr:to>
      <cdr:x>0.68319</cdr:x>
      <cdr:y>0.21162</cdr:y>
    </cdr:to>
    <cdr:sp macro="" textlink="">
      <cdr:nvSpPr>
        <cdr:cNvPr id="7" name="TextBox 5"/>
        <cdr:cNvSpPr txBox="1"/>
      </cdr:nvSpPr>
      <cdr:spPr>
        <a:xfrm xmlns:a="http://schemas.openxmlformats.org/drawingml/2006/main">
          <a:off x="4575200" y="885850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9,087    </a:t>
          </a:r>
        </a:p>
      </cdr:txBody>
    </cdr:sp>
  </cdr:relSizeAnchor>
  <cdr:relSizeAnchor xmlns:cdr="http://schemas.openxmlformats.org/drawingml/2006/chartDrawing">
    <cdr:from>
      <cdr:x>0.5</cdr:x>
      <cdr:y>0.05775</cdr:y>
    </cdr:from>
    <cdr:to>
      <cdr:x>0.62335</cdr:x>
      <cdr:y>0.10423</cdr:y>
    </cdr:to>
    <cdr:sp macro="" textlink="">
      <cdr:nvSpPr>
        <cdr:cNvPr id="8" name="TextBox 5"/>
        <cdr:cNvSpPr txBox="1"/>
      </cdr:nvSpPr>
      <cdr:spPr>
        <a:xfrm xmlns:a="http://schemas.openxmlformats.org/drawingml/2006/main">
          <a:off x="4086225" y="309786"/>
          <a:ext cx="100811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/>
            <a:t>3,493    </a:t>
          </a:r>
        </a:p>
      </cdr:txBody>
    </cdr:sp>
  </cdr:relSizeAnchor>
  <cdr:relSizeAnchor xmlns:cdr="http://schemas.openxmlformats.org/drawingml/2006/chartDrawing">
    <cdr:from>
      <cdr:x>0.65675</cdr:x>
      <cdr:y>0.03513</cdr:y>
    </cdr:from>
    <cdr:to>
      <cdr:x>0.96514</cdr:x>
      <cdr:y>0.12808</cdr:y>
    </cdr:to>
    <cdr:sp macro="" textlink="">
      <cdr:nvSpPr>
        <cdr:cNvPr id="9" name="TextBox 6"/>
        <cdr:cNvSpPr txBox="1"/>
      </cdr:nvSpPr>
      <cdr:spPr>
        <a:xfrm xmlns:a="http://schemas.openxmlformats.org/drawingml/2006/main">
          <a:off x="5367288" y="188466"/>
          <a:ext cx="2520280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Considered a priority complication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0.23382</cdr:x>
      <cdr:y>0.2318</cdr:y>
    </cdr:from>
    <cdr:to>
      <cdr:x>0.44529</cdr:x>
      <cdr:y>0.32475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910904" y="1243394"/>
          <a:ext cx="1728192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 err="1">
              <a:solidFill>
                <a:srgbClr val="621214"/>
              </a:solidFill>
            </a:rPr>
            <a:t>CHADx</a:t>
          </a:r>
          <a:r>
            <a:rPr lang="en-AU" sz="1800" b="1" dirty="0">
              <a:solidFill>
                <a:srgbClr val="621214"/>
              </a:solidFill>
            </a:rPr>
            <a:t> and HACs</a:t>
          </a:r>
        </a:p>
      </cdr:txBody>
    </cdr:sp>
  </cdr:relSizeAnchor>
  <cdr:relSizeAnchor xmlns:cdr="http://schemas.openxmlformats.org/drawingml/2006/chartDrawing">
    <cdr:from>
      <cdr:x>0.31786</cdr:x>
      <cdr:y>0.07118</cdr:y>
    </cdr:from>
    <cdr:to>
      <cdr:x>0.37171</cdr:x>
      <cdr:y>0.11765</cdr:y>
    </cdr:to>
    <cdr:sp macro="" textlink="">
      <cdr:nvSpPr>
        <cdr:cNvPr id="4" name="TextBox 8"/>
        <cdr:cNvSpPr txBox="1"/>
      </cdr:nvSpPr>
      <cdr:spPr>
        <a:xfrm xmlns:a="http://schemas.openxmlformats.org/drawingml/2006/main">
          <a:off x="2597672" y="381795"/>
          <a:ext cx="44010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-0.5</a:t>
          </a:r>
        </a:p>
      </cdr:txBody>
    </cdr:sp>
  </cdr:relSizeAnchor>
  <cdr:relSizeAnchor xmlns:cdr="http://schemas.openxmlformats.org/drawingml/2006/chartDrawing">
    <cdr:from>
      <cdr:x>0.49627</cdr:x>
      <cdr:y>0.09867</cdr:y>
    </cdr:from>
    <cdr:to>
      <cdr:x>0.55013</cdr:x>
      <cdr:y>0.14515</cdr:y>
    </cdr:to>
    <cdr:sp macro="" textlink="">
      <cdr:nvSpPr>
        <cdr:cNvPr id="5" name="TextBox 8"/>
        <cdr:cNvSpPr txBox="1"/>
      </cdr:nvSpPr>
      <cdr:spPr>
        <a:xfrm xmlns:a="http://schemas.openxmlformats.org/drawingml/2006/main">
          <a:off x="4055779" y="529298"/>
          <a:ext cx="44010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-2.9</a:t>
          </a:r>
        </a:p>
      </cdr:txBody>
    </cdr:sp>
  </cdr:relSizeAnchor>
  <cdr:relSizeAnchor xmlns:cdr="http://schemas.openxmlformats.org/drawingml/2006/chartDrawing">
    <cdr:from>
      <cdr:x>0.67438</cdr:x>
      <cdr:y>0.27253</cdr:y>
    </cdr:from>
    <cdr:to>
      <cdr:x>0.72823</cdr:x>
      <cdr:y>0.31901</cdr:y>
    </cdr:to>
    <cdr:sp macro="" textlink="">
      <cdr:nvSpPr>
        <cdr:cNvPr id="6" name="TextBox 8"/>
        <cdr:cNvSpPr txBox="1"/>
      </cdr:nvSpPr>
      <cdr:spPr>
        <a:xfrm xmlns:a="http://schemas.openxmlformats.org/drawingml/2006/main">
          <a:off x="5511304" y="1461915"/>
          <a:ext cx="44010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-1.0</a:t>
          </a:r>
        </a:p>
      </cdr:txBody>
    </cdr:sp>
  </cdr:relSizeAnchor>
  <cdr:relSizeAnchor xmlns:cdr="http://schemas.openxmlformats.org/drawingml/2006/chartDrawing">
    <cdr:from>
      <cdr:x>0.86822</cdr:x>
      <cdr:y>0.33965</cdr:y>
    </cdr:from>
    <cdr:to>
      <cdr:x>0.91227</cdr:x>
      <cdr:y>0.38613</cdr:y>
    </cdr:to>
    <cdr:sp macro="" textlink="">
      <cdr:nvSpPr>
        <cdr:cNvPr id="7" name="TextBox 8"/>
        <cdr:cNvSpPr txBox="1"/>
      </cdr:nvSpPr>
      <cdr:spPr>
        <a:xfrm xmlns:a="http://schemas.openxmlformats.org/drawingml/2006/main">
          <a:off x="7095480" y="1821955"/>
          <a:ext cx="36004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6.3</a:t>
          </a:r>
        </a:p>
      </cdr:txBody>
    </cdr:sp>
  </cdr:relSizeAnchor>
  <cdr:relSizeAnchor xmlns:cdr="http://schemas.openxmlformats.org/drawingml/2006/chartDrawing">
    <cdr:from>
      <cdr:x>0.23382</cdr:x>
      <cdr:y>0.16675</cdr:y>
    </cdr:from>
    <cdr:to>
      <cdr:x>0.38361</cdr:x>
      <cdr:y>0.21322</cdr:y>
    </cdr:to>
    <cdr:sp macro="" textlink="">
      <cdr:nvSpPr>
        <cdr:cNvPr id="9" name="TextBox 7"/>
        <cdr:cNvSpPr txBox="1"/>
      </cdr:nvSpPr>
      <cdr:spPr>
        <a:xfrm xmlns:a="http://schemas.openxmlformats.org/drawingml/2006/main">
          <a:off x="1910904" y="894456"/>
          <a:ext cx="1224136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chemeClr val="tx1"/>
              </a:solidFill>
            </a:rPr>
            <a:t>HACs only</a:t>
          </a:r>
        </a:p>
      </cdr:txBody>
    </cdr:sp>
  </cdr:relSizeAnchor>
  <cdr:relSizeAnchor xmlns:cdr="http://schemas.openxmlformats.org/drawingml/2006/chartDrawing">
    <cdr:from>
      <cdr:x>0.20739</cdr:x>
      <cdr:y>0.11765</cdr:y>
    </cdr:from>
    <cdr:to>
      <cdr:x>0.23382</cdr:x>
      <cdr:y>0.18998</cdr:y>
    </cdr:to>
    <cdr:cxnSp macro="">
      <cdr:nvCxnSpPr>
        <cdr:cNvPr id="11" name="Straight Arrow Connector 10"/>
        <cdr:cNvCxnSpPr>
          <a:stCxn xmlns:a="http://schemas.openxmlformats.org/drawingml/2006/main" id="9" idx="1"/>
        </cdr:cNvCxnSpPr>
      </cdr:nvCxnSpPr>
      <cdr:spPr bwMode="auto">
        <a:xfrm xmlns:a="http://schemas.openxmlformats.org/drawingml/2006/main" flipH="1" flipV="1">
          <a:off x="1694880" y="631094"/>
          <a:ext cx="216024" cy="388012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0.20739</cdr:x>
      <cdr:y>0.19199</cdr:y>
    </cdr:from>
    <cdr:to>
      <cdr:x>0.23382</cdr:x>
      <cdr:y>0.27827</cdr:y>
    </cdr:to>
    <cdr:cxnSp macro="">
      <cdr:nvCxnSpPr>
        <cdr:cNvPr id="13" name="Straight Arrow Connector 12"/>
        <cdr:cNvCxnSpPr>
          <a:stCxn xmlns:a="http://schemas.openxmlformats.org/drawingml/2006/main" id="2" idx="1"/>
        </cdr:cNvCxnSpPr>
      </cdr:nvCxnSpPr>
      <cdr:spPr bwMode="auto">
        <a:xfrm xmlns:a="http://schemas.openxmlformats.org/drawingml/2006/main" flipH="1" flipV="1">
          <a:off x="1694880" y="1029868"/>
          <a:ext cx="216024" cy="462825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0.23382</cdr:x>
      <cdr:y>0.2318</cdr:y>
    </cdr:from>
    <cdr:to>
      <cdr:x>0.44529</cdr:x>
      <cdr:y>0.32475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910882" y="1243413"/>
          <a:ext cx="1728228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>
              <a:solidFill>
                <a:srgbClr val="621214"/>
              </a:solidFill>
            </a:rPr>
            <a:t>HACs and other complications</a:t>
          </a:r>
        </a:p>
      </cdr:txBody>
    </cdr:sp>
  </cdr:relSizeAnchor>
  <cdr:relSizeAnchor xmlns:cdr="http://schemas.openxmlformats.org/drawingml/2006/chartDrawing">
    <cdr:from>
      <cdr:x>0.31786</cdr:x>
      <cdr:y>0.07118</cdr:y>
    </cdr:from>
    <cdr:to>
      <cdr:x>0.37171</cdr:x>
      <cdr:y>0.11765</cdr:y>
    </cdr:to>
    <cdr:sp macro="" textlink="">
      <cdr:nvSpPr>
        <cdr:cNvPr id="4" name="TextBox 8"/>
        <cdr:cNvSpPr txBox="1"/>
      </cdr:nvSpPr>
      <cdr:spPr>
        <a:xfrm xmlns:a="http://schemas.openxmlformats.org/drawingml/2006/main">
          <a:off x="2597672" y="381795"/>
          <a:ext cx="44010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-0.5</a:t>
          </a:r>
        </a:p>
      </cdr:txBody>
    </cdr:sp>
  </cdr:relSizeAnchor>
  <cdr:relSizeAnchor xmlns:cdr="http://schemas.openxmlformats.org/drawingml/2006/chartDrawing">
    <cdr:from>
      <cdr:x>0.49627</cdr:x>
      <cdr:y>0.09867</cdr:y>
    </cdr:from>
    <cdr:to>
      <cdr:x>0.55013</cdr:x>
      <cdr:y>0.14515</cdr:y>
    </cdr:to>
    <cdr:sp macro="" textlink="">
      <cdr:nvSpPr>
        <cdr:cNvPr id="5" name="TextBox 8"/>
        <cdr:cNvSpPr txBox="1"/>
      </cdr:nvSpPr>
      <cdr:spPr>
        <a:xfrm xmlns:a="http://schemas.openxmlformats.org/drawingml/2006/main">
          <a:off x="4055779" y="529298"/>
          <a:ext cx="44010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-2.9</a:t>
          </a:r>
        </a:p>
      </cdr:txBody>
    </cdr:sp>
  </cdr:relSizeAnchor>
  <cdr:relSizeAnchor xmlns:cdr="http://schemas.openxmlformats.org/drawingml/2006/chartDrawing">
    <cdr:from>
      <cdr:x>0.67438</cdr:x>
      <cdr:y>0.27253</cdr:y>
    </cdr:from>
    <cdr:to>
      <cdr:x>0.72823</cdr:x>
      <cdr:y>0.31901</cdr:y>
    </cdr:to>
    <cdr:sp macro="" textlink="">
      <cdr:nvSpPr>
        <cdr:cNvPr id="6" name="TextBox 8"/>
        <cdr:cNvSpPr txBox="1"/>
      </cdr:nvSpPr>
      <cdr:spPr>
        <a:xfrm xmlns:a="http://schemas.openxmlformats.org/drawingml/2006/main">
          <a:off x="5511304" y="1461915"/>
          <a:ext cx="440107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-1.0</a:t>
          </a:r>
        </a:p>
      </cdr:txBody>
    </cdr:sp>
  </cdr:relSizeAnchor>
  <cdr:relSizeAnchor xmlns:cdr="http://schemas.openxmlformats.org/drawingml/2006/chartDrawing">
    <cdr:from>
      <cdr:x>0.86822</cdr:x>
      <cdr:y>0.33965</cdr:y>
    </cdr:from>
    <cdr:to>
      <cdr:x>0.91227</cdr:x>
      <cdr:y>0.38613</cdr:y>
    </cdr:to>
    <cdr:sp macro="" textlink="">
      <cdr:nvSpPr>
        <cdr:cNvPr id="7" name="TextBox 8"/>
        <cdr:cNvSpPr txBox="1"/>
      </cdr:nvSpPr>
      <cdr:spPr>
        <a:xfrm xmlns:a="http://schemas.openxmlformats.org/drawingml/2006/main">
          <a:off x="7095480" y="1821955"/>
          <a:ext cx="36004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6.3</a:t>
          </a:r>
        </a:p>
      </cdr:txBody>
    </cdr:sp>
  </cdr:relSizeAnchor>
  <cdr:relSizeAnchor xmlns:cdr="http://schemas.openxmlformats.org/drawingml/2006/chartDrawing">
    <cdr:from>
      <cdr:x>0.23382</cdr:x>
      <cdr:y>0.16675</cdr:y>
    </cdr:from>
    <cdr:to>
      <cdr:x>0.38361</cdr:x>
      <cdr:y>0.21322</cdr:y>
    </cdr:to>
    <cdr:sp macro="" textlink="">
      <cdr:nvSpPr>
        <cdr:cNvPr id="9" name="TextBox 7"/>
        <cdr:cNvSpPr txBox="1"/>
      </cdr:nvSpPr>
      <cdr:spPr>
        <a:xfrm xmlns:a="http://schemas.openxmlformats.org/drawingml/2006/main">
          <a:off x="1910904" y="894456"/>
          <a:ext cx="1224136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chemeClr val="tx1"/>
              </a:solidFill>
            </a:rPr>
            <a:t>HACs only</a:t>
          </a:r>
        </a:p>
      </cdr:txBody>
    </cdr:sp>
  </cdr:relSizeAnchor>
  <cdr:relSizeAnchor xmlns:cdr="http://schemas.openxmlformats.org/drawingml/2006/chartDrawing">
    <cdr:from>
      <cdr:x>0.20739</cdr:x>
      <cdr:y>0.11765</cdr:y>
    </cdr:from>
    <cdr:to>
      <cdr:x>0.23382</cdr:x>
      <cdr:y>0.18998</cdr:y>
    </cdr:to>
    <cdr:cxnSp macro="">
      <cdr:nvCxnSpPr>
        <cdr:cNvPr id="11" name="Straight Arrow Connector 10"/>
        <cdr:cNvCxnSpPr>
          <a:stCxn xmlns:a="http://schemas.openxmlformats.org/drawingml/2006/main" id="9" idx="1"/>
        </cdr:cNvCxnSpPr>
      </cdr:nvCxnSpPr>
      <cdr:spPr bwMode="auto">
        <a:xfrm xmlns:a="http://schemas.openxmlformats.org/drawingml/2006/main" flipH="1" flipV="1">
          <a:off x="1694880" y="631094"/>
          <a:ext cx="216024" cy="388012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0.20739</cdr:x>
      <cdr:y>0.19199</cdr:y>
    </cdr:from>
    <cdr:to>
      <cdr:x>0.23382</cdr:x>
      <cdr:y>0.27827</cdr:y>
    </cdr:to>
    <cdr:cxnSp macro="">
      <cdr:nvCxnSpPr>
        <cdr:cNvPr id="13" name="Straight Arrow Connector 12"/>
        <cdr:cNvCxnSpPr>
          <a:stCxn xmlns:a="http://schemas.openxmlformats.org/drawingml/2006/main" id="2" idx="1"/>
        </cdr:cNvCxnSpPr>
      </cdr:nvCxnSpPr>
      <cdr:spPr bwMode="auto">
        <a:xfrm xmlns:a="http://schemas.openxmlformats.org/drawingml/2006/main" flipH="1" flipV="1">
          <a:off x="1694884" y="1029867"/>
          <a:ext cx="215998" cy="462845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0.40123</cdr:x>
      <cdr:y>0.04332</cdr:y>
    </cdr:from>
    <cdr:to>
      <cdr:x>0.79773</cdr:x>
      <cdr:y>0.13627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79056" y="232359"/>
          <a:ext cx="3240360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Expected rate given risk profile of hospital’s patients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0.40123</cdr:x>
      <cdr:y>0.04332</cdr:y>
    </cdr:from>
    <cdr:to>
      <cdr:x>0.79773</cdr:x>
      <cdr:y>0.13627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79056" y="232359"/>
          <a:ext cx="3240360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Expected rate given risk profile of hospital’s patients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0.62151</cdr:x>
      <cdr:y>0.32623</cdr:y>
    </cdr:from>
    <cdr:to>
      <cdr:x>0.79773</cdr:x>
      <cdr:y>0.46565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5079256" y="1749946"/>
          <a:ext cx="1440160" cy="7478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Variation in hospital performance</a:t>
          </a:r>
        </a:p>
      </cdr:txBody>
    </cdr:sp>
  </cdr:relSizeAnchor>
  <cdr:relSizeAnchor xmlns:cdr="http://schemas.openxmlformats.org/drawingml/2006/chartDrawing">
    <cdr:from>
      <cdr:x>0.63032</cdr:x>
      <cdr:y>0.60813</cdr:y>
    </cdr:from>
    <cdr:to>
      <cdr:x>0.80654</cdr:x>
      <cdr:y>0.70108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5151264" y="3262114"/>
          <a:ext cx="1440160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Variation in patient risk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0.34837</cdr:x>
      <cdr:y>0.76922</cdr:y>
    </cdr:from>
    <cdr:to>
      <cdr:x>0.55102</cdr:x>
      <cdr:y>0.86217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2847008" y="4126210"/>
          <a:ext cx="1656184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>
            <a:lnSpc>
              <a:spcPct val="90000"/>
            </a:lnSpc>
          </a:pPr>
          <a:r>
            <a:rPr lang="en-AU" sz="1800" b="1" dirty="0">
              <a:solidFill>
                <a:srgbClr val="FFC35A"/>
              </a:solidFill>
            </a:rPr>
            <a:t>Bariatric surgery</a:t>
          </a:r>
        </a:p>
      </cdr:txBody>
    </cdr:sp>
  </cdr:relSizeAnchor>
  <cdr:relSizeAnchor xmlns:cdr="http://schemas.openxmlformats.org/drawingml/2006/chartDrawing">
    <cdr:from>
      <cdr:x>0.2162</cdr:x>
      <cdr:y>0.07117</cdr:y>
    </cdr:from>
    <cdr:to>
      <cdr:x>0.47172</cdr:x>
      <cdr:y>0.11765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1766888" y="381794"/>
          <a:ext cx="2088232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90000"/>
            </a:lnSpc>
          </a:pPr>
          <a:r>
            <a:rPr lang="en-AU" sz="1800" b="1" dirty="0">
              <a:solidFill>
                <a:srgbClr val="F68B33"/>
              </a:solidFill>
            </a:rPr>
            <a:t>Knee replacement</a:t>
          </a:r>
        </a:p>
      </cdr:txBody>
    </cdr:sp>
  </cdr:relSizeAnchor>
  <cdr:relSizeAnchor xmlns:cdr="http://schemas.openxmlformats.org/drawingml/2006/chartDrawing">
    <cdr:from>
      <cdr:x>0.66556</cdr:x>
      <cdr:y>0.13829</cdr:y>
    </cdr:from>
    <cdr:to>
      <cdr:x>0.93871</cdr:x>
      <cdr:y>0.18477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5439296" y="741834"/>
          <a:ext cx="2232248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90000"/>
            </a:lnSpc>
          </a:pPr>
          <a:r>
            <a:rPr lang="en-AU" sz="1800" b="1" dirty="0">
              <a:solidFill>
                <a:srgbClr val="A02226"/>
              </a:solidFill>
            </a:rPr>
            <a:t>Medical cardiology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</a:t>
            </a:r>
            <a:r>
              <a:rPr lang="en-AU" baseline="0" dirty="0"/>
              <a:t> location: "C:\Users\gmoran\Dropbox (Grattan Institute)\Health\Quality\Lifting the Lid\</a:t>
            </a:r>
            <a:r>
              <a:rPr lang="en-AU" baseline="0" dirty="0" err="1"/>
              <a:t>Calcs</a:t>
            </a:r>
            <a:r>
              <a:rPr lang="en-AU" baseline="0" dirty="0"/>
              <a:t>, tables and figures\Breakdown of all complications by all, </a:t>
            </a:r>
            <a:r>
              <a:rPr lang="en-AU" baseline="0" dirty="0" err="1"/>
              <a:t>sameday</a:t>
            </a:r>
            <a:r>
              <a:rPr lang="en-AU" baseline="0" dirty="0"/>
              <a:t> and multiday.xlsx"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6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"C:\Users\gmoran\Dropbox (Grattan Institute)\Health\Quality\Lifting the Lid\</a:t>
            </a:r>
            <a:r>
              <a:rPr lang="en-AU" dirty="0" err="1"/>
              <a:t>Calcs</a:t>
            </a:r>
            <a:r>
              <a:rPr lang="en-AU"/>
              <a:t>, tables and figures\Comparing subsamples GREG.xlsx"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figures\DO NOT USE - cardiac_state_comparison.xlsx"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figures\cardiac_state_comparison.xlsx"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 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figures\DO</a:t>
            </a:r>
            <a:r>
              <a:rPr lang="en-AU" baseline="0" dirty="0"/>
              <a:t> NOT USE - </a:t>
            </a:r>
            <a:r>
              <a:rPr lang="en-AU" dirty="0"/>
              <a:t>Excess complications cardiology Greg.xlsx"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 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figures\Excess complications cardiology Greg.xlsx"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6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</a:t>
            </a:r>
            <a:r>
              <a:rPr lang="en-AU" baseline="0" dirty="0"/>
              <a:t> "C:\Users\gmoran\Dropbox (Grattan Institute)\Health\Quality\Lifting the Lid\</a:t>
            </a:r>
            <a:r>
              <a:rPr lang="en-AU" baseline="0" dirty="0" err="1"/>
              <a:t>Calcs</a:t>
            </a:r>
            <a:r>
              <a:rPr lang="en-AU" baseline="0" dirty="0"/>
              <a:t>, tables and figures\</a:t>
            </a:r>
            <a:r>
              <a:rPr lang="en-AU" baseline="0" dirty="0" err="1"/>
              <a:t>LOS_by_subsample_complete</a:t>
            </a:r>
            <a:r>
              <a:rPr lang="en-AU" baseline="0" dirty="0"/>
              <a:t> - Greg.xlsx“</a:t>
            </a:r>
          </a:p>
          <a:p>
            <a:r>
              <a:rPr lang="en-AU" baseline="0" dirty="0"/>
              <a:t>NOTE: the dots are from Lucille’s graph but the averages are from Greg’s data (although they are the same to one decimal point as Lucille’s). The file "C:\Users\gmoran\Dropbox (Grattan Institute)\Health\Quality\Lifting the Lid\</a:t>
            </a:r>
            <a:r>
              <a:rPr lang="en-AU" baseline="0" dirty="0" err="1"/>
              <a:t>Calcs</a:t>
            </a:r>
            <a:r>
              <a:rPr lang="en-AU" baseline="0" dirty="0"/>
              <a:t>, tables and figures\Updated LOS with and without MCHADx1.xlsx“ contains a comparison of Lucille and Greg’s data to demonstrate that there were no material differences therefore it was fine to use Lucille’s dots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figures\Expected and observed </a:t>
            </a:r>
            <a:r>
              <a:rPr lang="en-AU" dirty="0" err="1"/>
              <a:t>mCHADx</a:t>
            </a:r>
            <a:r>
              <a:rPr lang="en-AU"/>
              <a:t> rates_nonobstetric_MD_sample_GREG.xls"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State</a:t>
            </a:r>
            <a:r>
              <a:rPr lang="en-AU" baseline="0" dirty="0"/>
              <a:t> coding depth.xlsx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State</a:t>
            </a:r>
            <a:r>
              <a:rPr lang="en-AU" baseline="0" dirty="0"/>
              <a:t> coding depth.xlsx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</a:t>
            </a:r>
            <a:r>
              <a:rPr lang="en-AU" baseline="0" dirty="0"/>
              <a:t> "Z:\Programs\Health\Reports Subs and projects\January effect\January effect - chart data - updated 120118.xlsx“ and "C:\Users\gmoran\Dropbox (Grattan Institute)\Health\Quality\MCHADx_time_series2_Greg_new.xls"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 ‘Various HAC stats.xlsx’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 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figures\Minor </a:t>
            </a:r>
            <a:r>
              <a:rPr lang="en-AU" dirty="0" err="1"/>
              <a:t>CHADx</a:t>
            </a:r>
            <a:r>
              <a:rPr lang="en-AU" dirty="0"/>
              <a:t> and HACs frequencies and comparison_Greg.xlsx"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</a:t>
            </a:r>
            <a:r>
              <a:rPr lang="en-AU" baseline="0" dirty="0"/>
              <a:t> "C:\Users\gmoran\Dropbox (Grattan Institute)\Health\Quality\Lifting the Lid\</a:t>
            </a:r>
            <a:r>
              <a:rPr lang="en-AU" baseline="0" dirty="0" err="1"/>
              <a:t>Calcs</a:t>
            </a:r>
            <a:r>
              <a:rPr lang="en-AU" baseline="0" dirty="0"/>
              <a:t>, tables and figures\DO NOT USE - Scope for improvement (no outlier removal) - Greg.xlsx"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</a:t>
            </a:r>
            <a:r>
              <a:rPr lang="en-AU" baseline="0" dirty="0"/>
              <a:t> "C:\Users\gmoran\Dropbox (Grattan Institute)\Health\Quality\Lifting the Lid\</a:t>
            </a:r>
            <a:r>
              <a:rPr lang="en-AU" baseline="0" dirty="0" err="1"/>
              <a:t>Calcs</a:t>
            </a:r>
            <a:r>
              <a:rPr lang="en-AU" baseline="0" dirty="0"/>
              <a:t>, tables and figures\Scope for improvement (no outlier removal) - Greg.xlsx"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</a:t>
            </a:r>
            <a:r>
              <a:rPr lang="en-AU" baseline="0" dirty="0"/>
              <a:t> "C:\Users\gmoran\Dropbox (Grattan Institute)\Health\Quality\Lifting the Lid\</a:t>
            </a:r>
            <a:r>
              <a:rPr lang="en-AU" baseline="0" dirty="0" err="1"/>
              <a:t>Calcs</a:t>
            </a:r>
            <a:r>
              <a:rPr lang="en-AU" baseline="0" dirty="0"/>
              <a:t>, tables and figures\</a:t>
            </a:r>
            <a:r>
              <a:rPr lang="en-AU" baseline="0" dirty="0" err="1"/>
              <a:t>MCHADx</a:t>
            </a:r>
            <a:r>
              <a:rPr lang="en-AU" baseline="0" dirty="0"/>
              <a:t> box plot Greg.xlsx"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 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figures\DO NOT USE - Differences in </a:t>
            </a:r>
            <a:r>
              <a:rPr lang="en-AU" dirty="0" err="1"/>
              <a:t>MCHADx</a:t>
            </a:r>
            <a:r>
              <a:rPr lang="en-AU" dirty="0"/>
              <a:t> at hospital level.xlsx"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location: "C:\Users\gmoran\Dropbox (Grattan Institute)\Health\Quality\Lifting the Lid\</a:t>
            </a:r>
            <a:r>
              <a:rPr lang="en-AU" dirty="0" err="1"/>
              <a:t>Calcs</a:t>
            </a:r>
            <a:r>
              <a:rPr lang="en-AU" dirty="0"/>
              <a:t>, tables and figures\Differences in </a:t>
            </a:r>
            <a:r>
              <a:rPr lang="en-AU" dirty="0" err="1"/>
              <a:t>MCHADx</a:t>
            </a:r>
            <a:r>
              <a:rPr lang="en-AU" dirty="0"/>
              <a:t> at hospital level.xlsx"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8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9964746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997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1043992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96506" y="737642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A02226"/>
                </a:solidFill>
              </a:rPr>
              <a:t>Actual rate</a:t>
            </a:r>
          </a:p>
        </p:txBody>
      </p:sp>
    </p:spTree>
    <p:extLst>
      <p:ext uri="{BB962C8B-B14F-4D97-AF65-F5344CB8AC3E}">
        <p14:creationId xmlns:p14="http://schemas.microsoft.com/office/powerpoint/2010/main" val="340679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75988950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12730" y="449610"/>
            <a:ext cx="10081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FFC35A"/>
                </a:solidFill>
              </a:rPr>
              <a:t>Random variation</a:t>
            </a:r>
          </a:p>
        </p:txBody>
      </p:sp>
    </p:spTree>
    <p:extLst>
      <p:ext uri="{BB962C8B-B14F-4D97-AF65-F5344CB8AC3E}">
        <p14:creationId xmlns:p14="http://schemas.microsoft.com/office/powerpoint/2010/main" val="266508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3310195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194" y="4122018"/>
            <a:ext cx="165618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621214"/>
                </a:solidFill>
              </a:rPr>
              <a:t>All multiday non-obstetric</a:t>
            </a:r>
          </a:p>
        </p:txBody>
      </p:sp>
    </p:spTree>
    <p:extLst>
      <p:ext uri="{BB962C8B-B14F-4D97-AF65-F5344CB8AC3E}">
        <p14:creationId xmlns:p14="http://schemas.microsoft.com/office/powerpoint/2010/main" val="40829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4807501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978002"/>
            <a:ext cx="89225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/>
              <a:t>Private sector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93426"/>
            <a:ext cx="89225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/>
              <a:t>ACT, NT, TAS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5874"/>
            <a:ext cx="89225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/>
              <a:t>SA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0282" y="1774884"/>
            <a:ext cx="50765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6000" b="1" dirty="0">
                <a:solidFill>
                  <a:srgbClr val="00B0F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6073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5542304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978002"/>
            <a:ext cx="89225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/>
              <a:t>Private sector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93426"/>
            <a:ext cx="89225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/>
              <a:t>ACT, NT, TAS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5874"/>
            <a:ext cx="89225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99823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21029135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0282" y="1774884"/>
            <a:ext cx="50765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6000" b="1" dirty="0">
                <a:solidFill>
                  <a:srgbClr val="00B0F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8639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36480053"/>
              </p:ext>
            </p:extLst>
          </p:nvPr>
        </p:nvGraphicFramePr>
        <p:xfrm>
          <a:off x="-82552" y="-76200"/>
          <a:ext cx="3924198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597617"/>
              </p:ext>
            </p:extLst>
          </p:nvPr>
        </p:nvGraphicFramePr>
        <p:xfrm>
          <a:off x="3840753" y="-76201"/>
          <a:ext cx="4258173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71901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Average excess risk (per cent)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8594" y="-1"/>
            <a:ext cx="3988594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Annual reduction in admissions with complications if hospitals had same excess risk as best decile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202" y="3401938"/>
            <a:ext cx="108012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FFC35A"/>
                </a:solidFill>
              </a:rPr>
              <a:t>Best decile hospitals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6402" y="2510948"/>
            <a:ext cx="1224136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F68B33"/>
                </a:solidFill>
              </a:rPr>
              <a:t>Middle performers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9057" y="703773"/>
            <a:ext cx="108012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A02226"/>
                </a:solidFill>
              </a:rPr>
              <a:t>Worst decile hospitals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0282" y="1774884"/>
            <a:ext cx="50765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6000" b="1" dirty="0">
                <a:solidFill>
                  <a:srgbClr val="00B0F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3008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87552642"/>
              </p:ext>
            </p:extLst>
          </p:nvPr>
        </p:nvGraphicFramePr>
        <p:xfrm>
          <a:off x="-82552" y="-76200"/>
          <a:ext cx="3924198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987156"/>
              </p:ext>
            </p:extLst>
          </p:nvPr>
        </p:nvGraphicFramePr>
        <p:xfrm>
          <a:off x="3840753" y="-76201"/>
          <a:ext cx="4258173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71901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Average excess risk (per cent)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8594" y="-1"/>
            <a:ext cx="3988594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Annual reduction in admissions with complications if hospitals had same excess risk as best decile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202" y="3401938"/>
            <a:ext cx="108012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FFC35A"/>
                </a:solidFill>
              </a:rPr>
              <a:t>Best decile hospitals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6402" y="2510948"/>
            <a:ext cx="1224136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F68B33"/>
                </a:solidFill>
              </a:rPr>
              <a:t>Middle performers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9057" y="703773"/>
            <a:ext cx="108012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rgbClr val="A02226"/>
                </a:solidFill>
              </a:rPr>
              <a:t>Worst decile hospitals</a:t>
            </a:r>
          </a:p>
        </p:txBody>
      </p:sp>
    </p:spTree>
    <p:extLst>
      <p:ext uri="{BB962C8B-B14F-4D97-AF65-F5344CB8AC3E}">
        <p14:creationId xmlns:p14="http://schemas.microsoft.com/office/powerpoint/2010/main" val="190938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2369504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92" y="3329930"/>
            <a:ext cx="295868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/>
              <a:t>All multiday non-obstetric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30" y="4410050"/>
            <a:ext cx="19723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With complications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0" y="0"/>
            <a:ext cx="19723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/>
              <a:t>Knee replacement</a:t>
            </a:r>
          </a:p>
        </p:txBody>
      </p:sp>
    </p:spTree>
    <p:extLst>
      <p:ext uri="{BB962C8B-B14F-4D97-AF65-F5344CB8AC3E}">
        <p14:creationId xmlns:p14="http://schemas.microsoft.com/office/powerpoint/2010/main" val="107408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245437361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100162" y="1961778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Hospital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0762" y="953666"/>
            <a:ext cx="16561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FFC35A"/>
                </a:solidFill>
              </a:rPr>
              <a:t>50-64 years old</a:t>
            </a:r>
          </a:p>
        </p:txBody>
      </p:sp>
    </p:spTree>
    <p:extLst>
      <p:ext uri="{BB962C8B-B14F-4D97-AF65-F5344CB8AC3E}">
        <p14:creationId xmlns:p14="http://schemas.microsoft.com/office/powerpoint/2010/main" val="154721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2000" y="-72000"/>
            <a:ext cx="8172450" cy="5253246"/>
            <a:chOff x="557213" y="1445422"/>
            <a:chExt cx="8172450" cy="5253246"/>
          </a:xfrm>
        </p:grpSpPr>
        <p:graphicFrame>
          <p:nvGraphicFramePr>
            <p:cNvPr id="2" name="Chart Placeholder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7954705"/>
                </p:ext>
              </p:extLst>
            </p:nvPr>
          </p:nvGraphicFramePr>
          <p:xfrm>
            <a:off x="557213" y="1445422"/>
            <a:ext cx="8172450" cy="50887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725934" y="6449369"/>
              <a:ext cx="10081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AU" sz="1800" dirty="0"/>
                <a:t>Jan 2013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53596" y="6449368"/>
              <a:ext cx="10081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AU" sz="1800" dirty="0"/>
                <a:t>Jan 2014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1258" y="6449367"/>
              <a:ext cx="10081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AU" sz="1800" dirty="0"/>
                <a:t>Jan 2015</a:t>
              </a:r>
            </a:p>
          </p:txBody>
        </p:sp>
        <p:sp>
          <p:nvSpPr>
            <p:cNvPr id="6" name="TextBox 5">
              <a:extLst/>
            </p:cNvPr>
            <p:cNvSpPr txBox="1"/>
            <p:nvPr/>
          </p:nvSpPr>
          <p:spPr>
            <a:xfrm>
              <a:off x="3498152" y="511488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Other</a:t>
              </a:r>
            </a:p>
          </p:txBody>
        </p:sp>
        <p:sp>
          <p:nvSpPr>
            <p:cNvPr id="7" name="TextBox 6">
              <a:extLst/>
            </p:cNvPr>
            <p:cNvSpPr txBox="1"/>
            <p:nvPr/>
          </p:nvSpPr>
          <p:spPr>
            <a:xfrm>
              <a:off x="2799244" y="3834872"/>
              <a:ext cx="1992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Childbirth complications</a:t>
              </a:r>
            </a:p>
          </p:txBody>
        </p:sp>
        <p:sp>
          <p:nvSpPr>
            <p:cNvPr id="8" name="TextBox 7">
              <a:extLst/>
            </p:cNvPr>
            <p:cNvSpPr txBox="1"/>
            <p:nvPr/>
          </p:nvSpPr>
          <p:spPr>
            <a:xfrm>
              <a:off x="2609289" y="3370758"/>
              <a:ext cx="2372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Cardiovascular complications</a:t>
              </a:r>
            </a:p>
          </p:txBody>
        </p:sp>
        <p:sp>
          <p:nvSpPr>
            <p:cNvPr id="9" name="TextBox 8">
              <a:extLst/>
            </p:cNvPr>
            <p:cNvSpPr txBox="1"/>
            <p:nvPr/>
          </p:nvSpPr>
          <p:spPr>
            <a:xfrm>
              <a:off x="3059832" y="2730751"/>
              <a:ext cx="16385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Metabolic disorders</a:t>
              </a:r>
            </a:p>
          </p:txBody>
        </p:sp>
        <p:sp>
          <p:nvSpPr>
            <p:cNvPr id="10" name="TextBox 9">
              <a:extLst/>
            </p:cNvPr>
            <p:cNvSpPr txBox="1"/>
            <p:nvPr/>
          </p:nvSpPr>
          <p:spPr>
            <a:xfrm>
              <a:off x="2661486" y="2453750"/>
              <a:ext cx="2435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Gastrointestinal complications</a:t>
              </a:r>
            </a:p>
          </p:txBody>
        </p:sp>
        <p:sp>
          <p:nvSpPr>
            <p:cNvPr id="11" name="TextBox 10">
              <a:extLst/>
            </p:cNvPr>
            <p:cNvSpPr txBox="1"/>
            <p:nvPr/>
          </p:nvSpPr>
          <p:spPr>
            <a:xfrm>
              <a:off x="2661486" y="1713100"/>
              <a:ext cx="2443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rgbClr val="AEAEAE"/>
                  </a:solidFill>
                </a:rPr>
                <a:t>Post-procedural complications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54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85"/>
            <a:ext cx="7977188" cy="51429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08202" y="1408066"/>
            <a:ext cx="2808312" cy="3650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89744" y="1524467"/>
            <a:ext cx="360000" cy="360040"/>
          </a:xfrm>
          <a:prstGeom prst="rect">
            <a:avLst/>
          </a:prstGeom>
          <a:solidFill>
            <a:srgbClr val="FFC3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rgbClr val="FFC35A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89744" y="2028522"/>
            <a:ext cx="360000" cy="360040"/>
          </a:xfrm>
          <a:prstGeom prst="rect">
            <a:avLst/>
          </a:prstGeom>
          <a:solidFill>
            <a:srgbClr val="F68B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89744" y="2532577"/>
            <a:ext cx="36000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89744" y="3036632"/>
            <a:ext cx="360000" cy="360040"/>
          </a:xfrm>
          <a:prstGeom prst="rect">
            <a:avLst/>
          </a:prstGeom>
          <a:solidFill>
            <a:srgbClr val="A022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9744" y="3540687"/>
            <a:ext cx="360000" cy="360040"/>
          </a:xfrm>
          <a:prstGeom prst="rect">
            <a:avLst/>
          </a:prstGeom>
          <a:solidFill>
            <a:srgbClr val="6212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89744" y="4048371"/>
            <a:ext cx="360000" cy="360040"/>
          </a:xfrm>
          <a:prstGeom prst="rect">
            <a:avLst/>
          </a:prstGeom>
          <a:solidFill>
            <a:srgbClr val="A5A5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89744" y="4547458"/>
            <a:ext cx="261527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7150" y="4608862"/>
            <a:ext cx="209041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Overall performance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1286" y="1579837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Best quintile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2911" y="2083892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2nd quintile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286" y="2587947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3rd quintile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1286" y="3092002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4th quintile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1286" y="3601840"/>
            <a:ext cx="13816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Worst quintile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1286" y="3990432"/>
            <a:ext cx="200782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Data not available to Grattan</a:t>
            </a:r>
          </a:p>
        </p:txBody>
      </p:sp>
    </p:spTree>
    <p:extLst>
      <p:ext uri="{BB962C8B-B14F-4D97-AF65-F5344CB8AC3E}">
        <p14:creationId xmlns:p14="http://schemas.microsoft.com/office/powerpoint/2010/main" val="124760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" y="-414486"/>
            <a:ext cx="6689824" cy="6336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170" y="4914106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FY 2012-13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8474" y="4913309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FY 2013-14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8754" y="4913309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FY 2014-15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4898" y="161578"/>
            <a:ext cx="129614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Safest 20% of hospitals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4898" y="4134903"/>
            <a:ext cx="1296144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Least-safe 20% of hospitals</a:t>
            </a:r>
          </a:p>
        </p:txBody>
      </p:sp>
    </p:spTree>
    <p:extLst>
      <p:ext uri="{BB962C8B-B14F-4D97-AF65-F5344CB8AC3E}">
        <p14:creationId xmlns:p14="http://schemas.microsoft.com/office/powerpoint/2010/main" val="127810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 flipH="1">
            <a:off x="100162" y="4698082"/>
            <a:ext cx="3816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A5A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7" idx="3"/>
            <a:endCxn id="7" idx="1"/>
          </p:cNvCxnSpPr>
          <p:nvPr/>
        </p:nvCxnSpPr>
        <p:spPr bwMode="auto">
          <a:xfrm flipH="1">
            <a:off x="100162" y="2420749"/>
            <a:ext cx="3816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A5A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 bwMode="auto">
          <a:xfrm>
            <a:off x="3916586" y="361621"/>
            <a:ext cx="0" cy="8080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A5A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00162" y="89570"/>
            <a:ext cx="45365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Original data format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00162" y="361621"/>
            <a:ext cx="7632848" cy="808069"/>
          </a:xfrm>
          <a:prstGeom prst="rect">
            <a:avLst/>
          </a:prstGeom>
          <a:noFill/>
          <a:ln w="38100" cap="flat" cmpd="sng" algn="ctr">
            <a:solidFill>
              <a:srgbClr val="F68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0162" y="1612680"/>
            <a:ext cx="3816424" cy="1616138"/>
          </a:xfrm>
          <a:prstGeom prst="rect">
            <a:avLst/>
          </a:prstGeom>
          <a:noFill/>
          <a:ln w="38100" cap="flat" cmpd="sng" algn="ctr">
            <a:solidFill>
              <a:srgbClr val="F68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62" y="1333072"/>
            <a:ext cx="45365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Expanded data format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162" y="3473946"/>
            <a:ext cx="70567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Expanded data format, after removing empty observations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0162" y="3761977"/>
            <a:ext cx="3816424" cy="1358415"/>
          </a:xfrm>
          <a:prstGeom prst="rect">
            <a:avLst/>
          </a:prstGeom>
          <a:noFill/>
          <a:ln w="38100" cap="flat" cmpd="sng" algn="ctr">
            <a:solidFill>
              <a:srgbClr val="F68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8274" y="608374"/>
            <a:ext cx="165618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600" i="1" dirty="0"/>
              <a:t>Initial admissions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6706" y="608373"/>
            <a:ext cx="187220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600" i="1" dirty="0"/>
              <a:t>Linked readmissions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8274" y="1868475"/>
            <a:ext cx="165618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600" i="1" dirty="0"/>
              <a:t>Initial admissions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262" y="2686569"/>
            <a:ext cx="187220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600" i="1" dirty="0"/>
              <a:t>Linked readmissions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226" y="4135346"/>
            <a:ext cx="266429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600" i="1" dirty="0"/>
              <a:t>Non-empty initial admissions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15" y="4830780"/>
            <a:ext cx="284431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600" i="1" dirty="0"/>
              <a:t>Non-empty linked readmissions</a:t>
            </a:r>
          </a:p>
        </p:txBody>
      </p:sp>
    </p:spTree>
    <p:extLst>
      <p:ext uri="{BB962C8B-B14F-4D97-AF65-F5344CB8AC3E}">
        <p14:creationId xmlns:p14="http://schemas.microsoft.com/office/powerpoint/2010/main" val="258158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33343065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7444978" y="2249810"/>
            <a:ext cx="4320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FFE07F"/>
                </a:solidFill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221452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6987686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7444978" y="1457722"/>
            <a:ext cx="4320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FFE07F"/>
                </a:solidFill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166573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985" y="0"/>
            <a:ext cx="19003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Medical cardiology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3888" y="-1"/>
            <a:ext cx="19003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Knee replacement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8221" y="0"/>
            <a:ext cx="19003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Bariatric surgery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38" y="2537842"/>
            <a:ext cx="230425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Multiday non-obstetric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8474" y="2537841"/>
            <a:ext cx="249220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 err="1"/>
              <a:t>Sameday</a:t>
            </a:r>
            <a:r>
              <a:rPr lang="en-AU" sz="1800" dirty="0"/>
              <a:t> non-obstetric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2302" y="2532701"/>
            <a:ext cx="249220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Obstetric</a:t>
            </a:r>
          </a:p>
        </p:txBody>
      </p:sp>
    </p:spTree>
    <p:extLst>
      <p:ext uri="{BB962C8B-B14F-4D97-AF65-F5344CB8AC3E}">
        <p14:creationId xmlns:p14="http://schemas.microsoft.com/office/powerpoint/2010/main" val="18668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454501367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2410" y="3185914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621214"/>
                </a:solidFill>
              </a:rPr>
              <a:t>Infections</a:t>
            </a:r>
          </a:p>
        </p:txBody>
      </p:sp>
    </p:spTree>
    <p:extLst>
      <p:ext uri="{BB962C8B-B14F-4D97-AF65-F5344CB8AC3E}">
        <p14:creationId xmlns:p14="http://schemas.microsoft.com/office/powerpoint/2010/main" val="8696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96476748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96906" y="4338042"/>
            <a:ext cx="100811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/>
              <a:t> 38,471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4738" y="737642"/>
            <a:ext cx="252028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F68B33"/>
                </a:solidFill>
              </a:rPr>
              <a:t>Not considered a priority complication</a:t>
            </a:r>
          </a:p>
        </p:txBody>
      </p:sp>
    </p:spTree>
    <p:extLst>
      <p:ext uri="{BB962C8B-B14F-4D97-AF65-F5344CB8AC3E}">
        <p14:creationId xmlns:p14="http://schemas.microsoft.com/office/powerpoint/2010/main" val="131889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5445763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968326"/>
              </p:ext>
            </p:extLst>
          </p:nvPr>
        </p:nvGraphicFramePr>
        <p:xfrm>
          <a:off x="-82550" y="-76201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354" y="2321818"/>
            <a:ext cx="13681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err="1">
                <a:solidFill>
                  <a:srgbClr val="A02226"/>
                </a:solidFill>
              </a:rPr>
              <a:t>CHADx</a:t>
            </a:r>
            <a:r>
              <a:rPr lang="en-AU" sz="1800" b="1" dirty="0">
                <a:solidFill>
                  <a:srgbClr val="A02226"/>
                </a:solidFill>
              </a:rPr>
              <a:t>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258" y="305594"/>
            <a:ext cx="50405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10.7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477" y="1790511"/>
            <a:ext cx="36724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6000" b="1" dirty="0">
                <a:solidFill>
                  <a:srgbClr val="00B0F0"/>
                </a:solidFill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292721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2306573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354" y="2249810"/>
            <a:ext cx="280831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A02226"/>
                </a:solidFill>
              </a:rPr>
              <a:t>Other complications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258" y="305594"/>
            <a:ext cx="50405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10.7</a:t>
            </a:r>
          </a:p>
        </p:txBody>
      </p:sp>
      <p:graphicFrame>
        <p:nvGraphicFramePr>
          <p:cNvPr id="6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17828"/>
              </p:ext>
            </p:extLst>
          </p:nvPr>
        </p:nvGraphicFramePr>
        <p:xfrm>
          <a:off x="-82550" y="-76201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400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31377660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63777680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25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29957100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96506" y="737642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rgbClr val="A02226"/>
                </a:solidFill>
              </a:rPr>
              <a:t>Actual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282" y="1774884"/>
            <a:ext cx="50765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6000" b="1" dirty="0">
                <a:solidFill>
                  <a:srgbClr val="00B0F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394641583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Greg's updated charts for LtL</Template>
  <TotalTime>2097</TotalTime>
  <Words>812</Words>
  <Application>Microsoft Office PowerPoint</Application>
  <PresentationFormat>Custom</PresentationFormat>
  <Paragraphs>178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Moran</dc:creator>
  <cp:lastModifiedBy>Greg Moran</cp:lastModifiedBy>
  <cp:revision>128</cp:revision>
  <cp:lastPrinted>2015-07-02T06:10:52Z</cp:lastPrinted>
  <dcterms:created xsi:type="dcterms:W3CDTF">2018-01-11T23:49:42Z</dcterms:created>
  <dcterms:modified xsi:type="dcterms:W3CDTF">2018-01-31T08:47:18Z</dcterms:modified>
</cp:coreProperties>
</file>