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257" r:id="rId2"/>
    <p:sldId id="258" r:id="rId3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A25B"/>
    <a:srgbClr val="FFCF7A"/>
    <a:srgbClr val="B34E51"/>
    <a:srgbClr val="814142"/>
    <a:srgbClr val="FEF0DE"/>
    <a:srgbClr val="FFE07F"/>
    <a:srgbClr val="FFC35A"/>
    <a:srgbClr val="F68B33"/>
    <a:srgbClr val="D45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73" autoAdjust="0"/>
  </p:normalViewPr>
  <p:slideViewPr>
    <p:cSldViewPr>
      <p:cViewPr varScale="1">
        <p:scale>
          <a:sx n="141" d="100"/>
          <a:sy n="141" d="100"/>
        </p:scale>
        <p:origin x="1242" y="102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>
          <a:xfrm>
            <a:off x="-82800" y="68416"/>
            <a:ext cx="8172000" cy="5364000"/>
          </a:xfrm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635"/>
          <a:stretch/>
        </p:blipFill>
        <p:spPr>
          <a:xfrm>
            <a:off x="-829680" y="14254"/>
            <a:ext cx="9372330" cy="5418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8434" y="3905994"/>
            <a:ext cx="110927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&gt;250 days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8435" y="5159619"/>
            <a:ext cx="104515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50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8434" y="4404594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150-200 days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8434" y="4155294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200-250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8435" y="4903193"/>
            <a:ext cx="13080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50-100 days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8435" y="4653894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100-150 days</a:t>
            </a:r>
          </a:p>
        </p:txBody>
      </p:sp>
    </p:spTree>
    <p:extLst>
      <p:ext uri="{BB962C8B-B14F-4D97-AF65-F5344CB8AC3E}">
        <p14:creationId xmlns:p14="http://schemas.microsoft.com/office/powerpoint/2010/main" val="215860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204E27A-BA5F-4D82-B946-61646DDB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" y="0"/>
            <a:ext cx="7872234" cy="5219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51B231-26E5-4F88-AF95-6A8CDE58AC71}"/>
              </a:ext>
            </a:extLst>
          </p:cNvPr>
          <p:cNvSpPr/>
          <p:nvPr/>
        </p:nvSpPr>
        <p:spPr bwMode="auto">
          <a:xfrm>
            <a:off x="2048247" y="3635524"/>
            <a:ext cx="1436291" cy="15841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4378" y="3716776"/>
            <a:ext cx="110927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&gt;250 days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4379" y="4970401"/>
            <a:ext cx="104515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50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4378" y="4215376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150-200 days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4378" y="3966076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200-250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4379" y="4713975"/>
            <a:ext cx="13080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50-100 days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4379" y="4464676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100-150 days</a:t>
            </a:r>
          </a:p>
        </p:txBody>
      </p:sp>
    </p:spTree>
    <p:extLst>
      <p:ext uri="{BB962C8B-B14F-4D97-AF65-F5344CB8AC3E}">
        <p14:creationId xmlns:p14="http://schemas.microsoft.com/office/powerpoint/2010/main" val="2475460897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Charts_Lucy</Template>
  <TotalTime>4189</TotalTime>
  <Words>28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Percival</dc:creator>
  <cp:lastModifiedBy>Trent Wiltshire</cp:lastModifiedBy>
  <cp:revision>27</cp:revision>
  <cp:lastPrinted>2015-07-02T06:10:52Z</cp:lastPrinted>
  <dcterms:created xsi:type="dcterms:W3CDTF">2018-01-10T03:05:54Z</dcterms:created>
  <dcterms:modified xsi:type="dcterms:W3CDTF">2018-02-06T02:08:13Z</dcterms:modified>
</cp:coreProperties>
</file>