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"/>
  </p:notesMasterIdLst>
  <p:sldIdLst>
    <p:sldId id="257" r:id="rId2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A25B"/>
    <a:srgbClr val="FFCF7A"/>
    <a:srgbClr val="B34E51"/>
    <a:srgbClr val="814142"/>
    <a:srgbClr val="FEF0DE"/>
    <a:srgbClr val="FFE07F"/>
    <a:srgbClr val="FFC35A"/>
    <a:srgbClr val="F68B33"/>
    <a:srgbClr val="D45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73" autoAdjust="0"/>
  </p:normalViewPr>
  <p:slideViewPr>
    <p:cSldViewPr>
      <p:cViewPr>
        <p:scale>
          <a:sx n="100" d="100"/>
          <a:sy n="100" d="100"/>
        </p:scale>
        <p:origin x="2178" y="822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>
          <a:xfrm>
            <a:off x="-82800" y="68416"/>
            <a:ext cx="8172000" cy="5364000"/>
          </a:xfrm>
        </p:spPr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635"/>
          <a:stretch/>
        </p:blipFill>
        <p:spPr>
          <a:xfrm>
            <a:off x="-829680" y="14254"/>
            <a:ext cx="9372330" cy="5418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8434" y="3905994"/>
            <a:ext cx="110927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bg2"/>
                </a:solidFill>
              </a:rPr>
              <a:t>&gt;250 days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8435" y="5159619"/>
            <a:ext cx="104515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50 days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8434" y="4404594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150-200 days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8434" y="4155294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200-250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8435" y="4903193"/>
            <a:ext cx="130805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50-100 days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8435" y="4653894"/>
            <a:ext cx="143629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100-150 days</a:t>
            </a:r>
          </a:p>
        </p:txBody>
      </p:sp>
    </p:spTree>
    <p:extLst>
      <p:ext uri="{BB962C8B-B14F-4D97-AF65-F5344CB8AC3E}">
        <p14:creationId xmlns:p14="http://schemas.microsoft.com/office/powerpoint/2010/main" val="2158606742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Charts_Lucy</Template>
  <TotalTime>4178</TotalTime>
  <Words>14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NEW IMPROVED Charts for REPORTS 16 MAY 2016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Percival</dc:creator>
  <cp:lastModifiedBy>Lucy Percival</cp:lastModifiedBy>
  <cp:revision>25</cp:revision>
  <cp:lastPrinted>2015-07-02T06:10:52Z</cp:lastPrinted>
  <dcterms:created xsi:type="dcterms:W3CDTF">2018-01-10T03:05:54Z</dcterms:created>
  <dcterms:modified xsi:type="dcterms:W3CDTF">2018-01-19T00:05:33Z</dcterms:modified>
</cp:coreProperties>
</file>