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4.xml" ContentType="application/vnd.openxmlformats-officedocument.drawingml.chartshapes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6.xml" ContentType="application/vnd.openxmlformats-officedocument.drawingml.chartshapes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7.xml" ContentType="application/vnd.openxmlformats-officedocument.drawingml.chartshapes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8.xml" ContentType="application/vnd.openxmlformats-officedocument.drawingml.chartshapes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82A"/>
    <a:srgbClr val="F68B33"/>
    <a:srgbClr val="575757"/>
    <a:srgbClr val="FFC35A"/>
    <a:srgbClr val="FFE07F"/>
    <a:srgbClr val="A0222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om-file.unimelb.edu.au\814\Users\jpham3\Documents\project%20bcr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Real%2010%20year%20bond%20rat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Real%2010%20year%20bond%20rat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%20(Grattan%20Institute)\Transport%20Program\Project%20-%20Discount%20Rates\Australian%20government%20real%2010%20year%20bond%20rat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Spreadsheets%20for%20report%20charts%20and%20tables\Real%20bond%20rates\Australian%20government%20real%2010%20year%20bond%20r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QC%20materials\Fig%201.1\Fig%201.1_data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QC%20materials\Fig%201.1\Fig%201.1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QC%20materials\Fig%201.1\Fig%201.1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om-file.unimelb.edu.au\814\Users\hbatrouney\Desktop\New%20chart.xlsx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Spreadsheets%20for%20report%20charts%20and%20tables\QC%20materials\Fig%203.1\New%20chart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om-file.unimelb.edu.au\814\Users\jpham3\Documents\project%20bcr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Spreadsheets%20for%20report%20charts%20and%20tables\Fig_3.1_Time_profile_of_the_discount_rat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uom-file.unimelb.edu.au\814\Users\jpham3\Documents\project%20bc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uom-file.unimelb.edu.au\814\Users\jpham3\Documents\project%20bcr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Post%206%20Week%20Review\April%20Update%20-%20Estimating%20capital%20earnings%20with%20ABS%20comments%20and%20Grattan%20Q&amp;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Post%206%20Week%20Review\April%20Update%20-%20Estimating%20capital%20earnings%20with%20ABS%20comments%20and%20Grattan%20Q&amp;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Post%206%20Week%20Review\April%20Update%20-%20Estimating%20capital%20earnings%20with%20ABS%20comments%20and%20Grattan%20Q&amp;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Post%206%20Week%20Review\April%20Update%20-%20Estimating%20capital%20earnings%20with%20ABS%20comments%20and%20Grattan%20Q&amp;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batrouney\Dropbox\Transport%20Program\Project%20-%20Discount%20Rates\Post%206%20Week%20Review\April%20Update%20-%20Estimating%20capital%20earnings%20with%20ABS%20comments%20and%20Grattan%20Q&amp;A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01462071339443"/>
          <c:y val="0.11457916068696873"/>
          <c:w val="0.58176636117206659"/>
          <c:h val="0.79807219795297202"/>
        </c:manualLayout>
      </c:layout>
      <c:barChart>
        <c:barDir val="col"/>
        <c:grouping val="clustered"/>
        <c:varyColors val="0"/>
        <c:ser>
          <c:idx val="0"/>
          <c:order val="0"/>
          <c:tx>
            <c:v>BCR</c:v>
          </c:tx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BC0-4646-9F07-4FE968C23B0D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BC0-4646-9F07-4FE968C23B0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BC0-4646-9F07-4FE968C23B0D}"/>
              </c:ext>
            </c:extLst>
          </c:dPt>
          <c:cat>
            <c:numRef>
              <c:f>Sheet1!$C$13:$C$15</c:f>
              <c:numCache>
                <c:formatCode>0%</c:formatCode>
                <c:ptCount val="3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Sheet1!$B$13:$B$15</c:f>
              <c:numCache>
                <c:formatCode>General</c:formatCode>
                <c:ptCount val="3"/>
                <c:pt idx="0">
                  <c:v>1.5</c:v>
                </c:pt>
                <c:pt idx="1">
                  <c:v>1.2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C0-4646-9F07-4FE968C23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2890224"/>
        <c:axId val="302889440"/>
      </c:barChart>
      <c:catAx>
        <c:axId val="30289022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2889440"/>
        <c:crosses val="autoZero"/>
        <c:auto val="1"/>
        <c:lblAlgn val="ctr"/>
        <c:lblOffset val="100"/>
        <c:noMultiLvlLbl val="0"/>
      </c:catAx>
      <c:valAx>
        <c:axId val="302889440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2890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D4582A"/>
              </a:solidFill>
              <a:round/>
            </a:ln>
            <a:effectLst/>
          </c:spPr>
          <c:marker>
            <c:symbol val="none"/>
          </c:marker>
          <c:cat>
            <c:numRef>
              <c:f>Sheet1!$A$9:$A$60</c:f>
              <c:numCache>
                <c:formatCode>mmm\-yyyy</c:formatCode>
                <c:ptCount val="52"/>
                <c:pt idx="0">
                  <c:v>41455</c:v>
                </c:pt>
                <c:pt idx="1">
                  <c:v>41486</c:v>
                </c:pt>
                <c:pt idx="2">
                  <c:v>41517</c:v>
                </c:pt>
                <c:pt idx="3">
                  <c:v>41547</c:v>
                </c:pt>
                <c:pt idx="4">
                  <c:v>41578</c:v>
                </c:pt>
                <c:pt idx="5">
                  <c:v>41608</c:v>
                </c:pt>
                <c:pt idx="6">
                  <c:v>41639</c:v>
                </c:pt>
                <c:pt idx="7">
                  <c:v>41670</c:v>
                </c:pt>
                <c:pt idx="8">
                  <c:v>41698</c:v>
                </c:pt>
                <c:pt idx="9">
                  <c:v>41729</c:v>
                </c:pt>
                <c:pt idx="10">
                  <c:v>41759</c:v>
                </c:pt>
                <c:pt idx="11">
                  <c:v>41790</c:v>
                </c:pt>
                <c:pt idx="12">
                  <c:v>41820</c:v>
                </c:pt>
                <c:pt idx="13">
                  <c:v>41851</c:v>
                </c:pt>
                <c:pt idx="14">
                  <c:v>41882</c:v>
                </c:pt>
                <c:pt idx="15">
                  <c:v>41912</c:v>
                </c:pt>
                <c:pt idx="16">
                  <c:v>41943</c:v>
                </c:pt>
                <c:pt idx="17">
                  <c:v>41973</c:v>
                </c:pt>
                <c:pt idx="18">
                  <c:v>42004</c:v>
                </c:pt>
                <c:pt idx="19">
                  <c:v>42035</c:v>
                </c:pt>
                <c:pt idx="20">
                  <c:v>42063</c:v>
                </c:pt>
                <c:pt idx="21">
                  <c:v>42094</c:v>
                </c:pt>
                <c:pt idx="22">
                  <c:v>42124</c:v>
                </c:pt>
                <c:pt idx="23">
                  <c:v>42155</c:v>
                </c:pt>
                <c:pt idx="24">
                  <c:v>42185</c:v>
                </c:pt>
                <c:pt idx="25">
                  <c:v>42216</c:v>
                </c:pt>
                <c:pt idx="26">
                  <c:v>42247</c:v>
                </c:pt>
                <c:pt idx="27">
                  <c:v>42277</c:v>
                </c:pt>
                <c:pt idx="28">
                  <c:v>42308</c:v>
                </c:pt>
                <c:pt idx="29">
                  <c:v>42338</c:v>
                </c:pt>
                <c:pt idx="30">
                  <c:v>42369</c:v>
                </c:pt>
                <c:pt idx="31">
                  <c:v>42400</c:v>
                </c:pt>
                <c:pt idx="32">
                  <c:v>42429</c:v>
                </c:pt>
                <c:pt idx="33">
                  <c:v>42460</c:v>
                </c:pt>
                <c:pt idx="34">
                  <c:v>42490</c:v>
                </c:pt>
                <c:pt idx="35">
                  <c:v>42521</c:v>
                </c:pt>
                <c:pt idx="36">
                  <c:v>42551</c:v>
                </c:pt>
                <c:pt idx="37">
                  <c:v>42582</c:v>
                </c:pt>
                <c:pt idx="38">
                  <c:v>42613</c:v>
                </c:pt>
                <c:pt idx="39">
                  <c:v>42643</c:v>
                </c:pt>
                <c:pt idx="40">
                  <c:v>42674</c:v>
                </c:pt>
                <c:pt idx="41">
                  <c:v>42704</c:v>
                </c:pt>
                <c:pt idx="42">
                  <c:v>42735</c:v>
                </c:pt>
                <c:pt idx="43">
                  <c:v>42766</c:v>
                </c:pt>
                <c:pt idx="44">
                  <c:v>42794</c:v>
                </c:pt>
                <c:pt idx="45">
                  <c:v>42825</c:v>
                </c:pt>
                <c:pt idx="46">
                  <c:v>42855</c:v>
                </c:pt>
                <c:pt idx="47">
                  <c:v>42886</c:v>
                </c:pt>
                <c:pt idx="48">
                  <c:v>42916</c:v>
                </c:pt>
                <c:pt idx="49">
                  <c:v>42947</c:v>
                </c:pt>
                <c:pt idx="50">
                  <c:v>42978</c:v>
                </c:pt>
                <c:pt idx="51">
                  <c:v>43008</c:v>
                </c:pt>
              </c:numCache>
            </c:numRef>
          </c:cat>
          <c:val>
            <c:numRef>
              <c:f>Sheet1!$F$9:$F$60</c:f>
              <c:numCache>
                <c:formatCode>0.00%</c:formatCode>
                <c:ptCount val="52"/>
                <c:pt idx="0">
                  <c:v>1.1132812500000089E-2</c:v>
                </c:pt>
                <c:pt idx="1">
                  <c:v>1.5166340508806275E-2</c:v>
                </c:pt>
                <c:pt idx="2">
                  <c:v>1.6242661448140794E-2</c:v>
                </c:pt>
                <c:pt idx="3">
                  <c:v>1.7563600782778854E-2</c:v>
                </c:pt>
                <c:pt idx="4">
                  <c:v>1.2366114897760516E-2</c:v>
                </c:pt>
                <c:pt idx="5">
                  <c:v>1.3875365141188034E-2</c:v>
                </c:pt>
                <c:pt idx="6">
                  <c:v>1.5019474196689364E-2</c:v>
                </c:pt>
                <c:pt idx="7">
                  <c:v>1.2463556851312063E-2</c:v>
                </c:pt>
                <c:pt idx="8">
                  <c:v>1.1856171039844599E-2</c:v>
                </c:pt>
                <c:pt idx="9">
                  <c:v>1.1686103012633842E-2</c:v>
                </c:pt>
                <c:pt idx="10">
                  <c:v>1.0000000000000009E-2</c:v>
                </c:pt>
                <c:pt idx="11">
                  <c:v>7.5242718446602019E-3</c:v>
                </c:pt>
                <c:pt idx="12">
                  <c:v>6.8203883495145945E-3</c:v>
                </c:pt>
                <c:pt idx="13">
                  <c:v>1.1412512218963888E-2</c:v>
                </c:pt>
                <c:pt idx="14">
                  <c:v>1.0850439882698071E-2</c:v>
                </c:pt>
                <c:pt idx="15">
                  <c:v>1.2170087976539623E-2</c:v>
                </c:pt>
                <c:pt idx="16">
                  <c:v>1.5904621435594901E-2</c:v>
                </c:pt>
                <c:pt idx="17">
                  <c:v>1.5314650934119989E-2</c:v>
                </c:pt>
                <c:pt idx="18">
                  <c:v>1.234021632251725E-2</c:v>
                </c:pt>
                <c:pt idx="19">
                  <c:v>1.3203356367226249E-2</c:v>
                </c:pt>
                <c:pt idx="20">
                  <c:v>1.1870681145113693E-2</c:v>
                </c:pt>
                <c:pt idx="21">
                  <c:v>1.1673247778874796E-2</c:v>
                </c:pt>
                <c:pt idx="22">
                  <c:v>8.9655172413793949E-3</c:v>
                </c:pt>
                <c:pt idx="23">
                  <c:v>1.3596059113300418E-2</c:v>
                </c:pt>
                <c:pt idx="24">
                  <c:v>1.453201970443363E-2</c:v>
                </c:pt>
                <c:pt idx="25">
                  <c:v>1.3817733990147962E-2</c:v>
                </c:pt>
                <c:pt idx="26">
                  <c:v>1.1970443349753834E-2</c:v>
                </c:pt>
                <c:pt idx="27">
                  <c:v>1.1773399014778363E-2</c:v>
                </c:pt>
                <c:pt idx="28">
                  <c:v>9.0707964601770552E-3</c:v>
                </c:pt>
                <c:pt idx="29">
                  <c:v>1.1332350049164219E-2</c:v>
                </c:pt>
                <c:pt idx="30">
                  <c:v>1.1258603736480133E-2</c:v>
                </c:pt>
                <c:pt idx="31">
                  <c:v>1.4067127344521424E-2</c:v>
                </c:pt>
                <c:pt idx="32">
                  <c:v>1.1599210266535209E-2</c:v>
                </c:pt>
                <c:pt idx="33">
                  <c:v>1.2512339585389887E-2</c:v>
                </c:pt>
                <c:pt idx="34">
                  <c:v>1.4999999999999902E-2</c:v>
                </c:pt>
                <c:pt idx="35">
                  <c:v>1.3069306930693081E-2</c:v>
                </c:pt>
                <c:pt idx="36">
                  <c:v>1.1064356435643408E-2</c:v>
                </c:pt>
                <c:pt idx="37">
                  <c:v>6.194471865745399E-3</c:v>
                </c:pt>
                <c:pt idx="38">
                  <c:v>5.6762092793682939E-3</c:v>
                </c:pt>
                <c:pt idx="39">
                  <c:v>6.7620927936822284E-3</c:v>
                </c:pt>
                <c:pt idx="40">
                  <c:v>6.8965517241379448E-3</c:v>
                </c:pt>
                <c:pt idx="41">
                  <c:v>9.9014778325123842E-3</c:v>
                </c:pt>
                <c:pt idx="42">
                  <c:v>1.2733990147783425E-2</c:v>
                </c:pt>
                <c:pt idx="43">
                  <c:v>6.1459353574926379E-3</c:v>
                </c:pt>
                <c:pt idx="44">
                  <c:v>6.3663075416260373E-3</c:v>
                </c:pt>
                <c:pt idx="45">
                  <c:v>6.9539666993145843E-3</c:v>
                </c:pt>
                <c:pt idx="46">
                  <c:v>6.4769381746812016E-3</c:v>
                </c:pt>
                <c:pt idx="47">
                  <c:v>6.3052011776252304E-3</c:v>
                </c:pt>
                <c:pt idx="48">
                  <c:v>4.9803729146222775E-3</c:v>
                </c:pt>
                <c:pt idx="49">
                  <c:v>8.2760314341845387E-3</c:v>
                </c:pt>
                <c:pt idx="50">
                  <c:v>7.8339882121807314E-3</c:v>
                </c:pt>
                <c:pt idx="51">
                  <c:v>8.8408644400785885E-3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F5-4700-A372-E187283D7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9969536"/>
        <c:axId val="269970520"/>
      </c:lineChart>
      <c:dateAx>
        <c:axId val="269969536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69970520"/>
        <c:crosses val="autoZero"/>
        <c:auto val="1"/>
        <c:lblOffset val="100"/>
        <c:baseTimeUnit val="months"/>
        <c:majorUnit val="6"/>
        <c:majorTimeUnit val="months"/>
      </c:dateAx>
      <c:valAx>
        <c:axId val="269970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6996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Sheet3!$B$2:$B$214</c:f>
              <c:numCache>
                <c:formatCode>General</c:formatCode>
                <c:ptCount val="213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</c:numCache>
            </c:numRef>
          </c:cat>
          <c:val>
            <c:numRef>
              <c:f>Sheet3!$H$2:$H$214</c:f>
              <c:numCache>
                <c:formatCode>0.0</c:formatCode>
                <c:ptCount val="213"/>
                <c:pt idx="0">
                  <c:v>4.5637997432606214</c:v>
                </c:pt>
                <c:pt idx="1">
                  <c:v>4.3488966318234734</c:v>
                </c:pt>
                <c:pt idx="2">
                  <c:v>3.971155885471922</c:v>
                </c:pt>
                <c:pt idx="3">
                  <c:v>3.3703364614328324</c:v>
                </c:pt>
                <c:pt idx="4">
                  <c:v>3.5658095076975149</c:v>
                </c:pt>
                <c:pt idx="5">
                  <c:v>3.2805262182693973</c:v>
                </c:pt>
                <c:pt idx="6">
                  <c:v>3.3708907126628773</c:v>
                </c:pt>
                <c:pt idx="7">
                  <c:v>3.4346556030650621</c:v>
                </c:pt>
                <c:pt idx="8">
                  <c:v>3.3458524597765216</c:v>
                </c:pt>
                <c:pt idx="9">
                  <c:v>3.5199556541019916</c:v>
                </c:pt>
                <c:pt idx="10">
                  <c:v>3.4044345898004647</c:v>
                </c:pt>
                <c:pt idx="11">
                  <c:v>2.9689345314505955</c:v>
                </c:pt>
                <c:pt idx="12">
                  <c:v>2.4348651025036139</c:v>
                </c:pt>
                <c:pt idx="13">
                  <c:v>2.3530126336249069</c:v>
                </c:pt>
                <c:pt idx="14">
                  <c:v>2.1678151780192723</c:v>
                </c:pt>
                <c:pt idx="15">
                  <c:v>2.5021574973031369</c:v>
                </c:pt>
                <c:pt idx="16">
                  <c:v>2.8577458843393799</c:v>
                </c:pt>
                <c:pt idx="17">
                  <c:v>2.8123786407767026</c:v>
                </c:pt>
                <c:pt idx="18">
                  <c:v>3.4988913525499044</c:v>
                </c:pt>
                <c:pt idx="19">
                  <c:v>3.1819724284199324</c:v>
                </c:pt>
                <c:pt idx="20">
                  <c:v>3.0031707317073275</c:v>
                </c:pt>
                <c:pt idx="21">
                  <c:v>2.2382237591194842</c:v>
                </c:pt>
                <c:pt idx="22">
                  <c:v>2.2868353760691296</c:v>
                </c:pt>
                <c:pt idx="23">
                  <c:v>2.635152381438588</c:v>
                </c:pt>
                <c:pt idx="24">
                  <c:v>2.7750809061488635</c:v>
                </c:pt>
                <c:pt idx="25">
                  <c:v>2.8599514563106609</c:v>
                </c:pt>
                <c:pt idx="26">
                  <c:v>3.212621359223311</c:v>
                </c:pt>
                <c:pt idx="27">
                  <c:v>3.398832684824904</c:v>
                </c:pt>
                <c:pt idx="28">
                  <c:v>3.3221959059380746</c:v>
                </c:pt>
                <c:pt idx="29">
                  <c:v>3.1202641818554255</c:v>
                </c:pt>
                <c:pt idx="30">
                  <c:v>2.5773087293562646</c:v>
                </c:pt>
                <c:pt idx="31">
                  <c:v>2.3724894291754728</c:v>
                </c:pt>
                <c:pt idx="32">
                  <c:v>2.1663898117386449</c:v>
                </c:pt>
                <c:pt idx="33">
                  <c:v>2.681370684919937</c:v>
                </c:pt>
                <c:pt idx="34">
                  <c:v>2.5262622055625128</c:v>
                </c:pt>
                <c:pt idx="35">
                  <c:v>2.4246841593780433</c:v>
                </c:pt>
                <c:pt idx="36">
                  <c:v>1.9119070667957594</c:v>
                </c:pt>
                <c:pt idx="37">
                  <c:v>1.8080832526621515</c:v>
                </c:pt>
                <c:pt idx="38">
                  <c:v>1.9086802194256292</c:v>
                </c:pt>
                <c:pt idx="39">
                  <c:v>2.6764645531958564</c:v>
                </c:pt>
                <c:pt idx="40">
                  <c:v>2.3666489455963058</c:v>
                </c:pt>
                <c:pt idx="41">
                  <c:v>2.1469298245613944</c:v>
                </c:pt>
                <c:pt idx="42">
                  <c:v>2.5661072972285703</c:v>
                </c:pt>
                <c:pt idx="43">
                  <c:v>2.8499489464401728</c:v>
                </c:pt>
                <c:pt idx="44">
                  <c:v>2.8391369838738356</c:v>
                </c:pt>
                <c:pt idx="45">
                  <c:v>3.1334918478260976</c:v>
                </c:pt>
                <c:pt idx="46">
                  <c:v>3.3925781250000009</c:v>
                </c:pt>
                <c:pt idx="47">
                  <c:v>3.2786923363095077</c:v>
                </c:pt>
                <c:pt idx="48">
                  <c:v>3.6279411764705838</c:v>
                </c:pt>
                <c:pt idx="49">
                  <c:v>3.5495098039215689</c:v>
                </c:pt>
                <c:pt idx="50">
                  <c:v>3.3484654731457786</c:v>
                </c:pt>
                <c:pt idx="51">
                  <c:v>3.2224390243902556</c:v>
                </c:pt>
                <c:pt idx="52">
                  <c:v>3.3737514518002332</c:v>
                </c:pt>
                <c:pt idx="53">
                  <c:v>3.2638792102206882</c:v>
                </c:pt>
                <c:pt idx="54">
                  <c:v>3.3408868746112264</c:v>
                </c:pt>
                <c:pt idx="55">
                  <c:v>3.2093663911845871</c:v>
                </c:pt>
                <c:pt idx="56">
                  <c:v>3.0420776681773898</c:v>
                </c:pt>
                <c:pt idx="57">
                  <c:v>2.8306620209059385</c:v>
                </c:pt>
                <c:pt idx="58">
                  <c:v>2.8292682926829293</c:v>
                </c:pt>
                <c:pt idx="59">
                  <c:v>2.6652729384436746</c:v>
                </c:pt>
                <c:pt idx="60">
                  <c:v>2.8826583059210487</c:v>
                </c:pt>
                <c:pt idx="61">
                  <c:v>2.9274902343749964</c:v>
                </c:pt>
                <c:pt idx="62">
                  <c:v>3.1763857886904612</c:v>
                </c:pt>
                <c:pt idx="63">
                  <c:v>2.8995121951219671</c:v>
                </c:pt>
                <c:pt idx="64">
                  <c:v>2.719733924612</c:v>
                </c:pt>
                <c:pt idx="65">
                  <c:v>2.5760743321719071</c:v>
                </c:pt>
                <c:pt idx="66">
                  <c:v>2.0273890351484969</c:v>
                </c:pt>
                <c:pt idx="67">
                  <c:v>2.0549909332433947</c:v>
                </c:pt>
                <c:pt idx="68">
                  <c:v>2.0236310730976204</c:v>
                </c:pt>
                <c:pt idx="69">
                  <c:v>2.5294144895312121</c:v>
                </c:pt>
                <c:pt idx="70">
                  <c:v>2.5634506544039537</c:v>
                </c:pt>
                <c:pt idx="71">
                  <c:v>2.4771400778210273</c:v>
                </c:pt>
                <c:pt idx="72">
                  <c:v>2.2385811467444228</c:v>
                </c:pt>
                <c:pt idx="73">
                  <c:v>2.3051506316812631</c:v>
                </c:pt>
                <c:pt idx="74">
                  <c:v>2.372501795749371</c:v>
                </c:pt>
                <c:pt idx="75">
                  <c:v>1.5189479638008985</c:v>
                </c:pt>
                <c:pt idx="76">
                  <c:v>1.6826923076923128</c:v>
                </c:pt>
                <c:pt idx="77">
                  <c:v>1.6710164835164854</c:v>
                </c:pt>
                <c:pt idx="78">
                  <c:v>1.7635073260073186</c:v>
                </c:pt>
                <c:pt idx="79">
                  <c:v>1.705058528428105</c:v>
                </c:pt>
                <c:pt idx="80">
                  <c:v>1.5400641025640871</c:v>
                </c:pt>
                <c:pt idx="81">
                  <c:v>2.2894482090997315</c:v>
                </c:pt>
                <c:pt idx="82">
                  <c:v>2.2260846607410123</c:v>
                </c:pt>
                <c:pt idx="83">
                  <c:v>2.3200183420797993</c:v>
                </c:pt>
                <c:pt idx="84">
                  <c:v>3.2952380952381066</c:v>
                </c:pt>
                <c:pt idx="85">
                  <c:v>3.2285365853658821</c:v>
                </c:pt>
                <c:pt idx="86">
                  <c:v>3.1578713968957839</c:v>
                </c:pt>
                <c:pt idx="87">
                  <c:v>3.7313635868973849</c:v>
                </c:pt>
                <c:pt idx="88">
                  <c:v>3.7422816505557233</c:v>
                </c:pt>
                <c:pt idx="89">
                  <c:v>4.0203232125367361</c:v>
                </c:pt>
                <c:pt idx="90">
                  <c:v>4.2728612252187936</c:v>
                </c:pt>
                <c:pt idx="91">
                  <c:v>4.0529558849794478</c:v>
                </c:pt>
                <c:pt idx="92">
                  <c:v>4.1179815944576648</c:v>
                </c:pt>
                <c:pt idx="93">
                  <c:v>3.182067858199189</c:v>
                </c:pt>
                <c:pt idx="94">
                  <c:v>3.0373707924728599</c:v>
                </c:pt>
                <c:pt idx="95">
                  <c:v>3.214413584982867</c:v>
                </c:pt>
                <c:pt idx="96">
                  <c:v>1.7031913436515778</c:v>
                </c:pt>
                <c:pt idx="97">
                  <c:v>1.9122951193900395</c:v>
                </c:pt>
                <c:pt idx="98">
                  <c:v>1.711914013220972</c:v>
                </c:pt>
                <c:pt idx="99">
                  <c:v>1.6958584199963544</c:v>
                </c:pt>
                <c:pt idx="100">
                  <c:v>1.8726053639846807</c:v>
                </c:pt>
                <c:pt idx="101">
                  <c:v>2.0945881226053675</c:v>
                </c:pt>
                <c:pt idx="102">
                  <c:v>1.3014492753623097</c:v>
                </c:pt>
                <c:pt idx="103">
                  <c:v>0.82142857142855075</c:v>
                </c:pt>
                <c:pt idx="104">
                  <c:v>0.61515151515152411</c:v>
                </c:pt>
                <c:pt idx="105">
                  <c:v>1.4611641974226375</c:v>
                </c:pt>
                <c:pt idx="106">
                  <c:v>1.1964802314368583</c:v>
                </c:pt>
                <c:pt idx="107">
                  <c:v>0.49731367957019934</c:v>
                </c:pt>
                <c:pt idx="108">
                  <c:v>1.6462402343750071</c:v>
                </c:pt>
                <c:pt idx="109">
                  <c:v>1.8095703124999973</c:v>
                </c:pt>
                <c:pt idx="110">
                  <c:v>1.8825461647727249</c:v>
                </c:pt>
                <c:pt idx="111">
                  <c:v>3.0690335305719962</c:v>
                </c:pt>
                <c:pt idx="112">
                  <c:v>3.554522400676241</c:v>
                </c:pt>
                <c:pt idx="113">
                  <c:v>4.099276791584483</c:v>
                </c:pt>
                <c:pt idx="114">
                  <c:v>4.2369822993641559</c:v>
                </c:pt>
                <c:pt idx="115">
                  <c:v>4.2818675889328084</c:v>
                </c:pt>
                <c:pt idx="116">
                  <c:v>4.0747394897592715</c:v>
                </c:pt>
                <c:pt idx="117">
                  <c:v>3.2813301618394908</c:v>
                </c:pt>
                <c:pt idx="118">
                  <c:v>3.2974208292523732</c:v>
                </c:pt>
                <c:pt idx="119">
                  <c:v>3.3037171773704577</c:v>
                </c:pt>
                <c:pt idx="120">
                  <c:v>2.5826044703595841</c:v>
                </c:pt>
                <c:pt idx="121">
                  <c:v>2.5048590864917397</c:v>
                </c:pt>
                <c:pt idx="122">
                  <c:v>2.6433430515063305</c:v>
                </c:pt>
                <c:pt idx="123">
                  <c:v>2.6139670223084499</c:v>
                </c:pt>
                <c:pt idx="124">
                  <c:v>2.3084384093113419</c:v>
                </c:pt>
                <c:pt idx="125">
                  <c:v>2.1605237633365748</c:v>
                </c:pt>
                <c:pt idx="126">
                  <c:v>2.1817298347910574</c:v>
                </c:pt>
                <c:pt idx="127">
                  <c:v>2.0116618075801895</c:v>
                </c:pt>
                <c:pt idx="128">
                  <c:v>2.0432458697764888</c:v>
                </c:pt>
                <c:pt idx="129">
                  <c:v>2.2227626459144112</c:v>
                </c:pt>
                <c:pt idx="130">
                  <c:v>2.507295719844338</c:v>
                </c:pt>
                <c:pt idx="131">
                  <c:v>2.6799610894941539</c:v>
                </c:pt>
                <c:pt idx="132">
                  <c:v>2.1490803484995213</c:v>
                </c:pt>
                <c:pt idx="133">
                  <c:v>2.2362052274927491</c:v>
                </c:pt>
                <c:pt idx="134">
                  <c:v>2.0667957405614779</c:v>
                </c:pt>
                <c:pt idx="135">
                  <c:v>1.9444444444444597</c:v>
                </c:pt>
                <c:pt idx="136">
                  <c:v>1.7632850241545928</c:v>
                </c:pt>
                <c:pt idx="137">
                  <c:v>1.6038647342995427</c:v>
                </c:pt>
                <c:pt idx="138">
                  <c:v>1.5667311411992291</c:v>
                </c:pt>
                <c:pt idx="139">
                  <c:v>1.0565764023210855</c:v>
                </c:pt>
                <c:pt idx="140">
                  <c:v>0.77611218568665041</c:v>
                </c:pt>
                <c:pt idx="141">
                  <c:v>1.3300970873786344</c:v>
                </c:pt>
                <c:pt idx="142">
                  <c:v>1.0509708737864054</c:v>
                </c:pt>
                <c:pt idx="143">
                  <c:v>0.80097087378638854</c:v>
                </c:pt>
                <c:pt idx="144">
                  <c:v>2.1604330708661301</c:v>
                </c:pt>
                <c:pt idx="145">
                  <c:v>2.3326771653543465</c:v>
                </c:pt>
                <c:pt idx="146">
                  <c:v>2.509842519685046</c:v>
                </c:pt>
                <c:pt idx="147">
                  <c:v>2.6259881422924902</c:v>
                </c:pt>
                <c:pt idx="148">
                  <c:v>2.0528656126482137</c:v>
                </c:pt>
                <c:pt idx="149">
                  <c:v>1.7737154150197609</c:v>
                </c:pt>
                <c:pt idx="150">
                  <c:v>0.87009803921567208</c:v>
                </c:pt>
                <c:pt idx="151">
                  <c:v>1.1642156862745168</c:v>
                </c:pt>
                <c:pt idx="152">
                  <c:v>1.0710784313725519</c:v>
                </c:pt>
                <c:pt idx="153">
                  <c:v>0.80479452054793565</c:v>
                </c:pt>
                <c:pt idx="154">
                  <c:v>0.8683953033268077</c:v>
                </c:pt>
                <c:pt idx="155">
                  <c:v>1.0053816046966757</c:v>
                </c:pt>
                <c:pt idx="156">
                  <c:v>0.87560975609757286</c:v>
                </c:pt>
                <c:pt idx="157">
                  <c:v>0.97317073170732904</c:v>
                </c:pt>
                <c:pt idx="158">
                  <c:v>0.98780487804879247</c:v>
                </c:pt>
                <c:pt idx="159">
                  <c:v>0.82519531250000444</c:v>
                </c:pt>
                <c:pt idx="160">
                  <c:v>0.8056640624999778</c:v>
                </c:pt>
                <c:pt idx="161">
                  <c:v>1.1132812500000089</c:v>
                </c:pt>
                <c:pt idx="162">
                  <c:v>1.5166340508806275</c:v>
                </c:pt>
                <c:pt idx="163">
                  <c:v>1.6242661448140794</c:v>
                </c:pt>
                <c:pt idx="164">
                  <c:v>1.7563600782778854</c:v>
                </c:pt>
                <c:pt idx="165">
                  <c:v>1.2366114897760516</c:v>
                </c:pt>
                <c:pt idx="166">
                  <c:v>1.3875365141188034</c:v>
                </c:pt>
                <c:pt idx="167">
                  <c:v>1.5019474196689364</c:v>
                </c:pt>
                <c:pt idx="168">
                  <c:v>1.2463556851312063</c:v>
                </c:pt>
                <c:pt idx="169">
                  <c:v>1.1856171039844599</c:v>
                </c:pt>
                <c:pt idx="170">
                  <c:v>1.1686103012633842</c:v>
                </c:pt>
                <c:pt idx="171">
                  <c:v>1.0000000000000009</c:v>
                </c:pt>
                <c:pt idx="172">
                  <c:v>0.75242718446602019</c:v>
                </c:pt>
                <c:pt idx="173">
                  <c:v>0.68203883495145945</c:v>
                </c:pt>
                <c:pt idx="174">
                  <c:v>1.1412512218963888</c:v>
                </c:pt>
                <c:pt idx="175">
                  <c:v>1.0850439882698071</c:v>
                </c:pt>
                <c:pt idx="176">
                  <c:v>1.2170087976539623</c:v>
                </c:pt>
                <c:pt idx="177">
                  <c:v>1.5904621435594901</c:v>
                </c:pt>
                <c:pt idx="178">
                  <c:v>1.5314650934119989</c:v>
                </c:pt>
                <c:pt idx="179">
                  <c:v>1.234021632251725</c:v>
                </c:pt>
                <c:pt idx="180">
                  <c:v>1.3203356367226249</c:v>
                </c:pt>
                <c:pt idx="181">
                  <c:v>1.1870681145113693</c:v>
                </c:pt>
                <c:pt idx="182">
                  <c:v>1.1673247778874796</c:v>
                </c:pt>
                <c:pt idx="183">
                  <c:v>0.89655172413793949</c:v>
                </c:pt>
                <c:pt idx="184">
                  <c:v>1.3596059113300418</c:v>
                </c:pt>
                <c:pt idx="185">
                  <c:v>1.453201970443363</c:v>
                </c:pt>
                <c:pt idx="186">
                  <c:v>1.3817733990147962</c:v>
                </c:pt>
                <c:pt idx="187">
                  <c:v>1.1970443349753834</c:v>
                </c:pt>
                <c:pt idx="188">
                  <c:v>1.1773399014778363</c:v>
                </c:pt>
                <c:pt idx="189">
                  <c:v>0.90707964601770552</c:v>
                </c:pt>
                <c:pt idx="190">
                  <c:v>1.1332350049164219</c:v>
                </c:pt>
                <c:pt idx="191">
                  <c:v>1.1258603736480133</c:v>
                </c:pt>
                <c:pt idx="192">
                  <c:v>1.4067127344521424</c:v>
                </c:pt>
                <c:pt idx="193">
                  <c:v>1.1599210266535209</c:v>
                </c:pt>
                <c:pt idx="194">
                  <c:v>1.2512339585389887</c:v>
                </c:pt>
                <c:pt idx="195">
                  <c:v>1.4999999999999902</c:v>
                </c:pt>
                <c:pt idx="196">
                  <c:v>1.3069306930693081</c:v>
                </c:pt>
                <c:pt idx="197">
                  <c:v>1.1064356435643408</c:v>
                </c:pt>
                <c:pt idx="198">
                  <c:v>0.6194471865745399</c:v>
                </c:pt>
                <c:pt idx="199">
                  <c:v>0.56762092793682939</c:v>
                </c:pt>
                <c:pt idx="200">
                  <c:v>0.67620927936822284</c:v>
                </c:pt>
                <c:pt idx="201">
                  <c:v>0.68965517241379448</c:v>
                </c:pt>
                <c:pt idx="202">
                  <c:v>0.99014778325123842</c:v>
                </c:pt>
                <c:pt idx="203">
                  <c:v>1.2733990147783425</c:v>
                </c:pt>
                <c:pt idx="204">
                  <c:v>0.61459353574926379</c:v>
                </c:pt>
                <c:pt idx="205">
                  <c:v>0.63663075416260373</c:v>
                </c:pt>
                <c:pt idx="206">
                  <c:v>0.69539666993145843</c:v>
                </c:pt>
                <c:pt idx="207">
                  <c:v>0.64769381746812016</c:v>
                </c:pt>
                <c:pt idx="208">
                  <c:v>0.63052011776252304</c:v>
                </c:pt>
                <c:pt idx="209">
                  <c:v>0.49803729146222775</c:v>
                </c:pt>
                <c:pt idx="210">
                  <c:v>0.82760314341845387</c:v>
                </c:pt>
                <c:pt idx="211">
                  <c:v>0.78339882121807314</c:v>
                </c:pt>
                <c:pt idx="212">
                  <c:v>0.88408644400785885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07-4055-A291-FF5B2B31E848}"/>
            </c:ext>
          </c:extLst>
        </c:ser>
        <c:ser>
          <c:idx val="1"/>
          <c:order val="1"/>
          <c:tx>
            <c:v>Smoothed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Sheet3!$I$2:$I$214</c:f>
              <c:numCache>
                <c:formatCode>0.0</c:formatCode>
                <c:ptCount val="213"/>
                <c:pt idx="0">
                  <c:v>4.5637997432606214</c:v>
                </c:pt>
                <c:pt idx="1">
                  <c:v>4.4563481875420479</c:v>
                </c:pt>
                <c:pt idx="2">
                  <c:v>4.2946174201853395</c:v>
                </c:pt>
                <c:pt idx="3">
                  <c:v>3.8967963262427419</c:v>
                </c:pt>
                <c:pt idx="4">
                  <c:v>3.6357672848674234</c:v>
                </c:pt>
                <c:pt idx="5">
                  <c:v>3.405557395799915</c:v>
                </c:pt>
                <c:pt idx="6">
                  <c:v>3.40574214620993</c:v>
                </c:pt>
                <c:pt idx="7">
                  <c:v>3.3620241779991122</c:v>
                </c:pt>
                <c:pt idx="8">
                  <c:v>3.3837995918348205</c:v>
                </c:pt>
                <c:pt idx="9">
                  <c:v>3.4334879056478584</c:v>
                </c:pt>
                <c:pt idx="10">
                  <c:v>3.4234142345596594</c:v>
                </c:pt>
                <c:pt idx="11">
                  <c:v>3.2977749251176838</c:v>
                </c:pt>
                <c:pt idx="12">
                  <c:v>2.9360780745848913</c:v>
                </c:pt>
                <c:pt idx="13">
                  <c:v>2.5856040891930387</c:v>
                </c:pt>
                <c:pt idx="14">
                  <c:v>2.318564304715931</c:v>
                </c:pt>
                <c:pt idx="15">
                  <c:v>2.3409951029824385</c:v>
                </c:pt>
                <c:pt idx="16">
                  <c:v>2.509239519887263</c:v>
                </c:pt>
                <c:pt idx="17">
                  <c:v>2.7240940074730733</c:v>
                </c:pt>
                <c:pt idx="18">
                  <c:v>3.0563386258886625</c:v>
                </c:pt>
                <c:pt idx="19">
                  <c:v>3.16441414058218</c:v>
                </c:pt>
                <c:pt idx="20">
                  <c:v>3.2280115042257216</c:v>
                </c:pt>
                <c:pt idx="21">
                  <c:v>2.8077889730822481</c:v>
                </c:pt>
                <c:pt idx="22">
                  <c:v>2.5094099556319804</c:v>
                </c:pt>
                <c:pt idx="23">
                  <c:v>2.3867371722090671</c:v>
                </c:pt>
                <c:pt idx="24">
                  <c:v>2.5656895545521938</c:v>
                </c:pt>
                <c:pt idx="25">
                  <c:v>2.7567282479660378</c:v>
                </c:pt>
                <c:pt idx="26">
                  <c:v>2.9492179072276117</c:v>
                </c:pt>
                <c:pt idx="27">
                  <c:v>3.1571351667862921</c:v>
                </c:pt>
                <c:pt idx="28">
                  <c:v>3.3112166499954299</c:v>
                </c:pt>
                <c:pt idx="29">
                  <c:v>3.2804309242061347</c:v>
                </c:pt>
                <c:pt idx="30">
                  <c:v>3.006589605716588</c:v>
                </c:pt>
                <c:pt idx="31">
                  <c:v>2.6900207801290548</c:v>
                </c:pt>
                <c:pt idx="32">
                  <c:v>2.372062656756794</c:v>
                </c:pt>
                <c:pt idx="33">
                  <c:v>2.4067499752780184</c:v>
                </c:pt>
                <c:pt idx="34">
                  <c:v>2.4580075674070314</c:v>
                </c:pt>
                <c:pt idx="35">
                  <c:v>2.5441056832868312</c:v>
                </c:pt>
                <c:pt idx="36">
                  <c:v>2.2876178105787717</c:v>
                </c:pt>
                <c:pt idx="37">
                  <c:v>2.0482248262786515</c:v>
                </c:pt>
                <c:pt idx="38">
                  <c:v>1.87622351296118</c:v>
                </c:pt>
                <c:pt idx="39">
                  <c:v>2.131076008427879</c:v>
                </c:pt>
                <c:pt idx="40">
                  <c:v>2.3172645727392638</c:v>
                </c:pt>
                <c:pt idx="41">
                  <c:v>2.3966811077845187</c:v>
                </c:pt>
                <c:pt idx="42">
                  <c:v>2.3598953557954236</c:v>
                </c:pt>
                <c:pt idx="43">
                  <c:v>2.5209953560767127</c:v>
                </c:pt>
                <c:pt idx="44">
                  <c:v>2.7517310758475264</c:v>
                </c:pt>
                <c:pt idx="45">
                  <c:v>2.9408592593800353</c:v>
                </c:pt>
                <c:pt idx="46">
                  <c:v>3.1217356522333115</c:v>
                </c:pt>
                <c:pt idx="47">
                  <c:v>3.2682541030452019</c:v>
                </c:pt>
                <c:pt idx="48">
                  <c:v>3.4330705459266979</c:v>
                </c:pt>
                <c:pt idx="49">
                  <c:v>3.4853811055672197</c:v>
                </c:pt>
                <c:pt idx="50">
                  <c:v>3.5086388178459771</c:v>
                </c:pt>
                <c:pt idx="51">
                  <c:v>3.3734714338192013</c:v>
                </c:pt>
                <c:pt idx="52">
                  <c:v>3.3148853164454226</c:v>
                </c:pt>
                <c:pt idx="53">
                  <c:v>3.286689895470392</c:v>
                </c:pt>
                <c:pt idx="54">
                  <c:v>3.3261725122107157</c:v>
                </c:pt>
                <c:pt idx="55">
                  <c:v>3.2713774920055005</c:v>
                </c:pt>
                <c:pt idx="56">
                  <c:v>3.1974436446577346</c:v>
                </c:pt>
                <c:pt idx="57">
                  <c:v>3.0273686934226389</c:v>
                </c:pt>
                <c:pt idx="58">
                  <c:v>2.9006693272554194</c:v>
                </c:pt>
                <c:pt idx="59">
                  <c:v>2.7750677506775143</c:v>
                </c:pt>
                <c:pt idx="60">
                  <c:v>2.7923998456825507</c:v>
                </c:pt>
                <c:pt idx="61">
                  <c:v>2.8251404929132398</c:v>
                </c:pt>
                <c:pt idx="62">
                  <c:v>2.9955114429955021</c:v>
                </c:pt>
                <c:pt idx="63">
                  <c:v>3.0011294060624749</c:v>
                </c:pt>
                <c:pt idx="64">
                  <c:v>2.9318773028081431</c:v>
                </c:pt>
                <c:pt idx="65">
                  <c:v>2.7317734839686252</c:v>
                </c:pt>
                <c:pt idx="66">
                  <c:v>2.441065763977468</c:v>
                </c:pt>
                <c:pt idx="67">
                  <c:v>2.2194847668545994</c:v>
                </c:pt>
                <c:pt idx="68">
                  <c:v>2.0353370138298374</c:v>
                </c:pt>
                <c:pt idx="69">
                  <c:v>2.2026788319574089</c:v>
                </c:pt>
                <c:pt idx="70">
                  <c:v>2.3721654056775954</c:v>
                </c:pt>
                <c:pt idx="71">
                  <c:v>2.523335073918731</c:v>
                </c:pt>
                <c:pt idx="72">
                  <c:v>2.4263906263231347</c:v>
                </c:pt>
                <c:pt idx="73">
                  <c:v>2.3402906187489045</c:v>
                </c:pt>
                <c:pt idx="74">
                  <c:v>2.3054111913916855</c:v>
                </c:pt>
                <c:pt idx="75">
                  <c:v>2.0655334637438441</c:v>
                </c:pt>
                <c:pt idx="76">
                  <c:v>1.8580473557475274</c:v>
                </c:pt>
                <c:pt idx="77">
                  <c:v>1.6242189183365656</c:v>
                </c:pt>
                <c:pt idx="78">
                  <c:v>1.7057387057387057</c:v>
                </c:pt>
                <c:pt idx="79">
                  <c:v>1.7131941126506363</c:v>
                </c:pt>
                <c:pt idx="80">
                  <c:v>1.669543318999837</c:v>
                </c:pt>
                <c:pt idx="81">
                  <c:v>1.8448569466973079</c:v>
                </c:pt>
                <c:pt idx="82">
                  <c:v>2.0185323241349438</c:v>
                </c:pt>
                <c:pt idx="83">
                  <c:v>2.2785170706401812</c:v>
                </c:pt>
                <c:pt idx="84">
                  <c:v>2.6137803660196393</c:v>
                </c:pt>
                <c:pt idx="85">
                  <c:v>2.9479310075612624</c:v>
                </c:pt>
                <c:pt idx="86">
                  <c:v>3.2272153591665909</c:v>
                </c:pt>
                <c:pt idx="87">
                  <c:v>3.3725905230530167</c:v>
                </c:pt>
                <c:pt idx="88">
                  <c:v>3.5438388781162971</c:v>
                </c:pt>
                <c:pt idx="89">
                  <c:v>3.8313228166632811</c:v>
                </c:pt>
                <c:pt idx="90">
                  <c:v>4.0118220294370843</c:v>
                </c:pt>
                <c:pt idx="91">
                  <c:v>4.1153801075783258</c:v>
                </c:pt>
                <c:pt idx="92">
                  <c:v>4.1479329015519681</c:v>
                </c:pt>
                <c:pt idx="93">
                  <c:v>3.7843351125454334</c:v>
                </c:pt>
                <c:pt idx="94">
                  <c:v>3.4458067483765711</c:v>
                </c:pt>
                <c:pt idx="95">
                  <c:v>3.1446174118849721</c:v>
                </c:pt>
                <c:pt idx="96">
                  <c:v>2.6516585737024347</c:v>
                </c:pt>
                <c:pt idx="97">
                  <c:v>2.2766333493414947</c:v>
                </c:pt>
                <c:pt idx="98">
                  <c:v>1.7758001587541965</c:v>
                </c:pt>
                <c:pt idx="99">
                  <c:v>1.7733558508691221</c:v>
                </c:pt>
                <c:pt idx="100">
                  <c:v>1.7601259324006691</c:v>
                </c:pt>
                <c:pt idx="101">
                  <c:v>1.8876839688621343</c:v>
                </c:pt>
                <c:pt idx="102">
                  <c:v>1.7562142539841192</c:v>
                </c:pt>
                <c:pt idx="103">
                  <c:v>1.4058219897987427</c:v>
                </c:pt>
                <c:pt idx="104">
                  <c:v>0.91267645398079489</c:v>
                </c:pt>
                <c:pt idx="105">
                  <c:v>0.96591476133423748</c:v>
                </c:pt>
                <c:pt idx="106">
                  <c:v>1.0909319813370066</c:v>
                </c:pt>
                <c:pt idx="107">
                  <c:v>1.0516527028098983</c:v>
                </c:pt>
                <c:pt idx="108">
                  <c:v>1.113344715127355</c:v>
                </c:pt>
                <c:pt idx="109">
                  <c:v>1.3177080754817345</c:v>
                </c:pt>
                <c:pt idx="110">
                  <c:v>1.7794522372159098</c:v>
                </c:pt>
                <c:pt idx="111">
                  <c:v>2.2537166692815727</c:v>
                </c:pt>
                <c:pt idx="112">
                  <c:v>2.8353673653403209</c:v>
                </c:pt>
                <c:pt idx="113">
                  <c:v>3.5742775742775734</c:v>
                </c:pt>
                <c:pt idx="114">
                  <c:v>3.9635938305416265</c:v>
                </c:pt>
                <c:pt idx="115">
                  <c:v>4.2060422266271491</c:v>
                </c:pt>
                <c:pt idx="116">
                  <c:v>4.1978631260187456</c:v>
                </c:pt>
                <c:pt idx="117">
                  <c:v>3.8793124135105237</c:v>
                </c:pt>
                <c:pt idx="118">
                  <c:v>3.5511634936170453</c:v>
                </c:pt>
                <c:pt idx="119">
                  <c:v>3.2941560561541068</c:v>
                </c:pt>
                <c:pt idx="120">
                  <c:v>3.0612474923274715</c:v>
                </c:pt>
                <c:pt idx="121">
                  <c:v>2.7970602447405937</c:v>
                </c:pt>
                <c:pt idx="122">
                  <c:v>2.5769355361192181</c:v>
                </c:pt>
                <c:pt idx="123">
                  <c:v>2.5873897201021734</c:v>
                </c:pt>
                <c:pt idx="124">
                  <c:v>2.5219161610420406</c:v>
                </c:pt>
                <c:pt idx="125">
                  <c:v>2.360976398318789</c:v>
                </c:pt>
                <c:pt idx="126">
                  <c:v>2.2168973358129915</c:v>
                </c:pt>
                <c:pt idx="127">
                  <c:v>2.1179718019026073</c:v>
                </c:pt>
                <c:pt idx="128">
                  <c:v>2.0788791707159118</c:v>
                </c:pt>
                <c:pt idx="129">
                  <c:v>2.0925567744236964</c:v>
                </c:pt>
                <c:pt idx="130">
                  <c:v>2.257768078511746</c:v>
                </c:pt>
                <c:pt idx="131">
                  <c:v>2.4700064850843009</c:v>
                </c:pt>
                <c:pt idx="132">
                  <c:v>2.4454457192793377</c:v>
                </c:pt>
                <c:pt idx="133">
                  <c:v>2.3550822218288081</c:v>
                </c:pt>
                <c:pt idx="134">
                  <c:v>2.1506937721845829</c:v>
                </c:pt>
                <c:pt idx="135">
                  <c:v>2.0824818041662287</c:v>
                </c:pt>
                <c:pt idx="136">
                  <c:v>1.9248417363868435</c:v>
                </c:pt>
                <c:pt idx="137">
                  <c:v>1.7705314009661983</c:v>
                </c:pt>
                <c:pt idx="138">
                  <c:v>1.6446269665511215</c:v>
                </c:pt>
                <c:pt idx="139">
                  <c:v>1.4090574259399524</c:v>
                </c:pt>
                <c:pt idx="140">
                  <c:v>1.1331399097356549</c:v>
                </c:pt>
                <c:pt idx="141">
                  <c:v>1.0542618917954567</c:v>
                </c:pt>
                <c:pt idx="142">
                  <c:v>1.0523933822838967</c:v>
                </c:pt>
                <c:pt idx="143">
                  <c:v>1.0606796116504762</c:v>
                </c:pt>
                <c:pt idx="144">
                  <c:v>1.3374582728129747</c:v>
                </c:pt>
                <c:pt idx="145">
                  <c:v>1.7646937033356218</c:v>
                </c:pt>
                <c:pt idx="146">
                  <c:v>2.3343175853018407</c:v>
                </c:pt>
                <c:pt idx="147">
                  <c:v>2.4895026091106276</c:v>
                </c:pt>
                <c:pt idx="148">
                  <c:v>2.3962320915419166</c:v>
                </c:pt>
                <c:pt idx="149">
                  <c:v>2.1508563899868216</c:v>
                </c:pt>
                <c:pt idx="150">
                  <c:v>1.5655596889612156</c:v>
                </c:pt>
                <c:pt idx="151">
                  <c:v>1.26934304683665</c:v>
                </c:pt>
                <c:pt idx="152">
                  <c:v>1.0351307189542469</c:v>
                </c:pt>
                <c:pt idx="153">
                  <c:v>1.0133628793983347</c:v>
                </c:pt>
                <c:pt idx="154">
                  <c:v>0.91475608508243178</c:v>
                </c:pt>
                <c:pt idx="155">
                  <c:v>0.89285714285713969</c:v>
                </c:pt>
                <c:pt idx="156">
                  <c:v>0.91646222137368538</c:v>
                </c:pt>
                <c:pt idx="157">
                  <c:v>0.9513873641671925</c:v>
                </c:pt>
                <c:pt idx="158">
                  <c:v>0.94552845528456475</c:v>
                </c:pt>
                <c:pt idx="159">
                  <c:v>0.92872364075204195</c:v>
                </c:pt>
                <c:pt idx="160">
                  <c:v>0.87288808434959153</c:v>
                </c:pt>
                <c:pt idx="161">
                  <c:v>0.91471354166666374</c:v>
                </c:pt>
                <c:pt idx="162">
                  <c:v>1.1451931211268713</c:v>
                </c:pt>
                <c:pt idx="163">
                  <c:v>1.4180604818982385</c:v>
                </c:pt>
                <c:pt idx="164">
                  <c:v>1.6324200913241975</c:v>
                </c:pt>
                <c:pt idx="165">
                  <c:v>1.5390792376226721</c:v>
                </c:pt>
                <c:pt idx="166">
                  <c:v>1.4601693607242467</c:v>
                </c:pt>
                <c:pt idx="167">
                  <c:v>1.3753651411879304</c:v>
                </c:pt>
                <c:pt idx="168">
                  <c:v>1.3786132063063155</c:v>
                </c:pt>
                <c:pt idx="169">
                  <c:v>1.3113067362615343</c:v>
                </c:pt>
                <c:pt idx="170">
                  <c:v>1.2001943634596834</c:v>
                </c:pt>
                <c:pt idx="171">
                  <c:v>1.1180758017492816</c:v>
                </c:pt>
                <c:pt idx="172">
                  <c:v>0.97367916190980175</c:v>
                </c:pt>
                <c:pt idx="173">
                  <c:v>0.81148867313916018</c:v>
                </c:pt>
                <c:pt idx="174">
                  <c:v>0.85857241377128946</c:v>
                </c:pt>
                <c:pt idx="175">
                  <c:v>0.96944468170588516</c:v>
                </c:pt>
                <c:pt idx="176">
                  <c:v>1.1477680026067194</c:v>
                </c:pt>
                <c:pt idx="177">
                  <c:v>1.2975049764944198</c:v>
                </c:pt>
                <c:pt idx="178">
                  <c:v>1.4463120115418171</c:v>
                </c:pt>
                <c:pt idx="179">
                  <c:v>1.451982956407738</c:v>
                </c:pt>
                <c:pt idx="180">
                  <c:v>1.3619407874621163</c:v>
                </c:pt>
                <c:pt idx="181">
                  <c:v>1.2471417944952397</c:v>
                </c:pt>
                <c:pt idx="182">
                  <c:v>1.2249095097071578</c:v>
                </c:pt>
                <c:pt idx="183">
                  <c:v>1.0836482055122627</c:v>
                </c:pt>
                <c:pt idx="184">
                  <c:v>1.1411608044518202</c:v>
                </c:pt>
                <c:pt idx="185">
                  <c:v>1.2364532019704482</c:v>
                </c:pt>
                <c:pt idx="186">
                  <c:v>1.3981937602627337</c:v>
                </c:pt>
                <c:pt idx="187">
                  <c:v>1.3440065681445141</c:v>
                </c:pt>
                <c:pt idx="188">
                  <c:v>1.2520525451560054</c:v>
                </c:pt>
                <c:pt idx="189">
                  <c:v>1.0938212941569752</c:v>
                </c:pt>
                <c:pt idx="190">
                  <c:v>1.0725515174706546</c:v>
                </c:pt>
                <c:pt idx="191">
                  <c:v>1.0553916748607135</c:v>
                </c:pt>
                <c:pt idx="192">
                  <c:v>1.2219360376721926</c:v>
                </c:pt>
                <c:pt idx="193">
                  <c:v>1.2308313782512255</c:v>
                </c:pt>
                <c:pt idx="194">
                  <c:v>1.2726225732148839</c:v>
                </c:pt>
                <c:pt idx="195">
                  <c:v>1.3037183283975</c:v>
                </c:pt>
                <c:pt idx="196">
                  <c:v>1.3527215505360957</c:v>
                </c:pt>
                <c:pt idx="197">
                  <c:v>1.3044554455445463</c:v>
                </c:pt>
                <c:pt idx="198">
                  <c:v>1.0109378410693963</c:v>
                </c:pt>
                <c:pt idx="199">
                  <c:v>0.76450125269190339</c:v>
                </c:pt>
                <c:pt idx="200">
                  <c:v>0.62109246462653067</c:v>
                </c:pt>
                <c:pt idx="201">
                  <c:v>0.64449512657294894</c:v>
                </c:pt>
                <c:pt idx="202">
                  <c:v>0.78533741167775195</c:v>
                </c:pt>
                <c:pt idx="203">
                  <c:v>0.98440065681445843</c:v>
                </c:pt>
                <c:pt idx="204">
                  <c:v>0.95938011125961487</c:v>
                </c:pt>
                <c:pt idx="205">
                  <c:v>0.84154110156340334</c:v>
                </c:pt>
                <c:pt idx="206">
                  <c:v>0.64887365328110869</c:v>
                </c:pt>
                <c:pt idx="207">
                  <c:v>0.65990708052072744</c:v>
                </c:pt>
                <c:pt idx="208">
                  <c:v>0.65787020172070054</c:v>
                </c:pt>
                <c:pt idx="209">
                  <c:v>0.59208374223095694</c:v>
                </c:pt>
                <c:pt idx="210">
                  <c:v>0.65205351754773488</c:v>
                </c:pt>
                <c:pt idx="211">
                  <c:v>0.70301308536625162</c:v>
                </c:pt>
                <c:pt idx="212">
                  <c:v>0.83169613621479532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07-4055-A291-FF5B2B31E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653200"/>
        <c:axId val="309653528"/>
      </c:lineChart>
      <c:catAx>
        <c:axId val="309653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53528"/>
        <c:crosses val="autoZero"/>
        <c:auto val="1"/>
        <c:lblAlgn val="ctr"/>
        <c:lblOffset val="100"/>
        <c:tickLblSkip val="30"/>
        <c:noMultiLvlLbl val="1"/>
      </c:catAx>
      <c:valAx>
        <c:axId val="30965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532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D4582A"/>
              </a:solidFill>
              <a:round/>
            </a:ln>
            <a:effectLst/>
          </c:spPr>
          <c:marker>
            <c:symbol val="none"/>
          </c:marker>
          <c:cat>
            <c:numRef>
              <c:f>Sheet3!$A$2:$A$214</c:f>
              <c:numCache>
                <c:formatCode>mmm\-yyyy</c:formatCode>
                <c:ptCount val="213"/>
                <c:pt idx="0">
                  <c:v>36556</c:v>
                </c:pt>
                <c:pt idx="1">
                  <c:v>36585</c:v>
                </c:pt>
                <c:pt idx="2">
                  <c:v>36616</c:v>
                </c:pt>
                <c:pt idx="3">
                  <c:v>36646</c:v>
                </c:pt>
                <c:pt idx="4">
                  <c:v>36677</c:v>
                </c:pt>
                <c:pt idx="5">
                  <c:v>36707</c:v>
                </c:pt>
                <c:pt idx="6">
                  <c:v>36738</c:v>
                </c:pt>
                <c:pt idx="7">
                  <c:v>36769</c:v>
                </c:pt>
                <c:pt idx="8">
                  <c:v>36799</c:v>
                </c:pt>
                <c:pt idx="9">
                  <c:v>36830</c:v>
                </c:pt>
                <c:pt idx="10">
                  <c:v>36860</c:v>
                </c:pt>
                <c:pt idx="11">
                  <c:v>36891</c:v>
                </c:pt>
                <c:pt idx="12">
                  <c:v>36922</c:v>
                </c:pt>
                <c:pt idx="13">
                  <c:v>36950</c:v>
                </c:pt>
                <c:pt idx="14">
                  <c:v>36981</c:v>
                </c:pt>
                <c:pt idx="15">
                  <c:v>37011</c:v>
                </c:pt>
                <c:pt idx="16">
                  <c:v>37042</c:v>
                </c:pt>
                <c:pt idx="17">
                  <c:v>37072</c:v>
                </c:pt>
                <c:pt idx="18">
                  <c:v>37103</c:v>
                </c:pt>
                <c:pt idx="19">
                  <c:v>37134</c:v>
                </c:pt>
                <c:pt idx="20">
                  <c:v>37164</c:v>
                </c:pt>
                <c:pt idx="21">
                  <c:v>37195</c:v>
                </c:pt>
                <c:pt idx="22">
                  <c:v>37225</c:v>
                </c:pt>
                <c:pt idx="23">
                  <c:v>37256</c:v>
                </c:pt>
                <c:pt idx="24">
                  <c:v>37287</c:v>
                </c:pt>
                <c:pt idx="25">
                  <c:v>37315</c:v>
                </c:pt>
                <c:pt idx="26">
                  <c:v>37346</c:v>
                </c:pt>
                <c:pt idx="27">
                  <c:v>37376</c:v>
                </c:pt>
                <c:pt idx="28">
                  <c:v>37407</c:v>
                </c:pt>
                <c:pt idx="29">
                  <c:v>37437</c:v>
                </c:pt>
                <c:pt idx="30">
                  <c:v>37468</c:v>
                </c:pt>
                <c:pt idx="31">
                  <c:v>37499</c:v>
                </c:pt>
                <c:pt idx="32">
                  <c:v>37529</c:v>
                </c:pt>
                <c:pt idx="33">
                  <c:v>37560</c:v>
                </c:pt>
                <c:pt idx="34">
                  <c:v>37590</c:v>
                </c:pt>
                <c:pt idx="35">
                  <c:v>37621</c:v>
                </c:pt>
                <c:pt idx="36">
                  <c:v>37652</c:v>
                </c:pt>
                <c:pt idx="37">
                  <c:v>37680</c:v>
                </c:pt>
                <c:pt idx="38">
                  <c:v>37711</c:v>
                </c:pt>
                <c:pt idx="39">
                  <c:v>37741</c:v>
                </c:pt>
                <c:pt idx="40">
                  <c:v>37772</c:v>
                </c:pt>
                <c:pt idx="41">
                  <c:v>37802</c:v>
                </c:pt>
                <c:pt idx="42">
                  <c:v>37833</c:v>
                </c:pt>
                <c:pt idx="43">
                  <c:v>37864</c:v>
                </c:pt>
                <c:pt idx="44">
                  <c:v>37894</c:v>
                </c:pt>
                <c:pt idx="45">
                  <c:v>37925</c:v>
                </c:pt>
                <c:pt idx="46">
                  <c:v>37955</c:v>
                </c:pt>
                <c:pt idx="47">
                  <c:v>37986</c:v>
                </c:pt>
                <c:pt idx="48">
                  <c:v>38017</c:v>
                </c:pt>
                <c:pt idx="49">
                  <c:v>38046</c:v>
                </c:pt>
                <c:pt idx="50">
                  <c:v>38077</c:v>
                </c:pt>
                <c:pt idx="51">
                  <c:v>38107</c:v>
                </c:pt>
                <c:pt idx="52">
                  <c:v>38138</c:v>
                </c:pt>
                <c:pt idx="53">
                  <c:v>38168</c:v>
                </c:pt>
                <c:pt idx="54">
                  <c:v>38199</c:v>
                </c:pt>
                <c:pt idx="55">
                  <c:v>38230</c:v>
                </c:pt>
                <c:pt idx="56">
                  <c:v>38260</c:v>
                </c:pt>
                <c:pt idx="57">
                  <c:v>38291</c:v>
                </c:pt>
                <c:pt idx="58">
                  <c:v>38321</c:v>
                </c:pt>
                <c:pt idx="59">
                  <c:v>38352</c:v>
                </c:pt>
                <c:pt idx="60">
                  <c:v>38383</c:v>
                </c:pt>
                <c:pt idx="61">
                  <c:v>38411</c:v>
                </c:pt>
                <c:pt idx="62">
                  <c:v>38442</c:v>
                </c:pt>
                <c:pt idx="63">
                  <c:v>38472</c:v>
                </c:pt>
                <c:pt idx="64">
                  <c:v>38503</c:v>
                </c:pt>
                <c:pt idx="65">
                  <c:v>38533</c:v>
                </c:pt>
                <c:pt idx="66">
                  <c:v>38564</c:v>
                </c:pt>
                <c:pt idx="67">
                  <c:v>38595</c:v>
                </c:pt>
                <c:pt idx="68">
                  <c:v>38625</c:v>
                </c:pt>
                <c:pt idx="69">
                  <c:v>38656</c:v>
                </c:pt>
                <c:pt idx="70">
                  <c:v>38686</c:v>
                </c:pt>
                <c:pt idx="71">
                  <c:v>38717</c:v>
                </c:pt>
                <c:pt idx="72">
                  <c:v>38748</c:v>
                </c:pt>
                <c:pt idx="73">
                  <c:v>38776</c:v>
                </c:pt>
                <c:pt idx="74">
                  <c:v>38807</c:v>
                </c:pt>
                <c:pt idx="75">
                  <c:v>38837</c:v>
                </c:pt>
                <c:pt idx="76">
                  <c:v>38868</c:v>
                </c:pt>
                <c:pt idx="77">
                  <c:v>38898</c:v>
                </c:pt>
                <c:pt idx="78">
                  <c:v>38929</c:v>
                </c:pt>
                <c:pt idx="79">
                  <c:v>38960</c:v>
                </c:pt>
                <c:pt idx="80">
                  <c:v>38990</c:v>
                </c:pt>
                <c:pt idx="81">
                  <c:v>39021</c:v>
                </c:pt>
                <c:pt idx="82">
                  <c:v>39051</c:v>
                </c:pt>
                <c:pt idx="83">
                  <c:v>39082</c:v>
                </c:pt>
                <c:pt idx="84">
                  <c:v>39113</c:v>
                </c:pt>
                <c:pt idx="85">
                  <c:v>39141</c:v>
                </c:pt>
                <c:pt idx="86">
                  <c:v>39172</c:v>
                </c:pt>
                <c:pt idx="87">
                  <c:v>39202</c:v>
                </c:pt>
                <c:pt idx="88">
                  <c:v>39233</c:v>
                </c:pt>
                <c:pt idx="89">
                  <c:v>39263</c:v>
                </c:pt>
                <c:pt idx="90">
                  <c:v>39294</c:v>
                </c:pt>
                <c:pt idx="91">
                  <c:v>39325</c:v>
                </c:pt>
                <c:pt idx="92">
                  <c:v>39355</c:v>
                </c:pt>
                <c:pt idx="93">
                  <c:v>39386</c:v>
                </c:pt>
                <c:pt idx="94">
                  <c:v>39416</c:v>
                </c:pt>
                <c:pt idx="95">
                  <c:v>39447</c:v>
                </c:pt>
                <c:pt idx="96">
                  <c:v>39478</c:v>
                </c:pt>
                <c:pt idx="97">
                  <c:v>39507</c:v>
                </c:pt>
                <c:pt idx="98">
                  <c:v>39538</c:v>
                </c:pt>
                <c:pt idx="99">
                  <c:v>39568</c:v>
                </c:pt>
                <c:pt idx="100">
                  <c:v>39599</c:v>
                </c:pt>
                <c:pt idx="101">
                  <c:v>39629</c:v>
                </c:pt>
                <c:pt idx="102">
                  <c:v>39660</c:v>
                </c:pt>
                <c:pt idx="103">
                  <c:v>39691</c:v>
                </c:pt>
                <c:pt idx="104">
                  <c:v>39721</c:v>
                </c:pt>
                <c:pt idx="105">
                  <c:v>39752</c:v>
                </c:pt>
                <c:pt idx="106">
                  <c:v>39782</c:v>
                </c:pt>
                <c:pt idx="107">
                  <c:v>39813</c:v>
                </c:pt>
                <c:pt idx="108">
                  <c:v>39844</c:v>
                </c:pt>
                <c:pt idx="109">
                  <c:v>39872</c:v>
                </c:pt>
                <c:pt idx="110">
                  <c:v>39903</c:v>
                </c:pt>
                <c:pt idx="111">
                  <c:v>39933</c:v>
                </c:pt>
                <c:pt idx="112">
                  <c:v>39964</c:v>
                </c:pt>
                <c:pt idx="113">
                  <c:v>39994</c:v>
                </c:pt>
                <c:pt idx="114">
                  <c:v>40025</c:v>
                </c:pt>
                <c:pt idx="115">
                  <c:v>40056</c:v>
                </c:pt>
                <c:pt idx="116">
                  <c:v>40086</c:v>
                </c:pt>
                <c:pt idx="117">
                  <c:v>40117</c:v>
                </c:pt>
                <c:pt idx="118">
                  <c:v>40147</c:v>
                </c:pt>
                <c:pt idx="119">
                  <c:v>40178</c:v>
                </c:pt>
                <c:pt idx="120">
                  <c:v>40209</c:v>
                </c:pt>
                <c:pt idx="121">
                  <c:v>40237</c:v>
                </c:pt>
                <c:pt idx="122">
                  <c:v>40268</c:v>
                </c:pt>
                <c:pt idx="123">
                  <c:v>40298</c:v>
                </c:pt>
                <c:pt idx="124">
                  <c:v>40329</c:v>
                </c:pt>
                <c:pt idx="125">
                  <c:v>40359</c:v>
                </c:pt>
                <c:pt idx="126">
                  <c:v>40390</c:v>
                </c:pt>
                <c:pt idx="127">
                  <c:v>40421</c:v>
                </c:pt>
                <c:pt idx="128">
                  <c:v>40451</c:v>
                </c:pt>
                <c:pt idx="129">
                  <c:v>40482</c:v>
                </c:pt>
                <c:pt idx="130">
                  <c:v>40512</c:v>
                </c:pt>
                <c:pt idx="131">
                  <c:v>40543</c:v>
                </c:pt>
                <c:pt idx="132">
                  <c:v>40574</c:v>
                </c:pt>
                <c:pt idx="133">
                  <c:v>40602</c:v>
                </c:pt>
                <c:pt idx="134">
                  <c:v>40633</c:v>
                </c:pt>
                <c:pt idx="135">
                  <c:v>40663</c:v>
                </c:pt>
                <c:pt idx="136">
                  <c:v>40694</c:v>
                </c:pt>
                <c:pt idx="137">
                  <c:v>40724</c:v>
                </c:pt>
                <c:pt idx="138">
                  <c:v>40755</c:v>
                </c:pt>
                <c:pt idx="139">
                  <c:v>40786</c:v>
                </c:pt>
                <c:pt idx="140">
                  <c:v>40816</c:v>
                </c:pt>
                <c:pt idx="141">
                  <c:v>40847</c:v>
                </c:pt>
                <c:pt idx="142">
                  <c:v>40877</c:v>
                </c:pt>
                <c:pt idx="143">
                  <c:v>40908</c:v>
                </c:pt>
                <c:pt idx="144">
                  <c:v>40939</c:v>
                </c:pt>
                <c:pt idx="145">
                  <c:v>40968</c:v>
                </c:pt>
                <c:pt idx="146">
                  <c:v>40999</c:v>
                </c:pt>
                <c:pt idx="147">
                  <c:v>41029</c:v>
                </c:pt>
                <c:pt idx="148">
                  <c:v>41060</c:v>
                </c:pt>
                <c:pt idx="149">
                  <c:v>41090</c:v>
                </c:pt>
                <c:pt idx="150">
                  <c:v>41121</c:v>
                </c:pt>
                <c:pt idx="151">
                  <c:v>41152</c:v>
                </c:pt>
                <c:pt idx="152">
                  <c:v>41182</c:v>
                </c:pt>
                <c:pt idx="153">
                  <c:v>41213</c:v>
                </c:pt>
                <c:pt idx="154">
                  <c:v>41243</c:v>
                </c:pt>
                <c:pt idx="155">
                  <c:v>41274</c:v>
                </c:pt>
                <c:pt idx="156">
                  <c:v>41305</c:v>
                </c:pt>
                <c:pt idx="157">
                  <c:v>41333</c:v>
                </c:pt>
                <c:pt idx="158">
                  <c:v>41364</c:v>
                </c:pt>
                <c:pt idx="159">
                  <c:v>41394</c:v>
                </c:pt>
                <c:pt idx="160">
                  <c:v>41425</c:v>
                </c:pt>
                <c:pt idx="161">
                  <c:v>41455</c:v>
                </c:pt>
                <c:pt idx="162">
                  <c:v>41486</c:v>
                </c:pt>
                <c:pt idx="163">
                  <c:v>41517</c:v>
                </c:pt>
                <c:pt idx="164">
                  <c:v>41547</c:v>
                </c:pt>
                <c:pt idx="165">
                  <c:v>41578</c:v>
                </c:pt>
                <c:pt idx="166">
                  <c:v>41608</c:v>
                </c:pt>
                <c:pt idx="167">
                  <c:v>41639</c:v>
                </c:pt>
                <c:pt idx="168">
                  <c:v>41670</c:v>
                </c:pt>
                <c:pt idx="169">
                  <c:v>41698</c:v>
                </c:pt>
                <c:pt idx="170">
                  <c:v>41729</c:v>
                </c:pt>
                <c:pt idx="171">
                  <c:v>41759</c:v>
                </c:pt>
                <c:pt idx="172">
                  <c:v>41790</c:v>
                </c:pt>
                <c:pt idx="173">
                  <c:v>41820</c:v>
                </c:pt>
                <c:pt idx="174">
                  <c:v>41851</c:v>
                </c:pt>
                <c:pt idx="175">
                  <c:v>41882</c:v>
                </c:pt>
                <c:pt idx="176">
                  <c:v>41912</c:v>
                </c:pt>
                <c:pt idx="177">
                  <c:v>41943</c:v>
                </c:pt>
                <c:pt idx="178">
                  <c:v>41973</c:v>
                </c:pt>
                <c:pt idx="179">
                  <c:v>42004</c:v>
                </c:pt>
                <c:pt idx="180">
                  <c:v>42035</c:v>
                </c:pt>
                <c:pt idx="181">
                  <c:v>42063</c:v>
                </c:pt>
                <c:pt idx="182">
                  <c:v>42094</c:v>
                </c:pt>
                <c:pt idx="183">
                  <c:v>42124</c:v>
                </c:pt>
                <c:pt idx="184">
                  <c:v>42155</c:v>
                </c:pt>
                <c:pt idx="185">
                  <c:v>42185</c:v>
                </c:pt>
                <c:pt idx="186">
                  <c:v>42216</c:v>
                </c:pt>
                <c:pt idx="187">
                  <c:v>42247</c:v>
                </c:pt>
                <c:pt idx="188">
                  <c:v>42277</c:v>
                </c:pt>
                <c:pt idx="189">
                  <c:v>42308</c:v>
                </c:pt>
                <c:pt idx="190">
                  <c:v>42338</c:v>
                </c:pt>
                <c:pt idx="191">
                  <c:v>42369</c:v>
                </c:pt>
                <c:pt idx="192">
                  <c:v>42400</c:v>
                </c:pt>
                <c:pt idx="193">
                  <c:v>42429</c:v>
                </c:pt>
                <c:pt idx="194">
                  <c:v>42460</c:v>
                </c:pt>
                <c:pt idx="195">
                  <c:v>42490</c:v>
                </c:pt>
                <c:pt idx="196">
                  <c:v>42521</c:v>
                </c:pt>
                <c:pt idx="197">
                  <c:v>42551</c:v>
                </c:pt>
                <c:pt idx="198">
                  <c:v>42582</c:v>
                </c:pt>
                <c:pt idx="199">
                  <c:v>42613</c:v>
                </c:pt>
                <c:pt idx="200">
                  <c:v>42643</c:v>
                </c:pt>
                <c:pt idx="201">
                  <c:v>42674</c:v>
                </c:pt>
                <c:pt idx="202">
                  <c:v>42704</c:v>
                </c:pt>
                <c:pt idx="203">
                  <c:v>42735</c:v>
                </c:pt>
                <c:pt idx="204">
                  <c:v>42766</c:v>
                </c:pt>
                <c:pt idx="205">
                  <c:v>42794</c:v>
                </c:pt>
                <c:pt idx="206">
                  <c:v>42825</c:v>
                </c:pt>
                <c:pt idx="207">
                  <c:v>42855</c:v>
                </c:pt>
                <c:pt idx="208">
                  <c:v>42886</c:v>
                </c:pt>
                <c:pt idx="209">
                  <c:v>42916</c:v>
                </c:pt>
                <c:pt idx="210">
                  <c:v>42947</c:v>
                </c:pt>
                <c:pt idx="211">
                  <c:v>42978</c:v>
                </c:pt>
                <c:pt idx="212">
                  <c:v>43008</c:v>
                </c:pt>
              </c:numCache>
            </c:numRef>
          </c:cat>
          <c:val>
            <c:numRef>
              <c:f>Sheet3!$G$2:$G$214</c:f>
              <c:numCache>
                <c:formatCode>0.0</c:formatCode>
                <c:ptCount val="213"/>
                <c:pt idx="0">
                  <c:v>4.5637997432606214</c:v>
                </c:pt>
                <c:pt idx="1">
                  <c:v>4.3488966318234734</c:v>
                </c:pt>
                <c:pt idx="2">
                  <c:v>3.971155885471922</c:v>
                </c:pt>
                <c:pt idx="3">
                  <c:v>3.3703364614328324</c:v>
                </c:pt>
                <c:pt idx="4">
                  <c:v>3.5658095076975149</c:v>
                </c:pt>
                <c:pt idx="5">
                  <c:v>3.2805262182693973</c:v>
                </c:pt>
                <c:pt idx="6">
                  <c:v>3.3708907126628773</c:v>
                </c:pt>
                <c:pt idx="7">
                  <c:v>3.4346556030650621</c:v>
                </c:pt>
                <c:pt idx="8">
                  <c:v>3.3458524597765216</c:v>
                </c:pt>
                <c:pt idx="9">
                  <c:v>3.5199556541019916</c:v>
                </c:pt>
                <c:pt idx="10">
                  <c:v>3.4044345898004647</c:v>
                </c:pt>
                <c:pt idx="11">
                  <c:v>2.9689345314505955</c:v>
                </c:pt>
                <c:pt idx="12">
                  <c:v>2.4348651025036139</c:v>
                </c:pt>
                <c:pt idx="13">
                  <c:v>2.3530126336249069</c:v>
                </c:pt>
                <c:pt idx="14">
                  <c:v>2.1678151780192723</c:v>
                </c:pt>
                <c:pt idx="15">
                  <c:v>2.5021574973031369</c:v>
                </c:pt>
                <c:pt idx="16">
                  <c:v>2.8577458843393799</c:v>
                </c:pt>
                <c:pt idx="17">
                  <c:v>2.8123786407767026</c:v>
                </c:pt>
                <c:pt idx="18">
                  <c:v>3.4988913525499044</c:v>
                </c:pt>
                <c:pt idx="19">
                  <c:v>3.1819724284199324</c:v>
                </c:pt>
                <c:pt idx="20">
                  <c:v>3.0031707317073275</c:v>
                </c:pt>
                <c:pt idx="21">
                  <c:v>2.2382237591194842</c:v>
                </c:pt>
                <c:pt idx="22">
                  <c:v>2.2868353760691296</c:v>
                </c:pt>
                <c:pt idx="23">
                  <c:v>2.635152381438588</c:v>
                </c:pt>
                <c:pt idx="24">
                  <c:v>2.7750809061488635</c:v>
                </c:pt>
                <c:pt idx="25">
                  <c:v>2.8599514563106609</c:v>
                </c:pt>
                <c:pt idx="26">
                  <c:v>3.212621359223311</c:v>
                </c:pt>
                <c:pt idx="27">
                  <c:v>3.398832684824904</c:v>
                </c:pt>
                <c:pt idx="28">
                  <c:v>3.3221959059380746</c:v>
                </c:pt>
                <c:pt idx="29">
                  <c:v>3.1202641818554255</c:v>
                </c:pt>
                <c:pt idx="30">
                  <c:v>2.5773087293562646</c:v>
                </c:pt>
                <c:pt idx="31">
                  <c:v>2.3724894291754728</c:v>
                </c:pt>
                <c:pt idx="32">
                  <c:v>2.1663898117386449</c:v>
                </c:pt>
                <c:pt idx="33">
                  <c:v>2.681370684919937</c:v>
                </c:pt>
                <c:pt idx="34">
                  <c:v>2.5262622055625128</c:v>
                </c:pt>
                <c:pt idx="35">
                  <c:v>2.4246841593780433</c:v>
                </c:pt>
                <c:pt idx="36">
                  <c:v>1.9119070667957594</c:v>
                </c:pt>
                <c:pt idx="37">
                  <c:v>1.8080832526621515</c:v>
                </c:pt>
                <c:pt idx="38">
                  <c:v>1.9086802194256292</c:v>
                </c:pt>
                <c:pt idx="39">
                  <c:v>2.6764645531958564</c:v>
                </c:pt>
                <c:pt idx="40">
                  <c:v>2.3666489455963058</c:v>
                </c:pt>
                <c:pt idx="41">
                  <c:v>2.1469298245613944</c:v>
                </c:pt>
                <c:pt idx="42">
                  <c:v>2.5661072972285703</c:v>
                </c:pt>
                <c:pt idx="43">
                  <c:v>2.8499489464401728</c:v>
                </c:pt>
                <c:pt idx="44">
                  <c:v>2.8391369838738356</c:v>
                </c:pt>
                <c:pt idx="45">
                  <c:v>3.1334918478260976</c:v>
                </c:pt>
                <c:pt idx="46">
                  <c:v>3.3925781250000009</c:v>
                </c:pt>
                <c:pt idx="47">
                  <c:v>3.2786923363095077</c:v>
                </c:pt>
                <c:pt idx="48">
                  <c:v>3.6279411764705838</c:v>
                </c:pt>
                <c:pt idx="49">
                  <c:v>3.5495098039215689</c:v>
                </c:pt>
                <c:pt idx="50">
                  <c:v>3.3484654731457786</c:v>
                </c:pt>
                <c:pt idx="51">
                  <c:v>3.2224390243902556</c:v>
                </c:pt>
                <c:pt idx="52">
                  <c:v>3.3737514518002332</c:v>
                </c:pt>
                <c:pt idx="53">
                  <c:v>3.2638792102206882</c:v>
                </c:pt>
                <c:pt idx="54">
                  <c:v>3.3408868746112264</c:v>
                </c:pt>
                <c:pt idx="55">
                  <c:v>3.2093663911845871</c:v>
                </c:pt>
                <c:pt idx="56">
                  <c:v>3.0420776681773898</c:v>
                </c:pt>
                <c:pt idx="57">
                  <c:v>2.8306620209059385</c:v>
                </c:pt>
                <c:pt idx="58">
                  <c:v>2.8292682926829293</c:v>
                </c:pt>
                <c:pt idx="59">
                  <c:v>2.6652729384436746</c:v>
                </c:pt>
                <c:pt idx="60">
                  <c:v>2.8826583059210487</c:v>
                </c:pt>
                <c:pt idx="61">
                  <c:v>2.9274902343749964</c:v>
                </c:pt>
                <c:pt idx="62">
                  <c:v>3.1763857886904612</c:v>
                </c:pt>
                <c:pt idx="63">
                  <c:v>2.8995121951219671</c:v>
                </c:pt>
                <c:pt idx="64">
                  <c:v>2.719733924612</c:v>
                </c:pt>
                <c:pt idx="65">
                  <c:v>2.5760743321719071</c:v>
                </c:pt>
                <c:pt idx="66">
                  <c:v>2.0273890351484969</c:v>
                </c:pt>
                <c:pt idx="67">
                  <c:v>2.0549909332433947</c:v>
                </c:pt>
                <c:pt idx="68">
                  <c:v>2.0236310730976204</c:v>
                </c:pt>
                <c:pt idx="69">
                  <c:v>2.5294144895312121</c:v>
                </c:pt>
                <c:pt idx="70">
                  <c:v>2.5634506544039537</c:v>
                </c:pt>
                <c:pt idx="71">
                  <c:v>2.4771400778210273</c:v>
                </c:pt>
                <c:pt idx="72">
                  <c:v>2.2385811467444228</c:v>
                </c:pt>
                <c:pt idx="73">
                  <c:v>2.3051506316812631</c:v>
                </c:pt>
                <c:pt idx="74">
                  <c:v>2.372501795749371</c:v>
                </c:pt>
                <c:pt idx="75">
                  <c:v>1.5189479638008985</c:v>
                </c:pt>
                <c:pt idx="76">
                  <c:v>1.6826923076923128</c:v>
                </c:pt>
                <c:pt idx="77">
                  <c:v>1.6710164835164854</c:v>
                </c:pt>
                <c:pt idx="78">
                  <c:v>1.7635073260073186</c:v>
                </c:pt>
                <c:pt idx="79">
                  <c:v>1.705058528428105</c:v>
                </c:pt>
                <c:pt idx="80">
                  <c:v>1.5400641025640871</c:v>
                </c:pt>
                <c:pt idx="81">
                  <c:v>2.2894482090997315</c:v>
                </c:pt>
                <c:pt idx="82">
                  <c:v>2.2260846607410123</c:v>
                </c:pt>
                <c:pt idx="83">
                  <c:v>2.3200183420797993</c:v>
                </c:pt>
                <c:pt idx="84">
                  <c:v>3.2952380952381066</c:v>
                </c:pt>
                <c:pt idx="85">
                  <c:v>3.2285365853658821</c:v>
                </c:pt>
                <c:pt idx="86">
                  <c:v>3.1578713968957839</c:v>
                </c:pt>
                <c:pt idx="87">
                  <c:v>3.7313635868973849</c:v>
                </c:pt>
                <c:pt idx="88">
                  <c:v>3.7422816505557233</c:v>
                </c:pt>
                <c:pt idx="89">
                  <c:v>4.0203232125367361</c:v>
                </c:pt>
                <c:pt idx="90">
                  <c:v>4.2728612252187936</c:v>
                </c:pt>
                <c:pt idx="91">
                  <c:v>4.0529558849794478</c:v>
                </c:pt>
                <c:pt idx="92">
                  <c:v>4.1179815944576648</c:v>
                </c:pt>
                <c:pt idx="93">
                  <c:v>3.182067858199189</c:v>
                </c:pt>
                <c:pt idx="94">
                  <c:v>3.0373707924728599</c:v>
                </c:pt>
                <c:pt idx="95">
                  <c:v>3.214413584982867</c:v>
                </c:pt>
                <c:pt idx="96">
                  <c:v>1.7031913436515778</c:v>
                </c:pt>
                <c:pt idx="97">
                  <c:v>1.9122951193900395</c:v>
                </c:pt>
                <c:pt idx="98">
                  <c:v>1.711914013220972</c:v>
                </c:pt>
                <c:pt idx="99">
                  <c:v>1.6958584199963544</c:v>
                </c:pt>
                <c:pt idx="100">
                  <c:v>1.8726053639846807</c:v>
                </c:pt>
                <c:pt idx="101">
                  <c:v>2.0945881226053675</c:v>
                </c:pt>
                <c:pt idx="102">
                  <c:v>1.3014492753623097</c:v>
                </c:pt>
                <c:pt idx="103">
                  <c:v>0.82142857142855075</c:v>
                </c:pt>
                <c:pt idx="104">
                  <c:v>0.61515151515152411</c:v>
                </c:pt>
                <c:pt idx="105">
                  <c:v>1.4611641974226375</c:v>
                </c:pt>
                <c:pt idx="106">
                  <c:v>1.1964802314368583</c:v>
                </c:pt>
                <c:pt idx="107">
                  <c:v>0.49731367957019934</c:v>
                </c:pt>
                <c:pt idx="108">
                  <c:v>1.6462402343750071</c:v>
                </c:pt>
                <c:pt idx="109">
                  <c:v>1.8095703124999973</c:v>
                </c:pt>
                <c:pt idx="110">
                  <c:v>1.8825461647727249</c:v>
                </c:pt>
                <c:pt idx="111">
                  <c:v>3.0690335305719962</c:v>
                </c:pt>
                <c:pt idx="112">
                  <c:v>3.554522400676241</c:v>
                </c:pt>
                <c:pt idx="113">
                  <c:v>4.099276791584483</c:v>
                </c:pt>
                <c:pt idx="114">
                  <c:v>4.2369822993641559</c:v>
                </c:pt>
                <c:pt idx="115">
                  <c:v>4.2818675889328084</c:v>
                </c:pt>
                <c:pt idx="116">
                  <c:v>4.0747394897592715</c:v>
                </c:pt>
                <c:pt idx="117">
                  <c:v>3.2813301618394908</c:v>
                </c:pt>
                <c:pt idx="118">
                  <c:v>3.2974208292523732</c:v>
                </c:pt>
                <c:pt idx="119">
                  <c:v>3.3037171773704577</c:v>
                </c:pt>
                <c:pt idx="120">
                  <c:v>2.5826044703595841</c:v>
                </c:pt>
                <c:pt idx="121">
                  <c:v>2.5048590864917397</c:v>
                </c:pt>
                <c:pt idx="122">
                  <c:v>2.6433430515063305</c:v>
                </c:pt>
                <c:pt idx="123">
                  <c:v>2.6139670223084499</c:v>
                </c:pt>
                <c:pt idx="124">
                  <c:v>2.3084384093113419</c:v>
                </c:pt>
                <c:pt idx="125">
                  <c:v>2.1605237633365748</c:v>
                </c:pt>
                <c:pt idx="126">
                  <c:v>2.1817298347910574</c:v>
                </c:pt>
                <c:pt idx="127">
                  <c:v>2.0116618075801895</c:v>
                </c:pt>
                <c:pt idx="128">
                  <c:v>2.0432458697764888</c:v>
                </c:pt>
                <c:pt idx="129">
                  <c:v>2.2227626459144112</c:v>
                </c:pt>
                <c:pt idx="130">
                  <c:v>2.507295719844338</c:v>
                </c:pt>
                <c:pt idx="131">
                  <c:v>2.6799610894941539</c:v>
                </c:pt>
                <c:pt idx="132">
                  <c:v>2.1490803484995213</c:v>
                </c:pt>
                <c:pt idx="133">
                  <c:v>2.2362052274927491</c:v>
                </c:pt>
                <c:pt idx="134">
                  <c:v>2.0667957405614779</c:v>
                </c:pt>
                <c:pt idx="135">
                  <c:v>1.9444444444444597</c:v>
                </c:pt>
                <c:pt idx="136">
                  <c:v>1.7632850241545928</c:v>
                </c:pt>
                <c:pt idx="137">
                  <c:v>1.6038647342995427</c:v>
                </c:pt>
                <c:pt idx="138">
                  <c:v>1.5667311411992291</c:v>
                </c:pt>
                <c:pt idx="139">
                  <c:v>1.0565764023210855</c:v>
                </c:pt>
                <c:pt idx="140">
                  <c:v>0.77611218568665041</c:v>
                </c:pt>
                <c:pt idx="141">
                  <c:v>1.3300970873786344</c:v>
                </c:pt>
                <c:pt idx="142">
                  <c:v>1.0509708737864054</c:v>
                </c:pt>
                <c:pt idx="143">
                  <c:v>0.80097087378638854</c:v>
                </c:pt>
                <c:pt idx="144">
                  <c:v>2.1604330708661301</c:v>
                </c:pt>
                <c:pt idx="145">
                  <c:v>2.3326771653543465</c:v>
                </c:pt>
                <c:pt idx="146">
                  <c:v>2.509842519685046</c:v>
                </c:pt>
                <c:pt idx="147">
                  <c:v>2.6259881422924902</c:v>
                </c:pt>
                <c:pt idx="148">
                  <c:v>2.0528656126482137</c:v>
                </c:pt>
                <c:pt idx="149">
                  <c:v>1.7737154150197609</c:v>
                </c:pt>
                <c:pt idx="150">
                  <c:v>0.87009803921567208</c:v>
                </c:pt>
                <c:pt idx="151">
                  <c:v>1.1642156862745168</c:v>
                </c:pt>
                <c:pt idx="152">
                  <c:v>1.0710784313725519</c:v>
                </c:pt>
                <c:pt idx="153">
                  <c:v>0.80479452054793565</c:v>
                </c:pt>
                <c:pt idx="154">
                  <c:v>0.8683953033268077</c:v>
                </c:pt>
                <c:pt idx="155">
                  <c:v>1.0053816046966757</c:v>
                </c:pt>
                <c:pt idx="156">
                  <c:v>0.87560975609757286</c:v>
                </c:pt>
                <c:pt idx="157">
                  <c:v>0.97317073170732904</c:v>
                </c:pt>
                <c:pt idx="158">
                  <c:v>0.98780487804879247</c:v>
                </c:pt>
                <c:pt idx="159">
                  <c:v>0.82519531250000444</c:v>
                </c:pt>
                <c:pt idx="160">
                  <c:v>0.8056640624999778</c:v>
                </c:pt>
                <c:pt idx="161">
                  <c:v>1.1132812500000089</c:v>
                </c:pt>
                <c:pt idx="162">
                  <c:v>1.5166340508806275</c:v>
                </c:pt>
                <c:pt idx="163">
                  <c:v>1.6242661448140794</c:v>
                </c:pt>
                <c:pt idx="164">
                  <c:v>1.7563600782778854</c:v>
                </c:pt>
                <c:pt idx="165">
                  <c:v>1.2366114897760516</c:v>
                </c:pt>
                <c:pt idx="166">
                  <c:v>1.3875365141188034</c:v>
                </c:pt>
                <c:pt idx="167">
                  <c:v>1.5019474196689364</c:v>
                </c:pt>
                <c:pt idx="168">
                  <c:v>1.2463556851312063</c:v>
                </c:pt>
                <c:pt idx="169">
                  <c:v>1.1856171039844599</c:v>
                </c:pt>
                <c:pt idx="170">
                  <c:v>1.1686103012633842</c:v>
                </c:pt>
                <c:pt idx="171">
                  <c:v>1.0000000000000009</c:v>
                </c:pt>
                <c:pt idx="172">
                  <c:v>0.75242718446602019</c:v>
                </c:pt>
                <c:pt idx="173">
                  <c:v>0.68203883495145945</c:v>
                </c:pt>
                <c:pt idx="174">
                  <c:v>1.1412512218963888</c:v>
                </c:pt>
                <c:pt idx="175">
                  <c:v>1.0850439882698071</c:v>
                </c:pt>
                <c:pt idx="176">
                  <c:v>1.2170087976539623</c:v>
                </c:pt>
                <c:pt idx="177">
                  <c:v>1.5904621435594901</c:v>
                </c:pt>
                <c:pt idx="178">
                  <c:v>1.5314650934119989</c:v>
                </c:pt>
                <c:pt idx="179">
                  <c:v>1.234021632251725</c:v>
                </c:pt>
                <c:pt idx="180">
                  <c:v>1.3203356367226249</c:v>
                </c:pt>
                <c:pt idx="181">
                  <c:v>1.1870681145113693</c:v>
                </c:pt>
                <c:pt idx="182">
                  <c:v>1.1673247778874796</c:v>
                </c:pt>
                <c:pt idx="183">
                  <c:v>0.89655172413793949</c:v>
                </c:pt>
                <c:pt idx="184">
                  <c:v>1.3596059113300418</c:v>
                </c:pt>
                <c:pt idx="185">
                  <c:v>1.453201970443363</c:v>
                </c:pt>
                <c:pt idx="186">
                  <c:v>1.3817733990147962</c:v>
                </c:pt>
                <c:pt idx="187">
                  <c:v>1.1970443349753834</c:v>
                </c:pt>
                <c:pt idx="188">
                  <c:v>1.1773399014778363</c:v>
                </c:pt>
                <c:pt idx="189">
                  <c:v>0.90707964601770552</c:v>
                </c:pt>
                <c:pt idx="190">
                  <c:v>1.1332350049164219</c:v>
                </c:pt>
                <c:pt idx="191">
                  <c:v>1.1258603736480133</c:v>
                </c:pt>
                <c:pt idx="192">
                  <c:v>1.4067127344521424</c:v>
                </c:pt>
                <c:pt idx="193">
                  <c:v>1.1599210266535209</c:v>
                </c:pt>
                <c:pt idx="194">
                  <c:v>1.2512339585389887</c:v>
                </c:pt>
                <c:pt idx="195">
                  <c:v>1.4999999999999902</c:v>
                </c:pt>
                <c:pt idx="196">
                  <c:v>1.3069306930693081</c:v>
                </c:pt>
                <c:pt idx="197">
                  <c:v>1.1064356435643408</c:v>
                </c:pt>
                <c:pt idx="198">
                  <c:v>0.6194471865745399</c:v>
                </c:pt>
                <c:pt idx="199">
                  <c:v>0.56762092793682939</c:v>
                </c:pt>
                <c:pt idx="200">
                  <c:v>0.67620927936822284</c:v>
                </c:pt>
                <c:pt idx="201">
                  <c:v>0.68965517241379448</c:v>
                </c:pt>
                <c:pt idx="202">
                  <c:v>0.99014778325123842</c:v>
                </c:pt>
                <c:pt idx="203">
                  <c:v>1.2733990147783425</c:v>
                </c:pt>
                <c:pt idx="204">
                  <c:v>0.61459353574926379</c:v>
                </c:pt>
                <c:pt idx="205">
                  <c:v>0.63663075416260373</c:v>
                </c:pt>
                <c:pt idx="206">
                  <c:v>0.69539666993145843</c:v>
                </c:pt>
                <c:pt idx="207">
                  <c:v>0.64769381746812016</c:v>
                </c:pt>
                <c:pt idx="208">
                  <c:v>0.63052011776252304</c:v>
                </c:pt>
                <c:pt idx="209">
                  <c:v>0.49803729146222775</c:v>
                </c:pt>
                <c:pt idx="210">
                  <c:v>0.82760314341845387</c:v>
                </c:pt>
                <c:pt idx="211">
                  <c:v>0.78339882121807314</c:v>
                </c:pt>
                <c:pt idx="212">
                  <c:v>0.88408644400785885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5C-4F22-8CE2-31C4287C8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653200"/>
        <c:axId val="309653528"/>
      </c:lineChart>
      <c:dateAx>
        <c:axId val="309653200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53528"/>
        <c:crosses val="autoZero"/>
        <c:auto val="1"/>
        <c:lblOffset val="100"/>
        <c:baseTimeUnit val="months"/>
        <c:majorUnit val="24"/>
        <c:majorTimeUnit val="months"/>
      </c:dateAx>
      <c:valAx>
        <c:axId val="309653528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965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Calculations!$I$366:$I$578</c:f>
              <c:numCache>
                <c:formatCode>General</c:formatCode>
                <c:ptCount val="213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</c:numCache>
            </c:numRef>
          </c:cat>
          <c:val>
            <c:numRef>
              <c:f>Calculations!$H$366:$H$578</c:f>
              <c:numCache>
                <c:formatCode>0.0</c:formatCode>
                <c:ptCount val="213"/>
                <c:pt idx="0">
                  <c:v>4.6953027610169578</c:v>
                </c:pt>
                <c:pt idx="1">
                  <c:v>4.5875140035947837</c:v>
                </c:pt>
                <c:pt idx="2">
                  <c:v>4.2946174201853395</c:v>
                </c:pt>
                <c:pt idx="3">
                  <c:v>3.8967963262427419</c:v>
                </c:pt>
                <c:pt idx="4">
                  <c:v>3.6357672848674234</c:v>
                </c:pt>
                <c:pt idx="5">
                  <c:v>3.405557395799915</c:v>
                </c:pt>
                <c:pt idx="6">
                  <c:v>3.40574214620993</c:v>
                </c:pt>
                <c:pt idx="7">
                  <c:v>3.3620241779991122</c:v>
                </c:pt>
                <c:pt idx="8">
                  <c:v>3.3837995918348205</c:v>
                </c:pt>
                <c:pt idx="9">
                  <c:v>3.4334879056478584</c:v>
                </c:pt>
                <c:pt idx="10">
                  <c:v>3.4234142345596594</c:v>
                </c:pt>
                <c:pt idx="11">
                  <c:v>3.2977749251176838</c:v>
                </c:pt>
                <c:pt idx="12">
                  <c:v>2.9360780745848913</c:v>
                </c:pt>
                <c:pt idx="13">
                  <c:v>2.5856040891930387</c:v>
                </c:pt>
                <c:pt idx="14">
                  <c:v>2.318564304715931</c:v>
                </c:pt>
                <c:pt idx="15">
                  <c:v>2.3409951029824385</c:v>
                </c:pt>
                <c:pt idx="16">
                  <c:v>2.509239519887263</c:v>
                </c:pt>
                <c:pt idx="17">
                  <c:v>2.7240940074730733</c:v>
                </c:pt>
                <c:pt idx="18">
                  <c:v>3.0563386258886625</c:v>
                </c:pt>
                <c:pt idx="19">
                  <c:v>3.16441414058218</c:v>
                </c:pt>
                <c:pt idx="20">
                  <c:v>3.2280115042257216</c:v>
                </c:pt>
                <c:pt idx="21">
                  <c:v>2.8077889730822481</c:v>
                </c:pt>
                <c:pt idx="22">
                  <c:v>2.5094099556319804</c:v>
                </c:pt>
                <c:pt idx="23">
                  <c:v>2.3867371722090671</c:v>
                </c:pt>
                <c:pt idx="24">
                  <c:v>2.5656895545521938</c:v>
                </c:pt>
                <c:pt idx="25">
                  <c:v>2.7567282479660378</c:v>
                </c:pt>
                <c:pt idx="26">
                  <c:v>2.9492179072276117</c:v>
                </c:pt>
                <c:pt idx="27">
                  <c:v>3.1571351667862921</c:v>
                </c:pt>
                <c:pt idx="28">
                  <c:v>3.3112166499954299</c:v>
                </c:pt>
                <c:pt idx="29">
                  <c:v>3.2804309242061347</c:v>
                </c:pt>
                <c:pt idx="30">
                  <c:v>3.006589605716588</c:v>
                </c:pt>
                <c:pt idx="31">
                  <c:v>2.6900207801290548</c:v>
                </c:pt>
                <c:pt idx="32">
                  <c:v>2.372062656756794</c:v>
                </c:pt>
                <c:pt idx="33">
                  <c:v>2.4067499752780184</c:v>
                </c:pt>
                <c:pt idx="34">
                  <c:v>2.4580075674070314</c:v>
                </c:pt>
                <c:pt idx="35">
                  <c:v>2.5441056832868312</c:v>
                </c:pt>
                <c:pt idx="36">
                  <c:v>2.2876178105787717</c:v>
                </c:pt>
                <c:pt idx="37">
                  <c:v>2.0482248262786515</c:v>
                </c:pt>
                <c:pt idx="38">
                  <c:v>1.87622351296118</c:v>
                </c:pt>
                <c:pt idx="39">
                  <c:v>2.131076008427879</c:v>
                </c:pt>
                <c:pt idx="40">
                  <c:v>2.3172645727392638</c:v>
                </c:pt>
                <c:pt idx="41">
                  <c:v>2.3966811077845187</c:v>
                </c:pt>
                <c:pt idx="42">
                  <c:v>2.3598953557954236</c:v>
                </c:pt>
                <c:pt idx="43">
                  <c:v>2.5209953560767127</c:v>
                </c:pt>
                <c:pt idx="44">
                  <c:v>2.7517310758475264</c:v>
                </c:pt>
                <c:pt idx="45">
                  <c:v>2.9408592593800353</c:v>
                </c:pt>
                <c:pt idx="46">
                  <c:v>3.1217356522333115</c:v>
                </c:pt>
                <c:pt idx="47">
                  <c:v>3.2682541030452019</c:v>
                </c:pt>
                <c:pt idx="48">
                  <c:v>3.4330705459266979</c:v>
                </c:pt>
                <c:pt idx="49">
                  <c:v>3.4853811055672197</c:v>
                </c:pt>
                <c:pt idx="50">
                  <c:v>3.5086388178459771</c:v>
                </c:pt>
                <c:pt idx="51">
                  <c:v>3.3734714338192013</c:v>
                </c:pt>
                <c:pt idx="52">
                  <c:v>3.3148853164454226</c:v>
                </c:pt>
                <c:pt idx="53">
                  <c:v>3.286689895470392</c:v>
                </c:pt>
                <c:pt idx="54">
                  <c:v>3.3261725122107157</c:v>
                </c:pt>
                <c:pt idx="55">
                  <c:v>3.2713774920055005</c:v>
                </c:pt>
                <c:pt idx="56">
                  <c:v>3.1974436446577346</c:v>
                </c:pt>
                <c:pt idx="57">
                  <c:v>3.0273686934226389</c:v>
                </c:pt>
                <c:pt idx="58">
                  <c:v>2.9006693272554194</c:v>
                </c:pt>
                <c:pt idx="59">
                  <c:v>2.7750677506775143</c:v>
                </c:pt>
                <c:pt idx="60">
                  <c:v>2.7923998456825507</c:v>
                </c:pt>
                <c:pt idx="61">
                  <c:v>2.8251404929132398</c:v>
                </c:pt>
                <c:pt idx="62">
                  <c:v>2.9955114429955021</c:v>
                </c:pt>
                <c:pt idx="63">
                  <c:v>3.0011294060624749</c:v>
                </c:pt>
                <c:pt idx="64">
                  <c:v>2.9318773028081431</c:v>
                </c:pt>
                <c:pt idx="65">
                  <c:v>2.7317734839686252</c:v>
                </c:pt>
                <c:pt idx="66">
                  <c:v>2.441065763977468</c:v>
                </c:pt>
                <c:pt idx="67">
                  <c:v>2.2194847668545994</c:v>
                </c:pt>
                <c:pt idx="68">
                  <c:v>2.0353370138298374</c:v>
                </c:pt>
                <c:pt idx="69">
                  <c:v>2.2026788319574089</c:v>
                </c:pt>
                <c:pt idx="70">
                  <c:v>2.3721654056775954</c:v>
                </c:pt>
                <c:pt idx="71">
                  <c:v>2.523335073918731</c:v>
                </c:pt>
                <c:pt idx="72">
                  <c:v>2.4263906263231347</c:v>
                </c:pt>
                <c:pt idx="73">
                  <c:v>2.3402906187489045</c:v>
                </c:pt>
                <c:pt idx="74">
                  <c:v>2.3054111913916855</c:v>
                </c:pt>
                <c:pt idx="75">
                  <c:v>2.0655334637438441</c:v>
                </c:pt>
                <c:pt idx="76">
                  <c:v>1.8580473557475274</c:v>
                </c:pt>
                <c:pt idx="77">
                  <c:v>1.6242189183365656</c:v>
                </c:pt>
                <c:pt idx="78">
                  <c:v>1.7057387057387057</c:v>
                </c:pt>
                <c:pt idx="79">
                  <c:v>1.7131941126506363</c:v>
                </c:pt>
                <c:pt idx="80">
                  <c:v>1.669543318999837</c:v>
                </c:pt>
                <c:pt idx="81">
                  <c:v>1.8448569466973079</c:v>
                </c:pt>
                <c:pt idx="82">
                  <c:v>2.0185323241349438</c:v>
                </c:pt>
                <c:pt idx="83">
                  <c:v>2.2785170706401812</c:v>
                </c:pt>
                <c:pt idx="84">
                  <c:v>2.6137803660196393</c:v>
                </c:pt>
                <c:pt idx="85">
                  <c:v>2.9479310075612624</c:v>
                </c:pt>
                <c:pt idx="86">
                  <c:v>3.2272153591665909</c:v>
                </c:pt>
                <c:pt idx="87">
                  <c:v>3.3725905230530167</c:v>
                </c:pt>
                <c:pt idx="88">
                  <c:v>3.5438388781162971</c:v>
                </c:pt>
                <c:pt idx="89">
                  <c:v>3.8313228166632811</c:v>
                </c:pt>
                <c:pt idx="90">
                  <c:v>4.0118220294370843</c:v>
                </c:pt>
                <c:pt idx="91">
                  <c:v>4.1153801075783258</c:v>
                </c:pt>
                <c:pt idx="92">
                  <c:v>4.1479329015519681</c:v>
                </c:pt>
                <c:pt idx="93">
                  <c:v>3.7843351125454334</c:v>
                </c:pt>
                <c:pt idx="94">
                  <c:v>3.4458067483765711</c:v>
                </c:pt>
                <c:pt idx="95">
                  <c:v>3.1446174118849721</c:v>
                </c:pt>
                <c:pt idx="96">
                  <c:v>2.6516585737024347</c:v>
                </c:pt>
                <c:pt idx="97">
                  <c:v>2.2766333493414947</c:v>
                </c:pt>
                <c:pt idx="98">
                  <c:v>1.7758001587541965</c:v>
                </c:pt>
                <c:pt idx="99">
                  <c:v>1.7733558508691221</c:v>
                </c:pt>
                <c:pt idx="100">
                  <c:v>1.7601259324006691</c:v>
                </c:pt>
                <c:pt idx="101">
                  <c:v>1.8876839688621343</c:v>
                </c:pt>
                <c:pt idx="102">
                  <c:v>1.7562142539841192</c:v>
                </c:pt>
                <c:pt idx="103">
                  <c:v>1.4058219897987427</c:v>
                </c:pt>
                <c:pt idx="104">
                  <c:v>0.91267645398079489</c:v>
                </c:pt>
                <c:pt idx="105">
                  <c:v>0.96591476133423748</c:v>
                </c:pt>
                <c:pt idx="106">
                  <c:v>1.0909319813370066</c:v>
                </c:pt>
                <c:pt idx="107">
                  <c:v>1.0516527028098983</c:v>
                </c:pt>
                <c:pt idx="108">
                  <c:v>1.113344715127355</c:v>
                </c:pt>
                <c:pt idx="109">
                  <c:v>1.3177080754817345</c:v>
                </c:pt>
                <c:pt idx="110">
                  <c:v>1.7794522372159098</c:v>
                </c:pt>
                <c:pt idx="111">
                  <c:v>2.2537166692815727</c:v>
                </c:pt>
                <c:pt idx="112">
                  <c:v>2.8353673653403209</c:v>
                </c:pt>
                <c:pt idx="113">
                  <c:v>3.5742775742775734</c:v>
                </c:pt>
                <c:pt idx="114">
                  <c:v>3.9635938305416265</c:v>
                </c:pt>
                <c:pt idx="115">
                  <c:v>4.2060422266271491</c:v>
                </c:pt>
                <c:pt idx="116">
                  <c:v>4.1978631260187456</c:v>
                </c:pt>
                <c:pt idx="117">
                  <c:v>3.8793124135105237</c:v>
                </c:pt>
                <c:pt idx="118">
                  <c:v>3.5511634936170453</c:v>
                </c:pt>
                <c:pt idx="119">
                  <c:v>3.2941560561541068</c:v>
                </c:pt>
                <c:pt idx="120">
                  <c:v>3.0612474923274715</c:v>
                </c:pt>
                <c:pt idx="121">
                  <c:v>2.7970602447405937</c:v>
                </c:pt>
                <c:pt idx="122">
                  <c:v>2.5769355361192181</c:v>
                </c:pt>
                <c:pt idx="123">
                  <c:v>2.5873897201021734</c:v>
                </c:pt>
                <c:pt idx="124">
                  <c:v>2.5219161610420406</c:v>
                </c:pt>
                <c:pt idx="125">
                  <c:v>2.360976398318789</c:v>
                </c:pt>
                <c:pt idx="126">
                  <c:v>2.2168973358129915</c:v>
                </c:pt>
                <c:pt idx="127">
                  <c:v>2.1179718019026073</c:v>
                </c:pt>
                <c:pt idx="128">
                  <c:v>2.0788791707159118</c:v>
                </c:pt>
                <c:pt idx="129">
                  <c:v>2.0925567744236964</c:v>
                </c:pt>
                <c:pt idx="130">
                  <c:v>2.257768078511746</c:v>
                </c:pt>
                <c:pt idx="131">
                  <c:v>2.4700064850843009</c:v>
                </c:pt>
                <c:pt idx="132">
                  <c:v>2.4454457192793377</c:v>
                </c:pt>
                <c:pt idx="133">
                  <c:v>2.3550822218288081</c:v>
                </c:pt>
                <c:pt idx="134">
                  <c:v>2.1506937721845829</c:v>
                </c:pt>
                <c:pt idx="135">
                  <c:v>2.0824818041662287</c:v>
                </c:pt>
                <c:pt idx="136">
                  <c:v>1.9248417363868435</c:v>
                </c:pt>
                <c:pt idx="137">
                  <c:v>1.7705314009661983</c:v>
                </c:pt>
                <c:pt idx="138">
                  <c:v>1.6446269665511215</c:v>
                </c:pt>
                <c:pt idx="139">
                  <c:v>1.4090574259399524</c:v>
                </c:pt>
                <c:pt idx="140">
                  <c:v>1.1331399097356549</c:v>
                </c:pt>
                <c:pt idx="141">
                  <c:v>1.0542618917954567</c:v>
                </c:pt>
                <c:pt idx="142">
                  <c:v>1.0523933822838967</c:v>
                </c:pt>
                <c:pt idx="143">
                  <c:v>1.0606796116504762</c:v>
                </c:pt>
                <c:pt idx="144">
                  <c:v>1.3374582728129747</c:v>
                </c:pt>
                <c:pt idx="145">
                  <c:v>1.7646937033356218</c:v>
                </c:pt>
                <c:pt idx="146">
                  <c:v>2.3343175853018407</c:v>
                </c:pt>
                <c:pt idx="147">
                  <c:v>2.4895026091106276</c:v>
                </c:pt>
                <c:pt idx="148">
                  <c:v>2.3962320915419166</c:v>
                </c:pt>
                <c:pt idx="149">
                  <c:v>2.1508563899868216</c:v>
                </c:pt>
                <c:pt idx="150">
                  <c:v>1.5655596889612156</c:v>
                </c:pt>
                <c:pt idx="151">
                  <c:v>1.26934304683665</c:v>
                </c:pt>
                <c:pt idx="152">
                  <c:v>1.0351307189542469</c:v>
                </c:pt>
                <c:pt idx="153">
                  <c:v>1.0133628793983347</c:v>
                </c:pt>
                <c:pt idx="154">
                  <c:v>0.91475608508243178</c:v>
                </c:pt>
                <c:pt idx="155">
                  <c:v>0.89285714285713969</c:v>
                </c:pt>
                <c:pt idx="156">
                  <c:v>0.91646222137368538</c:v>
                </c:pt>
                <c:pt idx="157">
                  <c:v>0.9513873641671925</c:v>
                </c:pt>
                <c:pt idx="158">
                  <c:v>0.94552845528456475</c:v>
                </c:pt>
                <c:pt idx="159">
                  <c:v>0.92872364075204195</c:v>
                </c:pt>
                <c:pt idx="160">
                  <c:v>0.87288808434959153</c:v>
                </c:pt>
                <c:pt idx="161">
                  <c:v>0.91471354166666374</c:v>
                </c:pt>
                <c:pt idx="162">
                  <c:v>1.1451931211268713</c:v>
                </c:pt>
                <c:pt idx="163">
                  <c:v>1.4180604818982385</c:v>
                </c:pt>
                <c:pt idx="164">
                  <c:v>1.6324200913241975</c:v>
                </c:pt>
                <c:pt idx="165">
                  <c:v>1.5390792376226721</c:v>
                </c:pt>
                <c:pt idx="166">
                  <c:v>1.4601693607242467</c:v>
                </c:pt>
                <c:pt idx="167">
                  <c:v>1.3753651411879304</c:v>
                </c:pt>
                <c:pt idx="168">
                  <c:v>1.3786132063063155</c:v>
                </c:pt>
                <c:pt idx="169">
                  <c:v>1.3113067362615343</c:v>
                </c:pt>
                <c:pt idx="170">
                  <c:v>1.2001943634596834</c:v>
                </c:pt>
                <c:pt idx="171">
                  <c:v>1.1180758017492816</c:v>
                </c:pt>
                <c:pt idx="172">
                  <c:v>0.97367916190980175</c:v>
                </c:pt>
                <c:pt idx="173">
                  <c:v>0.81148867313916018</c:v>
                </c:pt>
                <c:pt idx="174">
                  <c:v>0.85857241377128946</c:v>
                </c:pt>
                <c:pt idx="175">
                  <c:v>0.96944468170588516</c:v>
                </c:pt>
                <c:pt idx="176">
                  <c:v>1.1477680026067194</c:v>
                </c:pt>
                <c:pt idx="177">
                  <c:v>1.2975049764944198</c:v>
                </c:pt>
                <c:pt idx="178">
                  <c:v>1.4463120115418171</c:v>
                </c:pt>
                <c:pt idx="179">
                  <c:v>1.451982956407738</c:v>
                </c:pt>
                <c:pt idx="180">
                  <c:v>1.3619407874621163</c:v>
                </c:pt>
                <c:pt idx="181">
                  <c:v>1.2471417944952397</c:v>
                </c:pt>
                <c:pt idx="182">
                  <c:v>1.2249095097071578</c:v>
                </c:pt>
                <c:pt idx="183">
                  <c:v>1.0836482055122627</c:v>
                </c:pt>
                <c:pt idx="184">
                  <c:v>1.1411608044518202</c:v>
                </c:pt>
                <c:pt idx="185">
                  <c:v>1.2364532019704482</c:v>
                </c:pt>
                <c:pt idx="186">
                  <c:v>1.3981937602627337</c:v>
                </c:pt>
                <c:pt idx="187">
                  <c:v>1.3440065681445141</c:v>
                </c:pt>
                <c:pt idx="188">
                  <c:v>1.2520525451560054</c:v>
                </c:pt>
                <c:pt idx="189">
                  <c:v>1.0938212941569752</c:v>
                </c:pt>
                <c:pt idx="190">
                  <c:v>1.0725515174706546</c:v>
                </c:pt>
                <c:pt idx="191">
                  <c:v>1.0553916748607135</c:v>
                </c:pt>
                <c:pt idx="192">
                  <c:v>1.2219360376721926</c:v>
                </c:pt>
                <c:pt idx="193">
                  <c:v>1.2308313782512255</c:v>
                </c:pt>
                <c:pt idx="194">
                  <c:v>1.2726225732148839</c:v>
                </c:pt>
                <c:pt idx="195">
                  <c:v>1.3037183283975</c:v>
                </c:pt>
                <c:pt idx="196">
                  <c:v>1.3527215505360957</c:v>
                </c:pt>
                <c:pt idx="197">
                  <c:v>1.3044554455445463</c:v>
                </c:pt>
                <c:pt idx="198">
                  <c:v>1.0109378410693963</c:v>
                </c:pt>
                <c:pt idx="199">
                  <c:v>0.76450125269190339</c:v>
                </c:pt>
                <c:pt idx="200">
                  <c:v>0.62109246462653067</c:v>
                </c:pt>
                <c:pt idx="201">
                  <c:v>0.64449512657294894</c:v>
                </c:pt>
                <c:pt idx="202">
                  <c:v>0.78533741167775195</c:v>
                </c:pt>
                <c:pt idx="203">
                  <c:v>0.98440065681445843</c:v>
                </c:pt>
                <c:pt idx="204">
                  <c:v>0.95938011125961487</c:v>
                </c:pt>
                <c:pt idx="205">
                  <c:v>0.84154110156340334</c:v>
                </c:pt>
                <c:pt idx="206">
                  <c:v>0.64887365328110869</c:v>
                </c:pt>
                <c:pt idx="207">
                  <c:v>0.65990708052072744</c:v>
                </c:pt>
                <c:pt idx="208">
                  <c:v>0.65787020172070054</c:v>
                </c:pt>
                <c:pt idx="209">
                  <c:v>0.59208374223095694</c:v>
                </c:pt>
                <c:pt idx="210">
                  <c:v>0.65205351754773488</c:v>
                </c:pt>
                <c:pt idx="211">
                  <c:v>0.70301308536625162</c:v>
                </c:pt>
                <c:pt idx="212">
                  <c:v>0.83169613621479532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19-46EC-AF49-B61742DE1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293640"/>
        <c:axId val="503505816"/>
      </c:lineChart>
      <c:catAx>
        <c:axId val="39229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3505816"/>
        <c:crosses val="autoZero"/>
        <c:auto val="1"/>
        <c:lblAlgn val="ctr"/>
        <c:lblOffset val="100"/>
        <c:tickLblSkip val="30"/>
        <c:noMultiLvlLbl val="0"/>
      </c:catAx>
      <c:valAx>
        <c:axId val="50350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922936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Calculations!$I$234:$I$578</c:f>
              <c:numCache>
                <c:formatCode>General</c:formatCode>
                <c:ptCount val="345"/>
                <c:pt idx="0">
                  <c:v>1989</c:v>
                </c:pt>
                <c:pt idx="1">
                  <c:v>1989</c:v>
                </c:pt>
                <c:pt idx="2">
                  <c:v>1989</c:v>
                </c:pt>
                <c:pt idx="3">
                  <c:v>1989</c:v>
                </c:pt>
                <c:pt idx="4">
                  <c:v>1989</c:v>
                </c:pt>
                <c:pt idx="5">
                  <c:v>1989</c:v>
                </c:pt>
                <c:pt idx="6">
                  <c:v>1989</c:v>
                </c:pt>
                <c:pt idx="7">
                  <c:v>1989</c:v>
                </c:pt>
                <c:pt idx="8">
                  <c:v>1989</c:v>
                </c:pt>
                <c:pt idx="9">
                  <c:v>1989</c:v>
                </c:pt>
                <c:pt idx="10">
                  <c:v>1989</c:v>
                </c:pt>
                <c:pt idx="11">
                  <c:v>1989</c:v>
                </c:pt>
                <c:pt idx="12">
                  <c:v>1990</c:v>
                </c:pt>
                <c:pt idx="13">
                  <c:v>1990</c:v>
                </c:pt>
                <c:pt idx="14">
                  <c:v>1990</c:v>
                </c:pt>
                <c:pt idx="15">
                  <c:v>1990</c:v>
                </c:pt>
                <c:pt idx="16">
                  <c:v>1990</c:v>
                </c:pt>
                <c:pt idx="17">
                  <c:v>1990</c:v>
                </c:pt>
                <c:pt idx="18">
                  <c:v>1990</c:v>
                </c:pt>
                <c:pt idx="19">
                  <c:v>1990</c:v>
                </c:pt>
                <c:pt idx="20">
                  <c:v>1990</c:v>
                </c:pt>
                <c:pt idx="21">
                  <c:v>1990</c:v>
                </c:pt>
                <c:pt idx="22">
                  <c:v>1990</c:v>
                </c:pt>
                <c:pt idx="23">
                  <c:v>1990</c:v>
                </c:pt>
                <c:pt idx="24">
                  <c:v>1991</c:v>
                </c:pt>
                <c:pt idx="25">
                  <c:v>1991</c:v>
                </c:pt>
                <c:pt idx="26">
                  <c:v>1991</c:v>
                </c:pt>
                <c:pt idx="27">
                  <c:v>1991</c:v>
                </c:pt>
                <c:pt idx="28">
                  <c:v>1991</c:v>
                </c:pt>
                <c:pt idx="29">
                  <c:v>1991</c:v>
                </c:pt>
                <c:pt idx="30">
                  <c:v>1991</c:v>
                </c:pt>
                <c:pt idx="31">
                  <c:v>1991</c:v>
                </c:pt>
                <c:pt idx="32">
                  <c:v>1991</c:v>
                </c:pt>
                <c:pt idx="33">
                  <c:v>1991</c:v>
                </c:pt>
                <c:pt idx="34">
                  <c:v>1991</c:v>
                </c:pt>
                <c:pt idx="35">
                  <c:v>1991</c:v>
                </c:pt>
                <c:pt idx="36">
                  <c:v>1992</c:v>
                </c:pt>
                <c:pt idx="37">
                  <c:v>1992</c:v>
                </c:pt>
                <c:pt idx="38">
                  <c:v>1992</c:v>
                </c:pt>
                <c:pt idx="39">
                  <c:v>1992</c:v>
                </c:pt>
                <c:pt idx="40">
                  <c:v>1992</c:v>
                </c:pt>
                <c:pt idx="41">
                  <c:v>1992</c:v>
                </c:pt>
                <c:pt idx="42">
                  <c:v>1992</c:v>
                </c:pt>
                <c:pt idx="43">
                  <c:v>1992</c:v>
                </c:pt>
                <c:pt idx="44">
                  <c:v>1992</c:v>
                </c:pt>
                <c:pt idx="45">
                  <c:v>1992</c:v>
                </c:pt>
                <c:pt idx="46">
                  <c:v>1992</c:v>
                </c:pt>
                <c:pt idx="47">
                  <c:v>1992</c:v>
                </c:pt>
                <c:pt idx="48">
                  <c:v>1993</c:v>
                </c:pt>
                <c:pt idx="49">
                  <c:v>1993</c:v>
                </c:pt>
                <c:pt idx="50">
                  <c:v>1993</c:v>
                </c:pt>
                <c:pt idx="51">
                  <c:v>1993</c:v>
                </c:pt>
                <c:pt idx="52">
                  <c:v>1993</c:v>
                </c:pt>
                <c:pt idx="53">
                  <c:v>1993</c:v>
                </c:pt>
                <c:pt idx="54">
                  <c:v>1993</c:v>
                </c:pt>
                <c:pt idx="55">
                  <c:v>1993</c:v>
                </c:pt>
                <c:pt idx="56">
                  <c:v>1993</c:v>
                </c:pt>
                <c:pt idx="57">
                  <c:v>1993</c:v>
                </c:pt>
                <c:pt idx="58">
                  <c:v>1993</c:v>
                </c:pt>
                <c:pt idx="59">
                  <c:v>1993</c:v>
                </c:pt>
                <c:pt idx="60">
                  <c:v>1994</c:v>
                </c:pt>
                <c:pt idx="61">
                  <c:v>1994</c:v>
                </c:pt>
                <c:pt idx="62">
                  <c:v>1994</c:v>
                </c:pt>
                <c:pt idx="63">
                  <c:v>1994</c:v>
                </c:pt>
                <c:pt idx="64">
                  <c:v>1994</c:v>
                </c:pt>
                <c:pt idx="65">
                  <c:v>1994</c:v>
                </c:pt>
                <c:pt idx="66">
                  <c:v>1994</c:v>
                </c:pt>
                <c:pt idx="67">
                  <c:v>1994</c:v>
                </c:pt>
                <c:pt idx="68">
                  <c:v>1994</c:v>
                </c:pt>
                <c:pt idx="69">
                  <c:v>1994</c:v>
                </c:pt>
                <c:pt idx="70">
                  <c:v>1994</c:v>
                </c:pt>
                <c:pt idx="71">
                  <c:v>1994</c:v>
                </c:pt>
                <c:pt idx="72">
                  <c:v>1995</c:v>
                </c:pt>
                <c:pt idx="73">
                  <c:v>1995</c:v>
                </c:pt>
                <c:pt idx="74">
                  <c:v>1995</c:v>
                </c:pt>
                <c:pt idx="75">
                  <c:v>1995</c:v>
                </c:pt>
                <c:pt idx="76">
                  <c:v>1995</c:v>
                </c:pt>
                <c:pt idx="77">
                  <c:v>1995</c:v>
                </c:pt>
                <c:pt idx="78">
                  <c:v>1995</c:v>
                </c:pt>
                <c:pt idx="79">
                  <c:v>1995</c:v>
                </c:pt>
                <c:pt idx="80">
                  <c:v>1995</c:v>
                </c:pt>
                <c:pt idx="81">
                  <c:v>1995</c:v>
                </c:pt>
                <c:pt idx="82">
                  <c:v>1995</c:v>
                </c:pt>
                <c:pt idx="83">
                  <c:v>1995</c:v>
                </c:pt>
                <c:pt idx="84">
                  <c:v>1996</c:v>
                </c:pt>
                <c:pt idx="85">
                  <c:v>1996</c:v>
                </c:pt>
                <c:pt idx="86">
                  <c:v>1996</c:v>
                </c:pt>
                <c:pt idx="87">
                  <c:v>1996</c:v>
                </c:pt>
                <c:pt idx="88">
                  <c:v>1996</c:v>
                </c:pt>
                <c:pt idx="89">
                  <c:v>1996</c:v>
                </c:pt>
                <c:pt idx="90">
                  <c:v>1996</c:v>
                </c:pt>
                <c:pt idx="91">
                  <c:v>1996</c:v>
                </c:pt>
                <c:pt idx="92">
                  <c:v>1996</c:v>
                </c:pt>
                <c:pt idx="93">
                  <c:v>1996</c:v>
                </c:pt>
                <c:pt idx="94">
                  <c:v>1996</c:v>
                </c:pt>
                <c:pt idx="95">
                  <c:v>1996</c:v>
                </c:pt>
                <c:pt idx="96">
                  <c:v>1997</c:v>
                </c:pt>
                <c:pt idx="97">
                  <c:v>1997</c:v>
                </c:pt>
                <c:pt idx="98">
                  <c:v>1997</c:v>
                </c:pt>
                <c:pt idx="99">
                  <c:v>1997</c:v>
                </c:pt>
                <c:pt idx="100">
                  <c:v>1997</c:v>
                </c:pt>
                <c:pt idx="101">
                  <c:v>1997</c:v>
                </c:pt>
                <c:pt idx="102">
                  <c:v>1997</c:v>
                </c:pt>
                <c:pt idx="103">
                  <c:v>1997</c:v>
                </c:pt>
                <c:pt idx="104">
                  <c:v>1997</c:v>
                </c:pt>
                <c:pt idx="105">
                  <c:v>1997</c:v>
                </c:pt>
                <c:pt idx="106">
                  <c:v>1997</c:v>
                </c:pt>
                <c:pt idx="107">
                  <c:v>1997</c:v>
                </c:pt>
                <c:pt idx="108">
                  <c:v>1998</c:v>
                </c:pt>
                <c:pt idx="109">
                  <c:v>1998</c:v>
                </c:pt>
                <c:pt idx="110">
                  <c:v>1998</c:v>
                </c:pt>
                <c:pt idx="111">
                  <c:v>1998</c:v>
                </c:pt>
                <c:pt idx="112">
                  <c:v>1998</c:v>
                </c:pt>
                <c:pt idx="113">
                  <c:v>1998</c:v>
                </c:pt>
                <c:pt idx="114">
                  <c:v>1998</c:v>
                </c:pt>
                <c:pt idx="115">
                  <c:v>1998</c:v>
                </c:pt>
                <c:pt idx="116">
                  <c:v>1998</c:v>
                </c:pt>
                <c:pt idx="117">
                  <c:v>1998</c:v>
                </c:pt>
                <c:pt idx="118">
                  <c:v>1998</c:v>
                </c:pt>
                <c:pt idx="119">
                  <c:v>1998</c:v>
                </c:pt>
                <c:pt idx="120">
                  <c:v>1999</c:v>
                </c:pt>
                <c:pt idx="121">
                  <c:v>1999</c:v>
                </c:pt>
                <c:pt idx="122">
                  <c:v>1999</c:v>
                </c:pt>
                <c:pt idx="123">
                  <c:v>1999</c:v>
                </c:pt>
                <c:pt idx="124">
                  <c:v>1999</c:v>
                </c:pt>
                <c:pt idx="125">
                  <c:v>1999</c:v>
                </c:pt>
                <c:pt idx="126">
                  <c:v>1999</c:v>
                </c:pt>
                <c:pt idx="127">
                  <c:v>1999</c:v>
                </c:pt>
                <c:pt idx="128">
                  <c:v>1999</c:v>
                </c:pt>
                <c:pt idx="129">
                  <c:v>1999</c:v>
                </c:pt>
                <c:pt idx="130">
                  <c:v>1999</c:v>
                </c:pt>
                <c:pt idx="131">
                  <c:v>1999</c:v>
                </c:pt>
                <c:pt idx="132">
                  <c:v>2000</c:v>
                </c:pt>
                <c:pt idx="133">
                  <c:v>2000</c:v>
                </c:pt>
                <c:pt idx="134">
                  <c:v>2000</c:v>
                </c:pt>
                <c:pt idx="135">
                  <c:v>2000</c:v>
                </c:pt>
                <c:pt idx="136">
                  <c:v>2000</c:v>
                </c:pt>
                <c:pt idx="137">
                  <c:v>2000</c:v>
                </c:pt>
                <c:pt idx="138">
                  <c:v>2000</c:v>
                </c:pt>
                <c:pt idx="139">
                  <c:v>2000</c:v>
                </c:pt>
                <c:pt idx="140">
                  <c:v>2000</c:v>
                </c:pt>
                <c:pt idx="141">
                  <c:v>2000</c:v>
                </c:pt>
                <c:pt idx="142">
                  <c:v>2000</c:v>
                </c:pt>
                <c:pt idx="143">
                  <c:v>2000</c:v>
                </c:pt>
                <c:pt idx="144">
                  <c:v>2001</c:v>
                </c:pt>
                <c:pt idx="145">
                  <c:v>2001</c:v>
                </c:pt>
                <c:pt idx="146">
                  <c:v>2001</c:v>
                </c:pt>
                <c:pt idx="147">
                  <c:v>2001</c:v>
                </c:pt>
                <c:pt idx="148">
                  <c:v>2001</c:v>
                </c:pt>
                <c:pt idx="149">
                  <c:v>2001</c:v>
                </c:pt>
                <c:pt idx="150">
                  <c:v>2001</c:v>
                </c:pt>
                <c:pt idx="151">
                  <c:v>2001</c:v>
                </c:pt>
                <c:pt idx="152">
                  <c:v>2001</c:v>
                </c:pt>
                <c:pt idx="153">
                  <c:v>2001</c:v>
                </c:pt>
                <c:pt idx="154">
                  <c:v>2001</c:v>
                </c:pt>
                <c:pt idx="155">
                  <c:v>2001</c:v>
                </c:pt>
                <c:pt idx="156">
                  <c:v>2002</c:v>
                </c:pt>
                <c:pt idx="157">
                  <c:v>2002</c:v>
                </c:pt>
                <c:pt idx="158">
                  <c:v>2002</c:v>
                </c:pt>
                <c:pt idx="159">
                  <c:v>2002</c:v>
                </c:pt>
                <c:pt idx="160">
                  <c:v>2002</c:v>
                </c:pt>
                <c:pt idx="161">
                  <c:v>2002</c:v>
                </c:pt>
                <c:pt idx="162">
                  <c:v>2002</c:v>
                </c:pt>
                <c:pt idx="163">
                  <c:v>2002</c:v>
                </c:pt>
                <c:pt idx="164">
                  <c:v>2002</c:v>
                </c:pt>
                <c:pt idx="165">
                  <c:v>2002</c:v>
                </c:pt>
                <c:pt idx="166">
                  <c:v>2002</c:v>
                </c:pt>
                <c:pt idx="167">
                  <c:v>2002</c:v>
                </c:pt>
                <c:pt idx="168">
                  <c:v>2003</c:v>
                </c:pt>
                <c:pt idx="169">
                  <c:v>2003</c:v>
                </c:pt>
                <c:pt idx="170">
                  <c:v>2003</c:v>
                </c:pt>
                <c:pt idx="171">
                  <c:v>2003</c:v>
                </c:pt>
                <c:pt idx="172">
                  <c:v>2003</c:v>
                </c:pt>
                <c:pt idx="173">
                  <c:v>2003</c:v>
                </c:pt>
                <c:pt idx="174">
                  <c:v>2003</c:v>
                </c:pt>
                <c:pt idx="175">
                  <c:v>2003</c:v>
                </c:pt>
                <c:pt idx="176">
                  <c:v>2003</c:v>
                </c:pt>
                <c:pt idx="177">
                  <c:v>2003</c:v>
                </c:pt>
                <c:pt idx="178">
                  <c:v>2003</c:v>
                </c:pt>
                <c:pt idx="179">
                  <c:v>2003</c:v>
                </c:pt>
                <c:pt idx="180">
                  <c:v>2004</c:v>
                </c:pt>
                <c:pt idx="181">
                  <c:v>2004</c:v>
                </c:pt>
                <c:pt idx="182">
                  <c:v>2004</c:v>
                </c:pt>
                <c:pt idx="183">
                  <c:v>2004</c:v>
                </c:pt>
                <c:pt idx="184">
                  <c:v>2004</c:v>
                </c:pt>
                <c:pt idx="185">
                  <c:v>2004</c:v>
                </c:pt>
                <c:pt idx="186">
                  <c:v>2004</c:v>
                </c:pt>
                <c:pt idx="187">
                  <c:v>2004</c:v>
                </c:pt>
                <c:pt idx="188">
                  <c:v>2004</c:v>
                </c:pt>
                <c:pt idx="189">
                  <c:v>2004</c:v>
                </c:pt>
                <c:pt idx="190">
                  <c:v>2004</c:v>
                </c:pt>
                <c:pt idx="191">
                  <c:v>2004</c:v>
                </c:pt>
                <c:pt idx="192">
                  <c:v>2005</c:v>
                </c:pt>
                <c:pt idx="193">
                  <c:v>2005</c:v>
                </c:pt>
                <c:pt idx="194">
                  <c:v>2005</c:v>
                </c:pt>
                <c:pt idx="195">
                  <c:v>2005</c:v>
                </c:pt>
                <c:pt idx="196">
                  <c:v>2005</c:v>
                </c:pt>
                <c:pt idx="197">
                  <c:v>2005</c:v>
                </c:pt>
                <c:pt idx="198">
                  <c:v>2005</c:v>
                </c:pt>
                <c:pt idx="199">
                  <c:v>2005</c:v>
                </c:pt>
                <c:pt idx="200">
                  <c:v>2005</c:v>
                </c:pt>
                <c:pt idx="201">
                  <c:v>2005</c:v>
                </c:pt>
                <c:pt idx="202">
                  <c:v>2005</c:v>
                </c:pt>
                <c:pt idx="203">
                  <c:v>2005</c:v>
                </c:pt>
                <c:pt idx="204">
                  <c:v>2006</c:v>
                </c:pt>
                <c:pt idx="205">
                  <c:v>2006</c:v>
                </c:pt>
                <c:pt idx="206">
                  <c:v>2006</c:v>
                </c:pt>
                <c:pt idx="207">
                  <c:v>2006</c:v>
                </c:pt>
                <c:pt idx="208">
                  <c:v>2006</c:v>
                </c:pt>
                <c:pt idx="209">
                  <c:v>2006</c:v>
                </c:pt>
                <c:pt idx="210">
                  <c:v>2006</c:v>
                </c:pt>
                <c:pt idx="211">
                  <c:v>2006</c:v>
                </c:pt>
                <c:pt idx="212">
                  <c:v>2006</c:v>
                </c:pt>
                <c:pt idx="213">
                  <c:v>2006</c:v>
                </c:pt>
                <c:pt idx="214">
                  <c:v>2006</c:v>
                </c:pt>
                <c:pt idx="215">
                  <c:v>2006</c:v>
                </c:pt>
                <c:pt idx="216">
                  <c:v>2007</c:v>
                </c:pt>
                <c:pt idx="217">
                  <c:v>2007</c:v>
                </c:pt>
                <c:pt idx="218">
                  <c:v>2007</c:v>
                </c:pt>
                <c:pt idx="219">
                  <c:v>2007</c:v>
                </c:pt>
                <c:pt idx="220">
                  <c:v>2007</c:v>
                </c:pt>
                <c:pt idx="221">
                  <c:v>2007</c:v>
                </c:pt>
                <c:pt idx="222">
                  <c:v>2007</c:v>
                </c:pt>
                <c:pt idx="223">
                  <c:v>2007</c:v>
                </c:pt>
                <c:pt idx="224">
                  <c:v>2007</c:v>
                </c:pt>
                <c:pt idx="225">
                  <c:v>2007</c:v>
                </c:pt>
                <c:pt idx="226">
                  <c:v>2007</c:v>
                </c:pt>
                <c:pt idx="227">
                  <c:v>2007</c:v>
                </c:pt>
                <c:pt idx="228">
                  <c:v>2008</c:v>
                </c:pt>
                <c:pt idx="229">
                  <c:v>2008</c:v>
                </c:pt>
                <c:pt idx="230">
                  <c:v>2008</c:v>
                </c:pt>
                <c:pt idx="231">
                  <c:v>2008</c:v>
                </c:pt>
                <c:pt idx="232">
                  <c:v>2008</c:v>
                </c:pt>
                <c:pt idx="233">
                  <c:v>2008</c:v>
                </c:pt>
                <c:pt idx="234">
                  <c:v>2008</c:v>
                </c:pt>
                <c:pt idx="235">
                  <c:v>2008</c:v>
                </c:pt>
                <c:pt idx="236">
                  <c:v>2008</c:v>
                </c:pt>
                <c:pt idx="237">
                  <c:v>2008</c:v>
                </c:pt>
                <c:pt idx="238">
                  <c:v>2008</c:v>
                </c:pt>
                <c:pt idx="239">
                  <c:v>2008</c:v>
                </c:pt>
                <c:pt idx="240">
                  <c:v>2009</c:v>
                </c:pt>
                <c:pt idx="241">
                  <c:v>2009</c:v>
                </c:pt>
                <c:pt idx="242">
                  <c:v>2009</c:v>
                </c:pt>
                <c:pt idx="243">
                  <c:v>2009</c:v>
                </c:pt>
                <c:pt idx="244">
                  <c:v>2009</c:v>
                </c:pt>
                <c:pt idx="245">
                  <c:v>2009</c:v>
                </c:pt>
                <c:pt idx="246">
                  <c:v>2009</c:v>
                </c:pt>
                <c:pt idx="247">
                  <c:v>2009</c:v>
                </c:pt>
                <c:pt idx="248">
                  <c:v>2009</c:v>
                </c:pt>
                <c:pt idx="249">
                  <c:v>2009</c:v>
                </c:pt>
                <c:pt idx="250">
                  <c:v>2009</c:v>
                </c:pt>
                <c:pt idx="251">
                  <c:v>2009</c:v>
                </c:pt>
                <c:pt idx="252">
                  <c:v>2010</c:v>
                </c:pt>
                <c:pt idx="253">
                  <c:v>2010</c:v>
                </c:pt>
                <c:pt idx="254">
                  <c:v>2010</c:v>
                </c:pt>
                <c:pt idx="255">
                  <c:v>2010</c:v>
                </c:pt>
                <c:pt idx="256">
                  <c:v>2010</c:v>
                </c:pt>
                <c:pt idx="257">
                  <c:v>2010</c:v>
                </c:pt>
                <c:pt idx="258">
                  <c:v>2010</c:v>
                </c:pt>
                <c:pt idx="259">
                  <c:v>2010</c:v>
                </c:pt>
                <c:pt idx="260">
                  <c:v>2010</c:v>
                </c:pt>
                <c:pt idx="261">
                  <c:v>2010</c:v>
                </c:pt>
                <c:pt idx="262">
                  <c:v>2010</c:v>
                </c:pt>
                <c:pt idx="263">
                  <c:v>2010</c:v>
                </c:pt>
                <c:pt idx="264">
                  <c:v>2011</c:v>
                </c:pt>
                <c:pt idx="265">
                  <c:v>2011</c:v>
                </c:pt>
                <c:pt idx="266">
                  <c:v>2011</c:v>
                </c:pt>
                <c:pt idx="267">
                  <c:v>2011</c:v>
                </c:pt>
                <c:pt idx="268">
                  <c:v>2011</c:v>
                </c:pt>
                <c:pt idx="269">
                  <c:v>2011</c:v>
                </c:pt>
                <c:pt idx="270">
                  <c:v>2011</c:v>
                </c:pt>
                <c:pt idx="271">
                  <c:v>2011</c:v>
                </c:pt>
                <c:pt idx="272">
                  <c:v>2011</c:v>
                </c:pt>
                <c:pt idx="273">
                  <c:v>2011</c:v>
                </c:pt>
                <c:pt idx="274">
                  <c:v>2011</c:v>
                </c:pt>
                <c:pt idx="275">
                  <c:v>2011</c:v>
                </c:pt>
                <c:pt idx="276">
                  <c:v>2012</c:v>
                </c:pt>
                <c:pt idx="277">
                  <c:v>2012</c:v>
                </c:pt>
                <c:pt idx="278">
                  <c:v>2012</c:v>
                </c:pt>
                <c:pt idx="279">
                  <c:v>2012</c:v>
                </c:pt>
                <c:pt idx="280">
                  <c:v>2012</c:v>
                </c:pt>
                <c:pt idx="281">
                  <c:v>2012</c:v>
                </c:pt>
                <c:pt idx="282">
                  <c:v>2012</c:v>
                </c:pt>
                <c:pt idx="283">
                  <c:v>2012</c:v>
                </c:pt>
                <c:pt idx="284">
                  <c:v>2012</c:v>
                </c:pt>
                <c:pt idx="285">
                  <c:v>2012</c:v>
                </c:pt>
                <c:pt idx="286">
                  <c:v>2012</c:v>
                </c:pt>
                <c:pt idx="287">
                  <c:v>2012</c:v>
                </c:pt>
                <c:pt idx="288">
                  <c:v>2013</c:v>
                </c:pt>
                <c:pt idx="289">
                  <c:v>2013</c:v>
                </c:pt>
                <c:pt idx="290">
                  <c:v>2013</c:v>
                </c:pt>
                <c:pt idx="291">
                  <c:v>2013</c:v>
                </c:pt>
                <c:pt idx="292">
                  <c:v>2013</c:v>
                </c:pt>
                <c:pt idx="293">
                  <c:v>2013</c:v>
                </c:pt>
                <c:pt idx="294">
                  <c:v>2013</c:v>
                </c:pt>
                <c:pt idx="295">
                  <c:v>2013</c:v>
                </c:pt>
                <c:pt idx="296">
                  <c:v>2013</c:v>
                </c:pt>
                <c:pt idx="297">
                  <c:v>2013</c:v>
                </c:pt>
                <c:pt idx="298">
                  <c:v>2013</c:v>
                </c:pt>
                <c:pt idx="299">
                  <c:v>2013</c:v>
                </c:pt>
                <c:pt idx="300">
                  <c:v>2014</c:v>
                </c:pt>
                <c:pt idx="301">
                  <c:v>2014</c:v>
                </c:pt>
                <c:pt idx="302">
                  <c:v>2014</c:v>
                </c:pt>
                <c:pt idx="303">
                  <c:v>2014</c:v>
                </c:pt>
                <c:pt idx="304">
                  <c:v>2014</c:v>
                </c:pt>
                <c:pt idx="305">
                  <c:v>2014</c:v>
                </c:pt>
                <c:pt idx="306">
                  <c:v>2014</c:v>
                </c:pt>
                <c:pt idx="307">
                  <c:v>2014</c:v>
                </c:pt>
                <c:pt idx="308">
                  <c:v>2014</c:v>
                </c:pt>
                <c:pt idx="309">
                  <c:v>2014</c:v>
                </c:pt>
                <c:pt idx="310">
                  <c:v>2014</c:v>
                </c:pt>
                <c:pt idx="311">
                  <c:v>2014</c:v>
                </c:pt>
                <c:pt idx="312">
                  <c:v>2015</c:v>
                </c:pt>
                <c:pt idx="313">
                  <c:v>2015</c:v>
                </c:pt>
                <c:pt idx="314">
                  <c:v>2015</c:v>
                </c:pt>
                <c:pt idx="315">
                  <c:v>2015</c:v>
                </c:pt>
                <c:pt idx="316">
                  <c:v>2015</c:v>
                </c:pt>
                <c:pt idx="317">
                  <c:v>2015</c:v>
                </c:pt>
                <c:pt idx="318">
                  <c:v>2015</c:v>
                </c:pt>
                <c:pt idx="319">
                  <c:v>2015</c:v>
                </c:pt>
                <c:pt idx="320">
                  <c:v>2015</c:v>
                </c:pt>
                <c:pt idx="321">
                  <c:v>2015</c:v>
                </c:pt>
                <c:pt idx="322">
                  <c:v>2015</c:v>
                </c:pt>
                <c:pt idx="323">
                  <c:v>2015</c:v>
                </c:pt>
                <c:pt idx="324">
                  <c:v>2016</c:v>
                </c:pt>
                <c:pt idx="325">
                  <c:v>2016</c:v>
                </c:pt>
                <c:pt idx="326">
                  <c:v>2016</c:v>
                </c:pt>
                <c:pt idx="327">
                  <c:v>2016</c:v>
                </c:pt>
                <c:pt idx="328">
                  <c:v>2016</c:v>
                </c:pt>
                <c:pt idx="329">
                  <c:v>2016</c:v>
                </c:pt>
                <c:pt idx="330">
                  <c:v>2016</c:v>
                </c:pt>
                <c:pt idx="331">
                  <c:v>2016</c:v>
                </c:pt>
                <c:pt idx="332">
                  <c:v>2016</c:v>
                </c:pt>
                <c:pt idx="333">
                  <c:v>2016</c:v>
                </c:pt>
                <c:pt idx="334">
                  <c:v>2016</c:v>
                </c:pt>
                <c:pt idx="335">
                  <c:v>2016</c:v>
                </c:pt>
                <c:pt idx="336">
                  <c:v>2017</c:v>
                </c:pt>
                <c:pt idx="337">
                  <c:v>2017</c:v>
                </c:pt>
                <c:pt idx="338">
                  <c:v>2017</c:v>
                </c:pt>
                <c:pt idx="339">
                  <c:v>2017</c:v>
                </c:pt>
                <c:pt idx="340">
                  <c:v>2017</c:v>
                </c:pt>
                <c:pt idx="341">
                  <c:v>2017</c:v>
                </c:pt>
                <c:pt idx="342">
                  <c:v>2017</c:v>
                </c:pt>
                <c:pt idx="343">
                  <c:v>2017</c:v>
                </c:pt>
                <c:pt idx="344">
                  <c:v>2017</c:v>
                </c:pt>
              </c:numCache>
            </c:numRef>
          </c:cat>
          <c:val>
            <c:numRef>
              <c:f>Calculations!$H$234:$H$578</c:f>
              <c:numCache>
                <c:formatCode>0.0</c:formatCode>
                <c:ptCount val="345"/>
                <c:pt idx="0">
                  <c:v>5.7809512997936947</c:v>
                </c:pt>
                <c:pt idx="1">
                  <c:v>6.3863414960395088</c:v>
                </c:pt>
                <c:pt idx="2">
                  <c:v>6.804640953276901</c:v>
                </c:pt>
                <c:pt idx="3">
                  <c:v>6.7692198976234392</c:v>
                </c:pt>
                <c:pt idx="4">
                  <c:v>6.7805410912217328</c:v>
                </c:pt>
                <c:pt idx="5">
                  <c:v>6.6666666666666643</c:v>
                </c:pt>
                <c:pt idx="6">
                  <c:v>6.6177364373860419</c:v>
                </c:pt>
                <c:pt idx="7">
                  <c:v>6.2872335115550468</c:v>
                </c:pt>
                <c:pt idx="8">
                  <c:v>6.3008130081300715</c:v>
                </c:pt>
                <c:pt idx="9">
                  <c:v>6.2968603972988646</c:v>
                </c:pt>
                <c:pt idx="10">
                  <c:v>6.277536522124076</c:v>
                </c:pt>
                <c:pt idx="11">
                  <c:v>5.9769038701622916</c:v>
                </c:pt>
                <c:pt idx="12">
                  <c:v>5.7098878973780449</c:v>
                </c:pt>
                <c:pt idx="13">
                  <c:v>5.739230311969723</c:v>
                </c:pt>
                <c:pt idx="14">
                  <c:v>5.8746492048643724</c:v>
                </c:pt>
                <c:pt idx="15">
                  <c:v>6.3134838550061483</c:v>
                </c:pt>
                <c:pt idx="16">
                  <c:v>6.5119025137207274</c:v>
                </c:pt>
                <c:pt idx="17">
                  <c:v>6.6322378716744916</c:v>
                </c:pt>
                <c:pt idx="18">
                  <c:v>6.7062477884229557</c:v>
                </c:pt>
                <c:pt idx="19">
                  <c:v>6.9688328647380908</c:v>
                </c:pt>
                <c:pt idx="20">
                  <c:v>7.3099968464206855</c:v>
                </c:pt>
                <c:pt idx="21">
                  <c:v>6.9686521236214922</c:v>
                </c:pt>
                <c:pt idx="22">
                  <c:v>6.1740032373600968</c:v>
                </c:pt>
                <c:pt idx="23">
                  <c:v>5.2853133769878475</c:v>
                </c:pt>
                <c:pt idx="24">
                  <c:v>5.1761416451275926</c:v>
                </c:pt>
                <c:pt idx="25">
                  <c:v>5.4193655170783117</c:v>
                </c:pt>
                <c:pt idx="26">
                  <c:v>5.6650868878356988</c:v>
                </c:pt>
                <c:pt idx="27">
                  <c:v>5.8979005451221438</c:v>
                </c:pt>
                <c:pt idx="28">
                  <c:v>6.0540487323145795</c:v>
                </c:pt>
                <c:pt idx="29">
                  <c:v>6.3918184723553857</c:v>
                </c:pt>
                <c:pt idx="30">
                  <c:v>6.3271265411851827</c:v>
                </c:pt>
                <c:pt idx="31">
                  <c:v>6.233867157215804</c:v>
                </c:pt>
                <c:pt idx="32">
                  <c:v>5.8915470494417912</c:v>
                </c:pt>
                <c:pt idx="33">
                  <c:v>6.1670506231909767</c:v>
                </c:pt>
                <c:pt idx="34">
                  <c:v>6.5316321105794772</c:v>
                </c:pt>
                <c:pt idx="35">
                  <c:v>6.8843404808317077</c:v>
                </c:pt>
                <c:pt idx="36">
                  <c:v>6.8050694865914307</c:v>
                </c:pt>
                <c:pt idx="37">
                  <c:v>6.7161621948322052</c:v>
                </c:pt>
                <c:pt idx="38">
                  <c:v>6.7054639508567826</c:v>
                </c:pt>
                <c:pt idx="39">
                  <c:v>6.6234116614109082</c:v>
                </c:pt>
                <c:pt idx="40">
                  <c:v>6.4633744381807618</c:v>
                </c:pt>
                <c:pt idx="41">
                  <c:v>6.2804284323271746</c:v>
                </c:pt>
                <c:pt idx="42">
                  <c:v>6.1202320245948405</c:v>
                </c:pt>
                <c:pt idx="43">
                  <c:v>6.2793920973417476</c:v>
                </c:pt>
                <c:pt idx="44">
                  <c:v>6.5001632386549213</c:v>
                </c:pt>
                <c:pt idx="45">
                  <c:v>6.7527458215550134</c:v>
                </c:pt>
                <c:pt idx="46">
                  <c:v>6.8781816719675275</c:v>
                </c:pt>
                <c:pt idx="47">
                  <c:v>6.94798822374878</c:v>
                </c:pt>
                <c:pt idx="48">
                  <c:v>6.6894754865881589</c:v>
                </c:pt>
                <c:pt idx="49">
                  <c:v>6.1375467676643813</c:v>
                </c:pt>
                <c:pt idx="50">
                  <c:v>5.5989583333333401</c:v>
                </c:pt>
                <c:pt idx="51">
                  <c:v>5.1209366893644637</c:v>
                </c:pt>
                <c:pt idx="52">
                  <c:v>4.8966186365110156</c:v>
                </c:pt>
                <c:pt idx="53">
                  <c:v>4.6141374837872808</c:v>
                </c:pt>
                <c:pt idx="54">
                  <c:v>4.3632075768977208</c:v>
                </c:pt>
                <c:pt idx="55">
                  <c:v>3.9826516116915642</c:v>
                </c:pt>
                <c:pt idx="56">
                  <c:v>3.7771298995788869</c:v>
                </c:pt>
                <c:pt idx="57">
                  <c:v>3.7516599510870905</c:v>
                </c:pt>
                <c:pt idx="58">
                  <c:v>3.9078989991986703</c:v>
                </c:pt>
                <c:pt idx="59">
                  <c:v>3.9571150097465817</c:v>
                </c:pt>
                <c:pt idx="60">
                  <c:v>4.0501240417126034</c:v>
                </c:pt>
                <c:pt idx="61">
                  <c:v>4.2642183846221355</c:v>
                </c:pt>
                <c:pt idx="62">
                  <c:v>4.8140900195694725</c:v>
                </c:pt>
                <c:pt idx="63">
                  <c:v>5.4579249983580498</c:v>
                </c:pt>
                <c:pt idx="64">
                  <c:v>5.9907547158983379</c:v>
                </c:pt>
                <c:pt idx="65">
                  <c:v>6.5037471489084524</c:v>
                </c:pt>
                <c:pt idx="66">
                  <c:v>6.8022824627073391</c:v>
                </c:pt>
                <c:pt idx="67">
                  <c:v>6.9184814311486305</c:v>
                </c:pt>
                <c:pt idx="68">
                  <c:v>7.0764227642276483</c:v>
                </c:pt>
                <c:pt idx="69">
                  <c:v>7.4172097306910585</c:v>
                </c:pt>
                <c:pt idx="70">
                  <c:v>7.8132685467479677</c:v>
                </c:pt>
                <c:pt idx="71">
                  <c:v>7.7539062500000027</c:v>
                </c:pt>
                <c:pt idx="72">
                  <c:v>7.5570256768806798</c:v>
                </c:pt>
                <c:pt idx="73">
                  <c:v>7.3122061446173836</c:v>
                </c:pt>
                <c:pt idx="74">
                  <c:v>7.2045480178198824</c:v>
                </c:pt>
                <c:pt idx="75">
                  <c:v>6.8928575813822874</c:v>
                </c:pt>
                <c:pt idx="76">
                  <c:v>6.418374814395496</c:v>
                </c:pt>
                <c:pt idx="77">
                  <c:v>5.8659886828565853</c:v>
                </c:pt>
                <c:pt idx="78">
                  <c:v>5.4307658117631386</c:v>
                </c:pt>
                <c:pt idx="79">
                  <c:v>5.2329248209801298</c:v>
                </c:pt>
                <c:pt idx="80">
                  <c:v>4.975094111811873</c:v>
                </c:pt>
                <c:pt idx="81">
                  <c:v>4.6905811374386612</c:v>
                </c:pt>
                <c:pt idx="82">
                  <c:v>4.3880719749021191</c:v>
                </c:pt>
                <c:pt idx="83">
                  <c:v>4.1493350002374862</c:v>
                </c:pt>
                <c:pt idx="84">
                  <c:v>4.2231368026864962</c:v>
                </c:pt>
                <c:pt idx="85">
                  <c:v>4.3451667030649652</c:v>
                </c:pt>
                <c:pt idx="86">
                  <c:v>4.7243309562150211</c:v>
                </c:pt>
                <c:pt idx="87">
                  <c:v>5.0714473897735424</c:v>
                </c:pt>
                <c:pt idx="88">
                  <c:v>5.3612944374567872</c:v>
                </c:pt>
                <c:pt idx="89">
                  <c:v>5.5030481495278449</c:v>
                </c:pt>
                <c:pt idx="90">
                  <c:v>5.7328822358838485</c:v>
                </c:pt>
                <c:pt idx="91">
                  <c:v>5.7840206792562228</c:v>
                </c:pt>
                <c:pt idx="92">
                  <c:v>5.7911041220999264</c:v>
                </c:pt>
                <c:pt idx="93">
                  <c:v>5.4737710573557656</c:v>
                </c:pt>
                <c:pt idx="94">
                  <c:v>5.220110788229297</c:v>
                </c:pt>
                <c:pt idx="95">
                  <c:v>5.0329750323794427</c:v>
                </c:pt>
                <c:pt idx="96">
                  <c:v>4.8665266243572702</c:v>
                </c:pt>
                <c:pt idx="97">
                  <c:v>4.8073757029136299</c:v>
                </c:pt>
                <c:pt idx="98">
                  <c:v>4.8578691693496188</c:v>
                </c:pt>
                <c:pt idx="99">
                  <c:v>5.1805728827206687</c:v>
                </c:pt>
                <c:pt idx="100">
                  <c:v>5.4430306129344741</c:v>
                </c:pt>
                <c:pt idx="101">
                  <c:v>5.3703411617221697</c:v>
                </c:pt>
                <c:pt idx="102">
                  <c:v>5.1578693462330572</c:v>
                </c:pt>
                <c:pt idx="103">
                  <c:v>5.0295167200491795</c:v>
                </c:pt>
                <c:pt idx="104">
                  <c:v>4.9605664081997514</c:v>
                </c:pt>
                <c:pt idx="105">
                  <c:v>4.8093562989686518</c:v>
                </c:pt>
                <c:pt idx="106">
                  <c:v>4.6057594579333854</c:v>
                </c:pt>
                <c:pt idx="107">
                  <c:v>4.5491696328706572</c:v>
                </c:pt>
                <c:pt idx="108">
                  <c:v>4.5631089681344923</c:v>
                </c:pt>
                <c:pt idx="109">
                  <c:v>4.6534011401211233</c:v>
                </c:pt>
                <c:pt idx="110">
                  <c:v>4.7009561490273759</c:v>
                </c:pt>
                <c:pt idx="111">
                  <c:v>4.5579698269723483</c:v>
                </c:pt>
                <c:pt idx="112">
                  <c:v>4.3731712968188745</c:v>
                </c:pt>
                <c:pt idx="113">
                  <c:v>4.1749632134247507</c:v>
                </c:pt>
                <c:pt idx="114">
                  <c:v>4.0188264821999704</c:v>
                </c:pt>
                <c:pt idx="115">
                  <c:v>3.9162313489717584</c:v>
                </c:pt>
                <c:pt idx="116">
                  <c:v>3.7383758988222362</c:v>
                </c:pt>
                <c:pt idx="117">
                  <c:v>3.6241294617858593</c:v>
                </c:pt>
                <c:pt idx="118">
                  <c:v>3.5256488122785701</c:v>
                </c:pt>
                <c:pt idx="119">
                  <c:v>3.4323886294329662</c:v>
                </c:pt>
                <c:pt idx="120">
                  <c:v>3.5879320129018617</c:v>
                </c:pt>
                <c:pt idx="121">
                  <c:v>3.7459621505850245</c:v>
                </c:pt>
                <c:pt idx="122">
                  <c:v>4.0693071396483926</c:v>
                </c:pt>
                <c:pt idx="123">
                  <c:v>4.2136529815552342</c:v>
                </c:pt>
                <c:pt idx="124">
                  <c:v>4.4723384774340236</c:v>
                </c:pt>
                <c:pt idx="125">
                  <c:v>4.7656372780135206</c:v>
                </c:pt>
                <c:pt idx="126">
                  <c:v>4.7472660401038773</c:v>
                </c:pt>
                <c:pt idx="127">
                  <c:v>4.6246943947832868</c:v>
                </c:pt>
                <c:pt idx="128">
                  <c:v>4.3933440495326508</c:v>
                </c:pt>
                <c:pt idx="129">
                  <c:v>4.5474886388442357</c:v>
                </c:pt>
                <c:pt idx="130">
                  <c:v>4.6183346232462119</c:v>
                </c:pt>
                <c:pt idx="131">
                  <c:v>4.7479283432132107</c:v>
                </c:pt>
                <c:pt idx="132">
                  <c:v>4.6953027610169578</c:v>
                </c:pt>
                <c:pt idx="133">
                  <c:v>4.5875140035947837</c:v>
                </c:pt>
                <c:pt idx="134">
                  <c:v>4.2946174201853395</c:v>
                </c:pt>
                <c:pt idx="135">
                  <c:v>3.8967963262427419</c:v>
                </c:pt>
                <c:pt idx="136">
                  <c:v>3.6357672848674234</c:v>
                </c:pt>
                <c:pt idx="137">
                  <c:v>3.405557395799915</c:v>
                </c:pt>
                <c:pt idx="138">
                  <c:v>3.40574214620993</c:v>
                </c:pt>
                <c:pt idx="139">
                  <c:v>3.3620241779991122</c:v>
                </c:pt>
                <c:pt idx="140">
                  <c:v>3.3837995918348205</c:v>
                </c:pt>
                <c:pt idx="141">
                  <c:v>3.4334879056478584</c:v>
                </c:pt>
                <c:pt idx="142">
                  <c:v>3.4234142345596594</c:v>
                </c:pt>
                <c:pt idx="143">
                  <c:v>3.2977749251176838</c:v>
                </c:pt>
                <c:pt idx="144">
                  <c:v>2.9360780745848913</c:v>
                </c:pt>
                <c:pt idx="145">
                  <c:v>2.5856040891930387</c:v>
                </c:pt>
                <c:pt idx="146">
                  <c:v>2.318564304715931</c:v>
                </c:pt>
                <c:pt idx="147">
                  <c:v>2.3409951029824385</c:v>
                </c:pt>
                <c:pt idx="148">
                  <c:v>2.509239519887263</c:v>
                </c:pt>
                <c:pt idx="149">
                  <c:v>2.7240940074730733</c:v>
                </c:pt>
                <c:pt idx="150">
                  <c:v>3.0563386258886625</c:v>
                </c:pt>
                <c:pt idx="151">
                  <c:v>3.16441414058218</c:v>
                </c:pt>
                <c:pt idx="152">
                  <c:v>3.2280115042257216</c:v>
                </c:pt>
                <c:pt idx="153">
                  <c:v>2.8077889730822481</c:v>
                </c:pt>
                <c:pt idx="154">
                  <c:v>2.5094099556319804</c:v>
                </c:pt>
                <c:pt idx="155">
                  <c:v>2.3867371722090671</c:v>
                </c:pt>
                <c:pt idx="156">
                  <c:v>2.5656895545521938</c:v>
                </c:pt>
                <c:pt idx="157">
                  <c:v>2.7567282479660378</c:v>
                </c:pt>
                <c:pt idx="158">
                  <c:v>2.9492179072276117</c:v>
                </c:pt>
                <c:pt idx="159">
                  <c:v>3.1571351667862921</c:v>
                </c:pt>
                <c:pt idx="160">
                  <c:v>3.3112166499954299</c:v>
                </c:pt>
                <c:pt idx="161">
                  <c:v>3.2804309242061347</c:v>
                </c:pt>
                <c:pt idx="162">
                  <c:v>3.006589605716588</c:v>
                </c:pt>
                <c:pt idx="163">
                  <c:v>2.6900207801290548</c:v>
                </c:pt>
                <c:pt idx="164">
                  <c:v>2.372062656756794</c:v>
                </c:pt>
                <c:pt idx="165">
                  <c:v>2.4067499752780184</c:v>
                </c:pt>
                <c:pt idx="166">
                  <c:v>2.4580075674070314</c:v>
                </c:pt>
                <c:pt idx="167">
                  <c:v>2.5441056832868312</c:v>
                </c:pt>
                <c:pt idx="168">
                  <c:v>2.2876178105787717</c:v>
                </c:pt>
                <c:pt idx="169">
                  <c:v>2.0482248262786515</c:v>
                </c:pt>
                <c:pt idx="170">
                  <c:v>1.87622351296118</c:v>
                </c:pt>
                <c:pt idx="171">
                  <c:v>2.131076008427879</c:v>
                </c:pt>
                <c:pt idx="172">
                  <c:v>2.3172645727392638</c:v>
                </c:pt>
                <c:pt idx="173">
                  <c:v>2.3966811077845187</c:v>
                </c:pt>
                <c:pt idx="174">
                  <c:v>2.3598953557954236</c:v>
                </c:pt>
                <c:pt idx="175">
                  <c:v>2.5209953560767127</c:v>
                </c:pt>
                <c:pt idx="176">
                  <c:v>2.7517310758475264</c:v>
                </c:pt>
                <c:pt idx="177">
                  <c:v>2.9408592593800353</c:v>
                </c:pt>
                <c:pt idx="178">
                  <c:v>3.1217356522333115</c:v>
                </c:pt>
                <c:pt idx="179">
                  <c:v>3.2682541030452019</c:v>
                </c:pt>
                <c:pt idx="180">
                  <c:v>3.4330705459266979</c:v>
                </c:pt>
                <c:pt idx="181">
                  <c:v>3.4853811055672197</c:v>
                </c:pt>
                <c:pt idx="182">
                  <c:v>3.5086388178459771</c:v>
                </c:pt>
                <c:pt idx="183">
                  <c:v>3.3734714338192013</c:v>
                </c:pt>
                <c:pt idx="184">
                  <c:v>3.3148853164454226</c:v>
                </c:pt>
                <c:pt idx="185">
                  <c:v>3.286689895470392</c:v>
                </c:pt>
                <c:pt idx="186">
                  <c:v>3.3261725122107157</c:v>
                </c:pt>
                <c:pt idx="187">
                  <c:v>3.2713774920055005</c:v>
                </c:pt>
                <c:pt idx="188">
                  <c:v>3.1974436446577346</c:v>
                </c:pt>
                <c:pt idx="189">
                  <c:v>3.0273686934226389</c:v>
                </c:pt>
                <c:pt idx="190">
                  <c:v>2.9006693272554194</c:v>
                </c:pt>
                <c:pt idx="191">
                  <c:v>2.7750677506775143</c:v>
                </c:pt>
                <c:pt idx="192">
                  <c:v>2.7923998456825507</c:v>
                </c:pt>
                <c:pt idx="193">
                  <c:v>2.8251404929132398</c:v>
                </c:pt>
                <c:pt idx="194">
                  <c:v>2.9955114429955021</c:v>
                </c:pt>
                <c:pt idx="195">
                  <c:v>3.0011294060624749</c:v>
                </c:pt>
                <c:pt idx="196">
                  <c:v>2.9318773028081431</c:v>
                </c:pt>
                <c:pt idx="197">
                  <c:v>2.7317734839686252</c:v>
                </c:pt>
                <c:pt idx="198">
                  <c:v>2.441065763977468</c:v>
                </c:pt>
                <c:pt idx="199">
                  <c:v>2.2194847668545994</c:v>
                </c:pt>
                <c:pt idx="200">
                  <c:v>2.0353370138298374</c:v>
                </c:pt>
                <c:pt idx="201">
                  <c:v>2.2026788319574089</c:v>
                </c:pt>
                <c:pt idx="202">
                  <c:v>2.3721654056775954</c:v>
                </c:pt>
                <c:pt idx="203">
                  <c:v>2.523335073918731</c:v>
                </c:pt>
                <c:pt idx="204">
                  <c:v>2.4263906263231347</c:v>
                </c:pt>
                <c:pt idx="205">
                  <c:v>2.3402906187489045</c:v>
                </c:pt>
                <c:pt idx="206">
                  <c:v>2.3054111913916855</c:v>
                </c:pt>
                <c:pt idx="207">
                  <c:v>2.0655334637438441</c:v>
                </c:pt>
                <c:pt idx="208">
                  <c:v>1.8580473557475274</c:v>
                </c:pt>
                <c:pt idx="209">
                  <c:v>1.6242189183365656</c:v>
                </c:pt>
                <c:pt idx="210">
                  <c:v>1.7057387057387057</c:v>
                </c:pt>
                <c:pt idx="211">
                  <c:v>1.7131941126506363</c:v>
                </c:pt>
                <c:pt idx="212">
                  <c:v>1.669543318999837</c:v>
                </c:pt>
                <c:pt idx="213">
                  <c:v>1.8448569466973079</c:v>
                </c:pt>
                <c:pt idx="214">
                  <c:v>2.0185323241349438</c:v>
                </c:pt>
                <c:pt idx="215">
                  <c:v>2.2785170706401812</c:v>
                </c:pt>
                <c:pt idx="216">
                  <c:v>2.6137803660196393</c:v>
                </c:pt>
                <c:pt idx="217">
                  <c:v>2.9479310075612624</c:v>
                </c:pt>
                <c:pt idx="218">
                  <c:v>3.2272153591665909</c:v>
                </c:pt>
                <c:pt idx="219">
                  <c:v>3.3725905230530167</c:v>
                </c:pt>
                <c:pt idx="220">
                  <c:v>3.5438388781162971</c:v>
                </c:pt>
                <c:pt idx="221">
                  <c:v>3.8313228166632811</c:v>
                </c:pt>
                <c:pt idx="222">
                  <c:v>4.0118220294370843</c:v>
                </c:pt>
                <c:pt idx="223">
                  <c:v>4.1153801075783258</c:v>
                </c:pt>
                <c:pt idx="224">
                  <c:v>4.1479329015519681</c:v>
                </c:pt>
                <c:pt idx="225">
                  <c:v>3.7843351125454334</c:v>
                </c:pt>
                <c:pt idx="226">
                  <c:v>3.4458067483765711</c:v>
                </c:pt>
                <c:pt idx="227">
                  <c:v>3.1446174118849721</c:v>
                </c:pt>
                <c:pt idx="228">
                  <c:v>2.6516585737024347</c:v>
                </c:pt>
                <c:pt idx="229">
                  <c:v>2.2766333493414947</c:v>
                </c:pt>
                <c:pt idx="230">
                  <c:v>1.7758001587541965</c:v>
                </c:pt>
                <c:pt idx="231">
                  <c:v>1.7733558508691221</c:v>
                </c:pt>
                <c:pt idx="232">
                  <c:v>1.7601259324006691</c:v>
                </c:pt>
                <c:pt idx="233">
                  <c:v>1.8876839688621343</c:v>
                </c:pt>
                <c:pt idx="234">
                  <c:v>1.7562142539841192</c:v>
                </c:pt>
                <c:pt idx="235">
                  <c:v>1.4058219897987427</c:v>
                </c:pt>
                <c:pt idx="236">
                  <c:v>0.91267645398079489</c:v>
                </c:pt>
                <c:pt idx="237">
                  <c:v>0.96591476133423748</c:v>
                </c:pt>
                <c:pt idx="238">
                  <c:v>1.0909319813370066</c:v>
                </c:pt>
                <c:pt idx="239">
                  <c:v>1.0516527028098983</c:v>
                </c:pt>
                <c:pt idx="240">
                  <c:v>1.113344715127355</c:v>
                </c:pt>
                <c:pt idx="241">
                  <c:v>1.3177080754817345</c:v>
                </c:pt>
                <c:pt idx="242">
                  <c:v>1.7794522372159098</c:v>
                </c:pt>
                <c:pt idx="243">
                  <c:v>2.2537166692815727</c:v>
                </c:pt>
                <c:pt idx="244">
                  <c:v>2.8353673653403209</c:v>
                </c:pt>
                <c:pt idx="245">
                  <c:v>3.5742775742775734</c:v>
                </c:pt>
                <c:pt idx="246">
                  <c:v>3.9635938305416265</c:v>
                </c:pt>
                <c:pt idx="247">
                  <c:v>4.2060422266271491</c:v>
                </c:pt>
                <c:pt idx="248">
                  <c:v>4.1978631260187456</c:v>
                </c:pt>
                <c:pt idx="249">
                  <c:v>3.8793124135105237</c:v>
                </c:pt>
                <c:pt idx="250">
                  <c:v>3.5511634936170453</c:v>
                </c:pt>
                <c:pt idx="251">
                  <c:v>3.2941560561541068</c:v>
                </c:pt>
                <c:pt idx="252">
                  <c:v>3.0612474923274715</c:v>
                </c:pt>
                <c:pt idx="253">
                  <c:v>2.7970602447405937</c:v>
                </c:pt>
                <c:pt idx="254">
                  <c:v>2.5769355361192181</c:v>
                </c:pt>
                <c:pt idx="255">
                  <c:v>2.5873897201021734</c:v>
                </c:pt>
                <c:pt idx="256">
                  <c:v>2.5219161610420406</c:v>
                </c:pt>
                <c:pt idx="257">
                  <c:v>2.360976398318789</c:v>
                </c:pt>
                <c:pt idx="258">
                  <c:v>2.2168973358129915</c:v>
                </c:pt>
                <c:pt idx="259">
                  <c:v>2.1179718019026073</c:v>
                </c:pt>
                <c:pt idx="260">
                  <c:v>2.0788791707159118</c:v>
                </c:pt>
                <c:pt idx="261">
                  <c:v>2.0925567744236964</c:v>
                </c:pt>
                <c:pt idx="262">
                  <c:v>2.257768078511746</c:v>
                </c:pt>
                <c:pt idx="263">
                  <c:v>2.4700064850843009</c:v>
                </c:pt>
                <c:pt idx="264">
                  <c:v>2.4454457192793377</c:v>
                </c:pt>
                <c:pt idx="265">
                  <c:v>2.3550822218288081</c:v>
                </c:pt>
                <c:pt idx="266">
                  <c:v>2.1506937721845829</c:v>
                </c:pt>
                <c:pt idx="267">
                  <c:v>2.0824818041662287</c:v>
                </c:pt>
                <c:pt idx="268">
                  <c:v>1.9248417363868435</c:v>
                </c:pt>
                <c:pt idx="269">
                  <c:v>1.7705314009661983</c:v>
                </c:pt>
                <c:pt idx="270">
                  <c:v>1.6446269665511215</c:v>
                </c:pt>
                <c:pt idx="271">
                  <c:v>1.4090574259399524</c:v>
                </c:pt>
                <c:pt idx="272">
                  <c:v>1.1331399097356549</c:v>
                </c:pt>
                <c:pt idx="273">
                  <c:v>1.0542618917954567</c:v>
                </c:pt>
                <c:pt idx="274">
                  <c:v>1.0523933822838967</c:v>
                </c:pt>
                <c:pt idx="275">
                  <c:v>1.0606796116504762</c:v>
                </c:pt>
                <c:pt idx="276">
                  <c:v>1.3374582728129747</c:v>
                </c:pt>
                <c:pt idx="277">
                  <c:v>1.7646937033356218</c:v>
                </c:pt>
                <c:pt idx="278">
                  <c:v>2.3343175853018407</c:v>
                </c:pt>
                <c:pt idx="279">
                  <c:v>2.4895026091106276</c:v>
                </c:pt>
                <c:pt idx="280">
                  <c:v>2.3962320915419166</c:v>
                </c:pt>
                <c:pt idx="281">
                  <c:v>2.1508563899868216</c:v>
                </c:pt>
                <c:pt idx="282">
                  <c:v>1.5655596889612156</c:v>
                </c:pt>
                <c:pt idx="283">
                  <c:v>1.26934304683665</c:v>
                </c:pt>
                <c:pt idx="284">
                  <c:v>1.0351307189542469</c:v>
                </c:pt>
                <c:pt idx="285">
                  <c:v>1.0133628793983347</c:v>
                </c:pt>
                <c:pt idx="286">
                  <c:v>0.91475608508243178</c:v>
                </c:pt>
                <c:pt idx="287">
                  <c:v>0.89285714285713969</c:v>
                </c:pt>
                <c:pt idx="288">
                  <c:v>0.91646222137368538</c:v>
                </c:pt>
                <c:pt idx="289">
                  <c:v>0.9513873641671925</c:v>
                </c:pt>
                <c:pt idx="290">
                  <c:v>0.94552845528456475</c:v>
                </c:pt>
                <c:pt idx="291">
                  <c:v>0.92872364075204195</c:v>
                </c:pt>
                <c:pt idx="292">
                  <c:v>0.87288808434959153</c:v>
                </c:pt>
                <c:pt idx="293">
                  <c:v>0.91471354166666374</c:v>
                </c:pt>
                <c:pt idx="294">
                  <c:v>1.1451931211268713</c:v>
                </c:pt>
                <c:pt idx="295">
                  <c:v>1.4180604818982385</c:v>
                </c:pt>
                <c:pt idx="296">
                  <c:v>1.6324200913241975</c:v>
                </c:pt>
                <c:pt idx="297">
                  <c:v>1.5390792376226721</c:v>
                </c:pt>
                <c:pt idx="298">
                  <c:v>1.4601693607242467</c:v>
                </c:pt>
                <c:pt idx="299">
                  <c:v>1.3753651411879304</c:v>
                </c:pt>
                <c:pt idx="300">
                  <c:v>1.3786132063063155</c:v>
                </c:pt>
                <c:pt idx="301">
                  <c:v>1.3113067362615343</c:v>
                </c:pt>
                <c:pt idx="302">
                  <c:v>1.2001943634596834</c:v>
                </c:pt>
                <c:pt idx="303">
                  <c:v>1.1180758017492816</c:v>
                </c:pt>
                <c:pt idx="304">
                  <c:v>0.97367916190980175</c:v>
                </c:pt>
                <c:pt idx="305">
                  <c:v>0.81148867313916018</c:v>
                </c:pt>
                <c:pt idx="306">
                  <c:v>0.85857241377128946</c:v>
                </c:pt>
                <c:pt idx="307">
                  <c:v>0.96944468170588516</c:v>
                </c:pt>
                <c:pt idx="308">
                  <c:v>1.1477680026067194</c:v>
                </c:pt>
                <c:pt idx="309">
                  <c:v>1.2975049764944198</c:v>
                </c:pt>
                <c:pt idx="310">
                  <c:v>1.4463120115418171</c:v>
                </c:pt>
                <c:pt idx="311">
                  <c:v>1.451982956407738</c:v>
                </c:pt>
                <c:pt idx="312">
                  <c:v>1.3619407874621163</c:v>
                </c:pt>
                <c:pt idx="313">
                  <c:v>1.2471417944952397</c:v>
                </c:pt>
                <c:pt idx="314">
                  <c:v>1.2249095097071578</c:v>
                </c:pt>
                <c:pt idx="315">
                  <c:v>1.0836482055122627</c:v>
                </c:pt>
                <c:pt idx="316">
                  <c:v>1.1411608044518202</c:v>
                </c:pt>
                <c:pt idx="317">
                  <c:v>1.2364532019704482</c:v>
                </c:pt>
                <c:pt idx="318">
                  <c:v>1.3981937602627337</c:v>
                </c:pt>
                <c:pt idx="319">
                  <c:v>1.3440065681445141</c:v>
                </c:pt>
                <c:pt idx="320">
                  <c:v>1.2520525451560054</c:v>
                </c:pt>
                <c:pt idx="321">
                  <c:v>1.0938212941569752</c:v>
                </c:pt>
                <c:pt idx="322">
                  <c:v>1.0725515174706546</c:v>
                </c:pt>
                <c:pt idx="323">
                  <c:v>1.0553916748607135</c:v>
                </c:pt>
                <c:pt idx="324">
                  <c:v>1.2219360376721926</c:v>
                </c:pt>
                <c:pt idx="325">
                  <c:v>1.2308313782512255</c:v>
                </c:pt>
                <c:pt idx="326">
                  <c:v>1.2726225732148839</c:v>
                </c:pt>
                <c:pt idx="327">
                  <c:v>1.3037183283975</c:v>
                </c:pt>
                <c:pt idx="328">
                  <c:v>1.3527215505360957</c:v>
                </c:pt>
                <c:pt idx="329">
                  <c:v>1.3044554455445463</c:v>
                </c:pt>
                <c:pt idx="330">
                  <c:v>1.0109378410693963</c:v>
                </c:pt>
                <c:pt idx="331">
                  <c:v>0.76450125269190339</c:v>
                </c:pt>
                <c:pt idx="332">
                  <c:v>0.62109246462653067</c:v>
                </c:pt>
                <c:pt idx="333">
                  <c:v>0.64449512657294894</c:v>
                </c:pt>
                <c:pt idx="334">
                  <c:v>0.78533741167775195</c:v>
                </c:pt>
                <c:pt idx="335">
                  <c:v>0.98440065681445843</c:v>
                </c:pt>
                <c:pt idx="336">
                  <c:v>0.95938011125961487</c:v>
                </c:pt>
                <c:pt idx="337">
                  <c:v>0.84154110156340334</c:v>
                </c:pt>
                <c:pt idx="338">
                  <c:v>0.64887365328110869</c:v>
                </c:pt>
                <c:pt idx="339">
                  <c:v>0.65990708052072744</c:v>
                </c:pt>
                <c:pt idx="340">
                  <c:v>0.65787020172070054</c:v>
                </c:pt>
                <c:pt idx="341">
                  <c:v>0.59208374223095694</c:v>
                </c:pt>
                <c:pt idx="342">
                  <c:v>0.65205351754773488</c:v>
                </c:pt>
                <c:pt idx="343">
                  <c:v>0.70301308536625162</c:v>
                </c:pt>
                <c:pt idx="344">
                  <c:v>0.83169613621479532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C2-4407-80DD-CE3CE6D74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2293640"/>
        <c:axId val="503505816"/>
      </c:lineChart>
      <c:catAx>
        <c:axId val="39229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3505816"/>
        <c:crosses val="autoZero"/>
        <c:auto val="1"/>
        <c:lblAlgn val="ctr"/>
        <c:lblOffset val="100"/>
        <c:tickLblSkip val="48"/>
        <c:noMultiLvlLbl val="0"/>
      </c:catAx>
      <c:valAx>
        <c:axId val="503505816"/>
        <c:scaling>
          <c:orientation val="minMax"/>
          <c:max val="8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9229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Sheet2!$F$5</c:f>
              <c:strCache>
                <c:ptCount val="1"/>
                <c:pt idx="0">
                  <c:v>Canberra Light Rail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  <a:effectLst/>
          </c:spPr>
          <c:invertIfNegative val="0"/>
          <c:cat>
            <c:numRef>
              <c:f>Sheet2!$G$4:$I$4</c:f>
              <c:numCache>
                <c:formatCode>0%</c:formatCode>
                <c:ptCount val="3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Sheet2!$G$5:$I$5</c:f>
              <c:numCache>
                <c:formatCode>General</c:formatCode>
                <c:ptCount val="3"/>
                <c:pt idx="0">
                  <c:v>1.5</c:v>
                </c:pt>
                <c:pt idx="1">
                  <c:v>1.2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B-4FE2-86EB-29DA7DE64654}"/>
            </c:ext>
          </c:extLst>
        </c:ser>
        <c:ser>
          <c:idx val="1"/>
          <c:order val="1"/>
          <c:tx>
            <c:strRef>
              <c:f>Sheet2!$F$6</c:f>
              <c:strCache>
                <c:ptCount val="1"/>
                <c:pt idx="0">
                  <c:v>Murray Basin Rail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  <a:effectLst/>
          </c:spPr>
          <c:invertIfNegative val="0"/>
          <c:val>
            <c:numRef>
              <c:f>Sheet2!$G$6:$I$6</c:f>
              <c:numCache>
                <c:formatCode>General</c:formatCode>
                <c:ptCount val="3"/>
                <c:pt idx="0">
                  <c:v>2.2400000000000002</c:v>
                </c:pt>
                <c:pt idx="1">
                  <c:v>1.74</c:v>
                </c:pt>
                <c:pt idx="2">
                  <c:v>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B-4FE2-86EB-29DA7DE64654}"/>
            </c:ext>
          </c:extLst>
        </c:ser>
        <c:ser>
          <c:idx val="2"/>
          <c:order val="2"/>
          <c:tx>
            <c:strRef>
              <c:f>Sheet2!$F$7</c:f>
              <c:strCache>
                <c:ptCount val="1"/>
                <c:pt idx="0">
                  <c:v>Melbourne Metro</c:v>
                </c:pt>
              </c:strCache>
            </c:strRef>
          </c:tx>
          <c:spPr>
            <a:solidFill>
              <a:srgbClr val="A02226"/>
            </a:solidFill>
            <a:ln>
              <a:noFill/>
            </a:ln>
            <a:effectLst/>
          </c:spPr>
          <c:invertIfNegative val="0"/>
          <c:val>
            <c:numRef>
              <c:f>Sheet2!$G$7:$I$7</c:f>
              <c:numCache>
                <c:formatCode>General</c:formatCode>
                <c:ptCount val="3"/>
                <c:pt idx="0">
                  <c:v>2.4</c:v>
                </c:pt>
                <c:pt idx="1">
                  <c:v>1.1000000000000001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B-4FE2-86EB-29DA7DE64654}"/>
            </c:ext>
          </c:extLst>
        </c:ser>
        <c:ser>
          <c:idx val="3"/>
          <c:order val="3"/>
          <c:tx>
            <c:strRef>
              <c:f>Sheet2!$F$8</c:f>
              <c:strCache>
                <c:ptCount val="1"/>
                <c:pt idx="0">
                  <c:v>Inland Rail</c:v>
                </c:pt>
              </c:strCache>
            </c:strRef>
          </c:tx>
          <c:spPr>
            <a:solidFill>
              <a:srgbClr val="621214"/>
            </a:solidFill>
            <a:ln>
              <a:noFill/>
            </a:ln>
            <a:effectLst/>
          </c:spPr>
          <c:invertIfNegative val="0"/>
          <c:val>
            <c:numRef>
              <c:f>Sheet2!$G$8:$I$8</c:f>
              <c:numCache>
                <c:formatCode>General</c:formatCode>
                <c:ptCount val="3"/>
                <c:pt idx="0">
                  <c:v>2.62</c:v>
                </c:pt>
                <c:pt idx="1">
                  <c:v>1.02</c:v>
                </c:pt>
                <c:pt idx="2">
                  <c:v>0.55400000000000005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1B-4FE2-86EB-29DA7DE64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225504"/>
        <c:axId val="294223864"/>
      </c:barChart>
      <c:catAx>
        <c:axId val="29422550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3864"/>
        <c:crosses val="autoZero"/>
        <c:auto val="1"/>
        <c:lblAlgn val="ctr"/>
        <c:lblOffset val="100"/>
        <c:noMultiLvlLbl val="0"/>
      </c:catAx>
      <c:valAx>
        <c:axId val="29422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Sheet2!$F$5</c:f>
              <c:strCache>
                <c:ptCount val="1"/>
                <c:pt idx="0">
                  <c:v>Canberra Light Rail</c:v>
                </c:pt>
              </c:strCache>
            </c:strRef>
          </c:tx>
          <c:spPr>
            <a:solidFill>
              <a:srgbClr val="FFE07F"/>
            </a:solidFill>
            <a:ln>
              <a:noFill/>
            </a:ln>
            <a:effectLst/>
          </c:spPr>
          <c:invertIfNegative val="0"/>
          <c:cat>
            <c:numRef>
              <c:f>Sheet2!$G$4:$I$4</c:f>
              <c:numCache>
                <c:formatCode>0%</c:formatCode>
                <c:ptCount val="3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Sheet2!$G$5:$I$5</c:f>
              <c:numCache>
                <c:formatCode>General</c:formatCode>
                <c:ptCount val="3"/>
                <c:pt idx="0">
                  <c:v>1.5</c:v>
                </c:pt>
                <c:pt idx="1">
                  <c:v>1.2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B-4FE2-86EB-29DA7DE64654}"/>
            </c:ext>
          </c:extLst>
        </c:ser>
        <c:ser>
          <c:idx val="1"/>
          <c:order val="1"/>
          <c:tx>
            <c:strRef>
              <c:f>Sheet2!$F$6</c:f>
              <c:strCache>
                <c:ptCount val="1"/>
                <c:pt idx="0">
                  <c:v>Murray Basin Rail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  <a:effectLst/>
          </c:spPr>
          <c:invertIfNegative val="0"/>
          <c:val>
            <c:numRef>
              <c:f>Sheet2!$G$6:$I$6</c:f>
              <c:numCache>
                <c:formatCode>General</c:formatCode>
                <c:ptCount val="3"/>
                <c:pt idx="0">
                  <c:v>2.2400000000000002</c:v>
                </c:pt>
                <c:pt idx="1">
                  <c:v>1.74</c:v>
                </c:pt>
                <c:pt idx="2">
                  <c:v>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B-4FE2-86EB-29DA7DE64654}"/>
            </c:ext>
          </c:extLst>
        </c:ser>
        <c:ser>
          <c:idx val="2"/>
          <c:order val="2"/>
          <c:tx>
            <c:strRef>
              <c:f>Sheet2!$F$7</c:f>
              <c:strCache>
                <c:ptCount val="1"/>
                <c:pt idx="0">
                  <c:v>Melbourne Metro</c:v>
                </c:pt>
              </c:strCache>
            </c:strRef>
          </c:tx>
          <c:spPr>
            <a:solidFill>
              <a:srgbClr val="A02226"/>
            </a:solidFill>
            <a:ln>
              <a:noFill/>
            </a:ln>
            <a:effectLst/>
          </c:spPr>
          <c:invertIfNegative val="0"/>
          <c:val>
            <c:numRef>
              <c:f>Sheet2!$G$7:$I$7</c:f>
              <c:numCache>
                <c:formatCode>General</c:formatCode>
                <c:ptCount val="3"/>
                <c:pt idx="0">
                  <c:v>2.4</c:v>
                </c:pt>
                <c:pt idx="1">
                  <c:v>1.1000000000000001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B-4FE2-86EB-29DA7DE64654}"/>
            </c:ext>
          </c:extLst>
        </c:ser>
        <c:ser>
          <c:idx val="3"/>
          <c:order val="3"/>
          <c:tx>
            <c:strRef>
              <c:f>Sheet2!$F$8</c:f>
              <c:strCache>
                <c:ptCount val="1"/>
                <c:pt idx="0">
                  <c:v>Inland Rail</c:v>
                </c:pt>
              </c:strCache>
            </c:strRef>
          </c:tx>
          <c:spPr>
            <a:solidFill>
              <a:srgbClr val="621214"/>
            </a:solidFill>
            <a:ln>
              <a:noFill/>
            </a:ln>
            <a:effectLst/>
          </c:spPr>
          <c:invertIfNegative val="0"/>
          <c:val>
            <c:numRef>
              <c:f>Sheet2!$G$8:$I$8</c:f>
              <c:numCache>
                <c:formatCode>General</c:formatCode>
                <c:ptCount val="3"/>
                <c:pt idx="0">
                  <c:v>2.62</c:v>
                </c:pt>
                <c:pt idx="1">
                  <c:v>1.02</c:v>
                </c:pt>
                <c:pt idx="2">
                  <c:v>0.55400000000000005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1B-4FE2-86EB-29DA7DE64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225504"/>
        <c:axId val="294223864"/>
      </c:barChart>
      <c:catAx>
        <c:axId val="29422550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3864"/>
        <c:crosses val="autoZero"/>
        <c:auto val="1"/>
        <c:lblAlgn val="ctr"/>
        <c:lblOffset val="100"/>
        <c:noMultiLvlLbl val="0"/>
      </c:catAx>
      <c:valAx>
        <c:axId val="29422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Data!$H$5</c:f>
              <c:strCache>
                <c:ptCount val="1"/>
                <c:pt idx="0">
                  <c:v>Canberra Light Rail</c:v>
                </c:pt>
              </c:strCache>
            </c:strRef>
          </c:tx>
          <c:spPr>
            <a:solidFill>
              <a:srgbClr val="FFC35A"/>
            </a:solidFill>
            <a:ln>
              <a:noFill/>
            </a:ln>
            <a:effectLst/>
          </c:spPr>
          <c:invertIfNegative val="0"/>
          <c:cat>
            <c:numRef>
              <c:f>Data!$I$4:$L$4</c:f>
              <c:numCache>
                <c:formatCode>0%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Data!$I$5:$L$5</c:f>
              <c:numCache>
                <c:formatCode>General</c:formatCode>
                <c:ptCount val="4"/>
                <c:pt idx="0">
                  <c:v>1.5</c:v>
                </c:pt>
                <c:pt idx="1">
                  <c:v>1.2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C-447B-BC5B-6F6DE0FE036E}"/>
            </c:ext>
          </c:extLst>
        </c:ser>
        <c:ser>
          <c:idx val="1"/>
          <c:order val="1"/>
          <c:tx>
            <c:strRef>
              <c:f>Data!$H$6</c:f>
              <c:strCache>
                <c:ptCount val="1"/>
                <c:pt idx="0">
                  <c:v>Murray Basin Rail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  <a:effectLst/>
          </c:spPr>
          <c:invertIfNegative val="0"/>
          <c:cat>
            <c:numRef>
              <c:f>Data!$I$4:$L$4</c:f>
              <c:numCache>
                <c:formatCode>0%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Data!$I$6:$K$6</c:f>
              <c:numCache>
                <c:formatCode>General</c:formatCode>
                <c:ptCount val="3"/>
                <c:pt idx="0">
                  <c:v>2.2400000000000002</c:v>
                </c:pt>
                <c:pt idx="1">
                  <c:v>1.74</c:v>
                </c:pt>
                <c:pt idx="2">
                  <c:v>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3C-447B-BC5B-6F6DE0FE036E}"/>
            </c:ext>
          </c:extLst>
        </c:ser>
        <c:ser>
          <c:idx val="2"/>
          <c:order val="2"/>
          <c:tx>
            <c:strRef>
              <c:f>Data!$H$7</c:f>
              <c:strCache>
                <c:ptCount val="1"/>
                <c:pt idx="0">
                  <c:v>Melbourne Metro</c:v>
                </c:pt>
              </c:strCache>
            </c:strRef>
          </c:tx>
          <c:spPr>
            <a:solidFill>
              <a:srgbClr val="A02226"/>
            </a:solidFill>
            <a:ln>
              <a:noFill/>
            </a:ln>
            <a:effectLst/>
          </c:spPr>
          <c:invertIfNegative val="0"/>
          <c:cat>
            <c:numRef>
              <c:f>Data!$I$4:$L$4</c:f>
              <c:numCache>
                <c:formatCode>0%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Data!$I$7:$K$7</c:f>
              <c:numCache>
                <c:formatCode>General</c:formatCode>
                <c:ptCount val="3"/>
                <c:pt idx="0">
                  <c:v>2.4</c:v>
                </c:pt>
                <c:pt idx="1">
                  <c:v>1.1000000000000001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3C-447B-BC5B-6F6DE0FE036E}"/>
            </c:ext>
          </c:extLst>
        </c:ser>
        <c:ser>
          <c:idx val="3"/>
          <c:order val="3"/>
          <c:tx>
            <c:strRef>
              <c:f>Data!$H$8</c:f>
              <c:strCache>
                <c:ptCount val="1"/>
                <c:pt idx="0">
                  <c:v>Inland Rail</c:v>
                </c:pt>
              </c:strCache>
            </c:strRef>
          </c:tx>
          <c:spPr>
            <a:solidFill>
              <a:srgbClr val="621214"/>
            </a:solidFill>
            <a:ln>
              <a:noFill/>
            </a:ln>
            <a:effectLst/>
          </c:spPr>
          <c:invertIfNegative val="0"/>
          <c:cat>
            <c:numRef>
              <c:f>Data!$I$4:$L$4</c:f>
              <c:numCache>
                <c:formatCode>0%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Data!$I$8:$K$8</c:f>
              <c:numCache>
                <c:formatCode>General</c:formatCode>
                <c:ptCount val="3"/>
                <c:pt idx="0">
                  <c:v>2.62</c:v>
                </c:pt>
                <c:pt idx="1">
                  <c:v>1.02</c:v>
                </c:pt>
                <c:pt idx="2">
                  <c:v>0.55400000000000005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3C-447B-BC5B-6F6DE0FE0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30"/>
        <c:axId val="294225504"/>
        <c:axId val="294223864"/>
      </c:barChart>
      <c:catAx>
        <c:axId val="29422550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3864"/>
        <c:crosses val="autoZero"/>
        <c:auto val="1"/>
        <c:lblAlgn val="ctr"/>
        <c:lblOffset val="100"/>
        <c:noMultiLvlLbl val="0"/>
      </c:catAx>
      <c:valAx>
        <c:axId val="29422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422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758766049238013E-2"/>
          <c:y val="3.3579170074966393E-2"/>
          <c:w val="0.90437001008780815"/>
          <c:h val="0.89013661799282529"/>
        </c:manualLayout>
      </c:layout>
      <c:areaChart>
        <c:grouping val="stack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smoothed hidden base</c:v>
                </c:pt>
              </c:strCache>
            </c:strRef>
          </c:tx>
          <c:spPr>
            <a:noFill/>
            <a:ln w="25400">
              <a:noFill/>
            </a:ln>
            <a:effectLst/>
          </c:spPr>
          <c:cat>
            <c:numRef>
              <c:f>Sheet1!$B$2:$B$120</c:f>
              <c:numCache>
                <c:formatCode>0</c:formatCode>
                <c:ptCount val="119"/>
                <c:pt idx="0">
                  <c:v>1988</c:v>
                </c:pt>
                <c:pt idx="1">
                  <c:v>1988</c:v>
                </c:pt>
                <c:pt idx="2">
                  <c:v>1988</c:v>
                </c:pt>
                <c:pt idx="3">
                  <c:v>1988</c:v>
                </c:pt>
                <c:pt idx="4">
                  <c:v>1989</c:v>
                </c:pt>
                <c:pt idx="5">
                  <c:v>1989</c:v>
                </c:pt>
                <c:pt idx="6">
                  <c:v>1989</c:v>
                </c:pt>
                <c:pt idx="7">
                  <c:v>1989</c:v>
                </c:pt>
                <c:pt idx="8">
                  <c:v>1990</c:v>
                </c:pt>
                <c:pt idx="9">
                  <c:v>1990</c:v>
                </c:pt>
                <c:pt idx="10">
                  <c:v>1990</c:v>
                </c:pt>
                <c:pt idx="11">
                  <c:v>1990</c:v>
                </c:pt>
                <c:pt idx="12">
                  <c:v>1991</c:v>
                </c:pt>
                <c:pt idx="13">
                  <c:v>1991</c:v>
                </c:pt>
                <c:pt idx="14">
                  <c:v>1991</c:v>
                </c:pt>
                <c:pt idx="15">
                  <c:v>1991</c:v>
                </c:pt>
                <c:pt idx="16">
                  <c:v>1992</c:v>
                </c:pt>
                <c:pt idx="17">
                  <c:v>1992</c:v>
                </c:pt>
                <c:pt idx="18">
                  <c:v>1992</c:v>
                </c:pt>
                <c:pt idx="19">
                  <c:v>1992</c:v>
                </c:pt>
                <c:pt idx="20">
                  <c:v>1993</c:v>
                </c:pt>
                <c:pt idx="21">
                  <c:v>1993</c:v>
                </c:pt>
                <c:pt idx="22">
                  <c:v>1993</c:v>
                </c:pt>
                <c:pt idx="23">
                  <c:v>1993</c:v>
                </c:pt>
                <c:pt idx="24">
                  <c:v>1994</c:v>
                </c:pt>
                <c:pt idx="25">
                  <c:v>1994</c:v>
                </c:pt>
                <c:pt idx="26">
                  <c:v>1994</c:v>
                </c:pt>
                <c:pt idx="27">
                  <c:v>1994</c:v>
                </c:pt>
                <c:pt idx="28">
                  <c:v>1995</c:v>
                </c:pt>
                <c:pt idx="29">
                  <c:v>1995</c:v>
                </c:pt>
                <c:pt idx="30">
                  <c:v>1995</c:v>
                </c:pt>
                <c:pt idx="31">
                  <c:v>1995</c:v>
                </c:pt>
                <c:pt idx="32">
                  <c:v>1996</c:v>
                </c:pt>
                <c:pt idx="33">
                  <c:v>1996</c:v>
                </c:pt>
                <c:pt idx="34">
                  <c:v>1996</c:v>
                </c:pt>
                <c:pt idx="35">
                  <c:v>1996</c:v>
                </c:pt>
                <c:pt idx="36">
                  <c:v>1997</c:v>
                </c:pt>
                <c:pt idx="37">
                  <c:v>1997</c:v>
                </c:pt>
                <c:pt idx="38">
                  <c:v>1997</c:v>
                </c:pt>
                <c:pt idx="39">
                  <c:v>1997</c:v>
                </c:pt>
                <c:pt idx="40">
                  <c:v>1998</c:v>
                </c:pt>
                <c:pt idx="41">
                  <c:v>1998</c:v>
                </c:pt>
                <c:pt idx="42">
                  <c:v>1998</c:v>
                </c:pt>
                <c:pt idx="43">
                  <c:v>1998</c:v>
                </c:pt>
                <c:pt idx="44">
                  <c:v>1999</c:v>
                </c:pt>
                <c:pt idx="45">
                  <c:v>1999</c:v>
                </c:pt>
                <c:pt idx="46">
                  <c:v>1999</c:v>
                </c:pt>
                <c:pt idx="47">
                  <c:v>1999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2001</c:v>
                </c:pt>
                <c:pt idx="53">
                  <c:v>2001</c:v>
                </c:pt>
                <c:pt idx="54">
                  <c:v>2001</c:v>
                </c:pt>
                <c:pt idx="55">
                  <c:v>2001</c:v>
                </c:pt>
                <c:pt idx="56">
                  <c:v>2002</c:v>
                </c:pt>
                <c:pt idx="57">
                  <c:v>2002</c:v>
                </c:pt>
                <c:pt idx="58">
                  <c:v>2002</c:v>
                </c:pt>
                <c:pt idx="59">
                  <c:v>2002</c:v>
                </c:pt>
                <c:pt idx="60">
                  <c:v>2003</c:v>
                </c:pt>
                <c:pt idx="61">
                  <c:v>2003</c:v>
                </c:pt>
                <c:pt idx="62">
                  <c:v>2003</c:v>
                </c:pt>
                <c:pt idx="63">
                  <c:v>2003</c:v>
                </c:pt>
                <c:pt idx="64">
                  <c:v>2004</c:v>
                </c:pt>
                <c:pt idx="65">
                  <c:v>2004</c:v>
                </c:pt>
                <c:pt idx="66">
                  <c:v>2004</c:v>
                </c:pt>
                <c:pt idx="67">
                  <c:v>2004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2007</c:v>
                </c:pt>
                <c:pt idx="77">
                  <c:v>2007</c:v>
                </c:pt>
                <c:pt idx="78">
                  <c:v>2007</c:v>
                </c:pt>
                <c:pt idx="79">
                  <c:v>2007</c:v>
                </c:pt>
                <c:pt idx="80">
                  <c:v>2008</c:v>
                </c:pt>
                <c:pt idx="81">
                  <c:v>2008</c:v>
                </c:pt>
                <c:pt idx="82">
                  <c:v>2008</c:v>
                </c:pt>
                <c:pt idx="83">
                  <c:v>2008</c:v>
                </c:pt>
                <c:pt idx="84">
                  <c:v>2009</c:v>
                </c:pt>
                <c:pt idx="85">
                  <c:v>2009</c:v>
                </c:pt>
                <c:pt idx="86">
                  <c:v>2009</c:v>
                </c:pt>
                <c:pt idx="87">
                  <c:v>2009</c:v>
                </c:pt>
                <c:pt idx="88">
                  <c:v>2010</c:v>
                </c:pt>
                <c:pt idx="89">
                  <c:v>2010</c:v>
                </c:pt>
                <c:pt idx="90">
                  <c:v>2010</c:v>
                </c:pt>
                <c:pt idx="91">
                  <c:v>2010</c:v>
                </c:pt>
                <c:pt idx="92">
                  <c:v>2011</c:v>
                </c:pt>
                <c:pt idx="93">
                  <c:v>2011</c:v>
                </c:pt>
                <c:pt idx="94">
                  <c:v>2011</c:v>
                </c:pt>
                <c:pt idx="95">
                  <c:v>2011</c:v>
                </c:pt>
                <c:pt idx="96">
                  <c:v>2012</c:v>
                </c:pt>
                <c:pt idx="97">
                  <c:v>2012</c:v>
                </c:pt>
                <c:pt idx="98">
                  <c:v>2012</c:v>
                </c:pt>
                <c:pt idx="99">
                  <c:v>2012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2014</c:v>
                </c:pt>
                <c:pt idx="105">
                  <c:v>2014</c:v>
                </c:pt>
                <c:pt idx="106">
                  <c:v>2014</c:v>
                </c:pt>
                <c:pt idx="107">
                  <c:v>2014</c:v>
                </c:pt>
                <c:pt idx="108">
                  <c:v>2015</c:v>
                </c:pt>
                <c:pt idx="109">
                  <c:v>2015</c:v>
                </c:pt>
                <c:pt idx="110">
                  <c:v>2015</c:v>
                </c:pt>
                <c:pt idx="111">
                  <c:v>2015</c:v>
                </c:pt>
                <c:pt idx="112">
                  <c:v>2016</c:v>
                </c:pt>
                <c:pt idx="113">
                  <c:v>2016</c:v>
                </c:pt>
                <c:pt idx="114">
                  <c:v>2016</c:v>
                </c:pt>
                <c:pt idx="115">
                  <c:v>2016</c:v>
                </c:pt>
                <c:pt idx="116">
                  <c:v>2017</c:v>
                </c:pt>
                <c:pt idx="117">
                  <c:v>2017</c:v>
                </c:pt>
                <c:pt idx="118">
                  <c:v>2017</c:v>
                </c:pt>
              </c:numCache>
            </c:numRef>
          </c:cat>
          <c:val>
            <c:numRef>
              <c:f>Sheet1!$T$2:$T$120</c:f>
              <c:numCache>
                <c:formatCode>0.0</c:formatCode>
                <c:ptCount val="119"/>
                <c:pt idx="0">
                  <c:v>6.9794392523364372</c:v>
                </c:pt>
                <c:pt idx="1">
                  <c:v>6.8079691606188639</c:v>
                </c:pt>
                <c:pt idx="2">
                  <c:v>6.8481387930425193</c:v>
                </c:pt>
                <c:pt idx="3">
                  <c:v>7.1509778085330584</c:v>
                </c:pt>
                <c:pt idx="4">
                  <c:v>7.5836608921698172</c:v>
                </c:pt>
                <c:pt idx="5">
                  <c:v>7.8151790689834568</c:v>
                </c:pt>
                <c:pt idx="6">
                  <c:v>8.1541906007235028</c:v>
                </c:pt>
                <c:pt idx="7">
                  <c:v>8.4000425037218509</c:v>
                </c:pt>
                <c:pt idx="8">
                  <c:v>8.6649406883361006</c:v>
                </c:pt>
                <c:pt idx="9">
                  <c:v>8.8015037524080881</c:v>
                </c:pt>
                <c:pt idx="10">
                  <c:v>8.8994990787026804</c:v>
                </c:pt>
                <c:pt idx="11">
                  <c:v>8.6100866870886783</c:v>
                </c:pt>
                <c:pt idx="12">
                  <c:v>8.4367452325658583</c:v>
                </c:pt>
                <c:pt idx="13">
                  <c:v>8.5826049740443331</c:v>
                </c:pt>
                <c:pt idx="14">
                  <c:v>8.4895952151884782</c:v>
                </c:pt>
                <c:pt idx="15">
                  <c:v>8.512771962481855</c:v>
                </c:pt>
                <c:pt idx="16">
                  <c:v>8.3600175969462267</c:v>
                </c:pt>
                <c:pt idx="17">
                  <c:v>8.5601351586699259</c:v>
                </c:pt>
                <c:pt idx="18">
                  <c:v>8.7477776056715211</c:v>
                </c:pt>
                <c:pt idx="19">
                  <c:v>8.8014384585433376</c:v>
                </c:pt>
                <c:pt idx="20">
                  <c:v>8.7569651481366417</c:v>
                </c:pt>
                <c:pt idx="21">
                  <c:v>8.3948970762419606</c:v>
                </c:pt>
                <c:pt idx="22">
                  <c:v>7.935417270278653</c:v>
                </c:pt>
                <c:pt idx="23">
                  <c:v>7.5920184725160951</c:v>
                </c:pt>
                <c:pt idx="24">
                  <c:v>7.4131699215706197</c:v>
                </c:pt>
                <c:pt idx="25">
                  <c:v>7.4559143112395736</c:v>
                </c:pt>
                <c:pt idx="26">
                  <c:v>7.846923584613557</c:v>
                </c:pt>
                <c:pt idx="27">
                  <c:v>8.3494922859754244</c:v>
                </c:pt>
                <c:pt idx="28">
                  <c:v>8.9009927799948816</c:v>
                </c:pt>
                <c:pt idx="29">
                  <c:v>9.1516922029709278</c:v>
                </c:pt>
                <c:pt idx="30">
                  <c:v>8.9985404538891753</c:v>
                </c:pt>
                <c:pt idx="31">
                  <c:v>8.4695240009700488</c:v>
                </c:pt>
                <c:pt idx="32">
                  <c:v>8.0511190080864434</c:v>
                </c:pt>
                <c:pt idx="33">
                  <c:v>7.7332720196123494</c:v>
                </c:pt>
                <c:pt idx="34">
                  <c:v>7.4727958159588566</c:v>
                </c:pt>
                <c:pt idx="35">
                  <c:v>7.3949448001498927</c:v>
                </c:pt>
                <c:pt idx="36">
                  <c:v>7.4712558721430513</c:v>
                </c:pt>
                <c:pt idx="37">
                  <c:v>7.6305907058623745</c:v>
                </c:pt>
                <c:pt idx="38">
                  <c:v>7.5658682570819558</c:v>
                </c:pt>
                <c:pt idx="39">
                  <c:v>7.4019740397346432</c:v>
                </c:pt>
                <c:pt idx="40">
                  <c:v>7.2583156054186064</c:v>
                </c:pt>
                <c:pt idx="41">
                  <c:v>7.1091210073304341</c:v>
                </c:pt>
                <c:pt idx="42">
                  <c:v>6.8457519509495057</c:v>
                </c:pt>
                <c:pt idx="43">
                  <c:v>6.5720975287519288</c:v>
                </c:pt>
                <c:pt idx="44">
                  <c:v>6.4945907570107488</c:v>
                </c:pt>
                <c:pt idx="45">
                  <c:v>6.592028298090681</c:v>
                </c:pt>
                <c:pt idx="46">
                  <c:v>6.5500131620921698</c:v>
                </c:pt>
                <c:pt idx="47">
                  <c:v>6.6718989277742198</c:v>
                </c:pt>
                <c:pt idx="48">
                  <c:v>6.7362641268263097</c:v>
                </c:pt>
                <c:pt idx="49">
                  <c:v>6.7321544727674478</c:v>
                </c:pt>
                <c:pt idx="50">
                  <c:v>6.5772600310947533</c:v>
                </c:pt>
                <c:pt idx="51">
                  <c:v>6.2128965344113256</c:v>
                </c:pt>
                <c:pt idx="52">
                  <c:v>5.8306883181146603</c:v>
                </c:pt>
                <c:pt idx="53">
                  <c:v>5.4911104856274022</c:v>
                </c:pt>
                <c:pt idx="54">
                  <c:v>5.3297796266666362</c:v>
                </c:pt>
                <c:pt idx="55">
                  <c:v>5.2222173205281681</c:v>
                </c:pt>
                <c:pt idx="56">
                  <c:v>5.2000121371026333</c:v>
                </c:pt>
                <c:pt idx="57">
                  <c:v>5.2252337455034379</c:v>
                </c:pt>
                <c:pt idx="58">
                  <c:v>5.2249961844566668</c:v>
                </c:pt>
                <c:pt idx="59">
                  <c:v>5.1603804375568911</c:v>
                </c:pt>
                <c:pt idx="60">
                  <c:v>4.9779653521766081</c:v>
                </c:pt>
                <c:pt idx="61">
                  <c:v>4.8965949260304082</c:v>
                </c:pt>
                <c:pt idx="62">
                  <c:v>4.834347530138829</c:v>
                </c:pt>
                <c:pt idx="63">
                  <c:v>4.8607522225478439</c:v>
                </c:pt>
                <c:pt idx="64">
                  <c:v>5.0577648327823654</c:v>
                </c:pt>
                <c:pt idx="65">
                  <c:v>5.1976306745894725</c:v>
                </c:pt>
                <c:pt idx="66">
                  <c:v>5.3865302493814324</c:v>
                </c:pt>
                <c:pt idx="67">
                  <c:v>5.4729207683618126</c:v>
                </c:pt>
                <c:pt idx="68">
                  <c:v>5.5291289024979164</c:v>
                </c:pt>
                <c:pt idx="69">
                  <c:v>5.4120259018083168</c:v>
                </c:pt>
                <c:pt idx="70">
                  <c:v>5.1912201684669572</c:v>
                </c:pt>
                <c:pt idx="71">
                  <c:v>5.0600969797336806</c:v>
                </c:pt>
                <c:pt idx="72">
                  <c:v>4.9485010009956776</c:v>
                </c:pt>
                <c:pt idx="73">
                  <c:v>4.7827915918411454</c:v>
                </c:pt>
                <c:pt idx="74">
                  <c:v>4.5100713108200834</c:v>
                </c:pt>
                <c:pt idx="75">
                  <c:v>4.4673953124713988</c:v>
                </c:pt>
                <c:pt idx="76">
                  <c:v>4.6564353664377593</c:v>
                </c:pt>
                <c:pt idx="77">
                  <c:v>4.9136325555570446</c:v>
                </c:pt>
                <c:pt idx="78">
                  <c:v>5.2045458553417605</c:v>
                </c:pt>
                <c:pt idx="79">
                  <c:v>5.4617787055861564</c:v>
                </c:pt>
                <c:pt idx="80">
                  <c:v>5.4904203573623045</c:v>
                </c:pt>
                <c:pt idx="81">
                  <c:v>5.4528486541165648</c:v>
                </c:pt>
                <c:pt idx="82">
                  <c:v>5.0290620071591894</c:v>
                </c:pt>
                <c:pt idx="83">
                  <c:v>4.4418937516647663</c:v>
                </c:pt>
                <c:pt idx="84">
                  <c:v>4.0693211800506095</c:v>
                </c:pt>
                <c:pt idx="85">
                  <c:v>4.2167983811508796</c:v>
                </c:pt>
                <c:pt idx="86">
                  <c:v>4.6106026272405956</c:v>
                </c:pt>
                <c:pt idx="87">
                  <c:v>4.8121241363681104</c:v>
                </c:pt>
                <c:pt idx="88">
                  <c:v>5.1501560590939111</c:v>
                </c:pt>
                <c:pt idx="89">
                  <c:v>5.4273577397216402</c:v>
                </c:pt>
                <c:pt idx="90">
                  <c:v>5.4541410238889343</c:v>
                </c:pt>
                <c:pt idx="91">
                  <c:v>5.2175884068738805</c:v>
                </c:pt>
                <c:pt idx="92">
                  <c:v>4.8829311153409138</c:v>
                </c:pt>
                <c:pt idx="93">
                  <c:v>4.599622374829095</c:v>
                </c:pt>
                <c:pt idx="94">
                  <c:v>4.2884172305258152</c:v>
                </c:pt>
                <c:pt idx="95">
                  <c:v>4.0618250822674513</c:v>
                </c:pt>
                <c:pt idx="96">
                  <c:v>4.139591190585544</c:v>
                </c:pt>
                <c:pt idx="97">
                  <c:v>3.9885502448398111</c:v>
                </c:pt>
                <c:pt idx="98">
                  <c:v>3.8225973599749907</c:v>
                </c:pt>
                <c:pt idx="99">
                  <c:v>3.7228501717078455</c:v>
                </c:pt>
                <c:pt idx="100">
                  <c:v>3.7581322871015366</c:v>
                </c:pt>
                <c:pt idx="101">
                  <c:v>3.810184016470473</c:v>
                </c:pt>
                <c:pt idx="102">
                  <c:v>3.6846036095692796</c:v>
                </c:pt>
                <c:pt idx="103">
                  <c:v>3.6393089436774755</c:v>
                </c:pt>
                <c:pt idx="104">
                  <c:v>3.6555642553259471</c:v>
                </c:pt>
                <c:pt idx="105">
                  <c:v>3.6016737937017447</c:v>
                </c:pt>
                <c:pt idx="106">
                  <c:v>3.6398744469692734</c:v>
                </c:pt>
                <c:pt idx="107">
                  <c:v>3.659997844011226</c:v>
                </c:pt>
                <c:pt idx="108">
                  <c:v>3.5618252939461583</c:v>
                </c:pt>
                <c:pt idx="109">
                  <c:v>3.553701052408563</c:v>
                </c:pt>
                <c:pt idx="110">
                  <c:v>3.5551559857776383</c:v>
                </c:pt>
                <c:pt idx="111">
                  <c:v>3.629126242227064</c:v>
                </c:pt>
                <c:pt idx="112">
                  <c:v>3.6348304357079009</c:v>
                </c:pt>
                <c:pt idx="113">
                  <c:v>3.6135661042600038</c:v>
                </c:pt>
                <c:pt idx="114">
                  <c:v>3.5317135211734616</c:v>
                </c:pt>
                <c:pt idx="115">
                  <c:v>3.5017463618959579</c:v>
                </c:pt>
                <c:pt idx="116">
                  <c:v>3.4214224899715617</c:v>
                </c:pt>
                <c:pt idx="117">
                  <c:v>3.3167853096072637</c:v>
                </c:pt>
                <c:pt idx="118">
                  <c:v>3.2555940571854087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B-4B2E-A1A4-89F2B279D4B4}"/>
            </c:ext>
          </c:extLst>
        </c:ser>
        <c:ser>
          <c:idx val="1"/>
          <c:order val="1"/>
          <c:tx>
            <c:v>Upper and lower discount rate bounds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Sheet1!$B$2:$B$120</c:f>
              <c:numCache>
                <c:formatCode>0</c:formatCode>
                <c:ptCount val="119"/>
                <c:pt idx="0">
                  <c:v>1988</c:v>
                </c:pt>
                <c:pt idx="1">
                  <c:v>1988</c:v>
                </c:pt>
                <c:pt idx="2">
                  <c:v>1988</c:v>
                </c:pt>
                <c:pt idx="3">
                  <c:v>1988</c:v>
                </c:pt>
                <c:pt idx="4">
                  <c:v>1989</c:v>
                </c:pt>
                <c:pt idx="5">
                  <c:v>1989</c:v>
                </c:pt>
                <c:pt idx="6">
                  <c:v>1989</c:v>
                </c:pt>
                <c:pt idx="7">
                  <c:v>1989</c:v>
                </c:pt>
                <c:pt idx="8">
                  <c:v>1990</c:v>
                </c:pt>
                <c:pt idx="9">
                  <c:v>1990</c:v>
                </c:pt>
                <c:pt idx="10">
                  <c:v>1990</c:v>
                </c:pt>
                <c:pt idx="11">
                  <c:v>1990</c:v>
                </c:pt>
                <c:pt idx="12">
                  <c:v>1991</c:v>
                </c:pt>
                <c:pt idx="13">
                  <c:v>1991</c:v>
                </c:pt>
                <c:pt idx="14">
                  <c:v>1991</c:v>
                </c:pt>
                <c:pt idx="15">
                  <c:v>1991</c:v>
                </c:pt>
                <c:pt idx="16">
                  <c:v>1992</c:v>
                </c:pt>
                <c:pt idx="17">
                  <c:v>1992</c:v>
                </c:pt>
                <c:pt idx="18">
                  <c:v>1992</c:v>
                </c:pt>
                <c:pt idx="19">
                  <c:v>1992</c:v>
                </c:pt>
                <c:pt idx="20">
                  <c:v>1993</c:v>
                </c:pt>
                <c:pt idx="21">
                  <c:v>1993</c:v>
                </c:pt>
                <c:pt idx="22">
                  <c:v>1993</c:v>
                </c:pt>
                <c:pt idx="23">
                  <c:v>1993</c:v>
                </c:pt>
                <c:pt idx="24">
                  <c:v>1994</c:v>
                </c:pt>
                <c:pt idx="25">
                  <c:v>1994</c:v>
                </c:pt>
                <c:pt idx="26">
                  <c:v>1994</c:v>
                </c:pt>
                <c:pt idx="27">
                  <c:v>1994</c:v>
                </c:pt>
                <c:pt idx="28">
                  <c:v>1995</c:v>
                </c:pt>
                <c:pt idx="29">
                  <c:v>1995</c:v>
                </c:pt>
                <c:pt idx="30">
                  <c:v>1995</c:v>
                </c:pt>
                <c:pt idx="31">
                  <c:v>1995</c:v>
                </c:pt>
                <c:pt idx="32">
                  <c:v>1996</c:v>
                </c:pt>
                <c:pt idx="33">
                  <c:v>1996</c:v>
                </c:pt>
                <c:pt idx="34">
                  <c:v>1996</c:v>
                </c:pt>
                <c:pt idx="35">
                  <c:v>1996</c:v>
                </c:pt>
                <c:pt idx="36">
                  <c:v>1997</c:v>
                </c:pt>
                <c:pt idx="37">
                  <c:v>1997</c:v>
                </c:pt>
                <c:pt idx="38">
                  <c:v>1997</c:v>
                </c:pt>
                <c:pt idx="39">
                  <c:v>1997</c:v>
                </c:pt>
                <c:pt idx="40">
                  <c:v>1998</c:v>
                </c:pt>
                <c:pt idx="41">
                  <c:v>1998</c:v>
                </c:pt>
                <c:pt idx="42">
                  <c:v>1998</c:v>
                </c:pt>
                <c:pt idx="43">
                  <c:v>1998</c:v>
                </c:pt>
                <c:pt idx="44">
                  <c:v>1999</c:v>
                </c:pt>
                <c:pt idx="45">
                  <c:v>1999</c:v>
                </c:pt>
                <c:pt idx="46">
                  <c:v>1999</c:v>
                </c:pt>
                <c:pt idx="47">
                  <c:v>1999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2001</c:v>
                </c:pt>
                <c:pt idx="53">
                  <c:v>2001</c:v>
                </c:pt>
                <c:pt idx="54">
                  <c:v>2001</c:v>
                </c:pt>
                <c:pt idx="55">
                  <c:v>2001</c:v>
                </c:pt>
                <c:pt idx="56">
                  <c:v>2002</c:v>
                </c:pt>
                <c:pt idx="57">
                  <c:v>2002</c:v>
                </c:pt>
                <c:pt idx="58">
                  <c:v>2002</c:v>
                </c:pt>
                <c:pt idx="59">
                  <c:v>2002</c:v>
                </c:pt>
                <c:pt idx="60">
                  <c:v>2003</c:v>
                </c:pt>
                <c:pt idx="61">
                  <c:v>2003</c:v>
                </c:pt>
                <c:pt idx="62">
                  <c:v>2003</c:v>
                </c:pt>
                <c:pt idx="63">
                  <c:v>2003</c:v>
                </c:pt>
                <c:pt idx="64">
                  <c:v>2004</c:v>
                </c:pt>
                <c:pt idx="65">
                  <c:v>2004</c:v>
                </c:pt>
                <c:pt idx="66">
                  <c:v>2004</c:v>
                </c:pt>
                <c:pt idx="67">
                  <c:v>2004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2007</c:v>
                </c:pt>
                <c:pt idx="77">
                  <c:v>2007</c:v>
                </c:pt>
                <c:pt idx="78">
                  <c:v>2007</c:v>
                </c:pt>
                <c:pt idx="79">
                  <c:v>2007</c:v>
                </c:pt>
                <c:pt idx="80">
                  <c:v>2008</c:v>
                </c:pt>
                <c:pt idx="81">
                  <c:v>2008</c:v>
                </c:pt>
                <c:pt idx="82">
                  <c:v>2008</c:v>
                </c:pt>
                <c:pt idx="83">
                  <c:v>2008</c:v>
                </c:pt>
                <c:pt idx="84">
                  <c:v>2009</c:v>
                </c:pt>
                <c:pt idx="85">
                  <c:v>2009</c:v>
                </c:pt>
                <c:pt idx="86">
                  <c:v>2009</c:v>
                </c:pt>
                <c:pt idx="87">
                  <c:v>2009</c:v>
                </c:pt>
                <c:pt idx="88">
                  <c:v>2010</c:v>
                </c:pt>
                <c:pt idx="89">
                  <c:v>2010</c:v>
                </c:pt>
                <c:pt idx="90">
                  <c:v>2010</c:v>
                </c:pt>
                <c:pt idx="91">
                  <c:v>2010</c:v>
                </c:pt>
                <c:pt idx="92">
                  <c:v>2011</c:v>
                </c:pt>
                <c:pt idx="93">
                  <c:v>2011</c:v>
                </c:pt>
                <c:pt idx="94">
                  <c:v>2011</c:v>
                </c:pt>
                <c:pt idx="95">
                  <c:v>2011</c:v>
                </c:pt>
                <c:pt idx="96">
                  <c:v>2012</c:v>
                </c:pt>
                <c:pt idx="97">
                  <c:v>2012</c:v>
                </c:pt>
                <c:pt idx="98">
                  <c:v>2012</c:v>
                </c:pt>
                <c:pt idx="99">
                  <c:v>2012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2014</c:v>
                </c:pt>
                <c:pt idx="105">
                  <c:v>2014</c:v>
                </c:pt>
                <c:pt idx="106">
                  <c:v>2014</c:v>
                </c:pt>
                <c:pt idx="107">
                  <c:v>2014</c:v>
                </c:pt>
                <c:pt idx="108">
                  <c:v>2015</c:v>
                </c:pt>
                <c:pt idx="109">
                  <c:v>2015</c:v>
                </c:pt>
                <c:pt idx="110">
                  <c:v>2015</c:v>
                </c:pt>
                <c:pt idx="111">
                  <c:v>2015</c:v>
                </c:pt>
                <c:pt idx="112">
                  <c:v>2016</c:v>
                </c:pt>
                <c:pt idx="113">
                  <c:v>2016</c:v>
                </c:pt>
                <c:pt idx="114">
                  <c:v>2016</c:v>
                </c:pt>
                <c:pt idx="115">
                  <c:v>2016</c:v>
                </c:pt>
                <c:pt idx="116">
                  <c:v>2017</c:v>
                </c:pt>
                <c:pt idx="117">
                  <c:v>2017</c:v>
                </c:pt>
                <c:pt idx="118">
                  <c:v>2017</c:v>
                </c:pt>
              </c:numCache>
            </c:numRef>
          </c:cat>
          <c:val>
            <c:numRef>
              <c:f>Sheet1!$S$2:$S$120</c:f>
              <c:numCache>
                <c:formatCode>0.0</c:formatCode>
                <c:ptCount val="119"/>
                <c:pt idx="0">
                  <c:v>1.7999999999999989</c:v>
                </c:pt>
                <c:pt idx="1">
                  <c:v>1.799999999999998</c:v>
                </c:pt>
                <c:pt idx="2">
                  <c:v>1.799999999999998</c:v>
                </c:pt>
                <c:pt idx="3">
                  <c:v>1.8000000000000007</c:v>
                </c:pt>
                <c:pt idx="4">
                  <c:v>1.8000000000000007</c:v>
                </c:pt>
                <c:pt idx="5">
                  <c:v>1.7999999999999989</c:v>
                </c:pt>
                <c:pt idx="6">
                  <c:v>1.7999999999999972</c:v>
                </c:pt>
                <c:pt idx="7">
                  <c:v>1.7999999999999989</c:v>
                </c:pt>
                <c:pt idx="8">
                  <c:v>1.7999999999999989</c:v>
                </c:pt>
                <c:pt idx="9">
                  <c:v>1.7999999999999989</c:v>
                </c:pt>
                <c:pt idx="10">
                  <c:v>1.7999999999999972</c:v>
                </c:pt>
                <c:pt idx="11">
                  <c:v>1.799999999999998</c:v>
                </c:pt>
                <c:pt idx="12">
                  <c:v>1.7999999999999998</c:v>
                </c:pt>
                <c:pt idx="13">
                  <c:v>1.8000000000000007</c:v>
                </c:pt>
                <c:pt idx="14">
                  <c:v>1.799999999999998</c:v>
                </c:pt>
                <c:pt idx="15">
                  <c:v>1.7999999999999972</c:v>
                </c:pt>
                <c:pt idx="16">
                  <c:v>1.7999999999999989</c:v>
                </c:pt>
                <c:pt idx="17">
                  <c:v>1.7999999999999989</c:v>
                </c:pt>
                <c:pt idx="18">
                  <c:v>1.8000000000000007</c:v>
                </c:pt>
                <c:pt idx="19">
                  <c:v>1.7999999999999972</c:v>
                </c:pt>
                <c:pt idx="20">
                  <c:v>1.799999999999998</c:v>
                </c:pt>
                <c:pt idx="21">
                  <c:v>1.7999999999999998</c:v>
                </c:pt>
                <c:pt idx="22">
                  <c:v>1.7999999999999998</c:v>
                </c:pt>
                <c:pt idx="23">
                  <c:v>1.7999999999999989</c:v>
                </c:pt>
                <c:pt idx="24">
                  <c:v>1.8000000000000007</c:v>
                </c:pt>
                <c:pt idx="25">
                  <c:v>1.7999999999999989</c:v>
                </c:pt>
                <c:pt idx="26">
                  <c:v>1.7999999999999989</c:v>
                </c:pt>
                <c:pt idx="27">
                  <c:v>1.7999999999999989</c:v>
                </c:pt>
                <c:pt idx="28">
                  <c:v>1.8000000000000007</c:v>
                </c:pt>
                <c:pt idx="29">
                  <c:v>1.799999999999998</c:v>
                </c:pt>
                <c:pt idx="30">
                  <c:v>1.7999999999999989</c:v>
                </c:pt>
                <c:pt idx="31">
                  <c:v>1.7999999999999989</c:v>
                </c:pt>
                <c:pt idx="32">
                  <c:v>1.7999999999999989</c:v>
                </c:pt>
                <c:pt idx="33">
                  <c:v>1.7999999999999989</c:v>
                </c:pt>
                <c:pt idx="34">
                  <c:v>1.7999999999999989</c:v>
                </c:pt>
                <c:pt idx="35">
                  <c:v>1.799999999999998</c:v>
                </c:pt>
                <c:pt idx="36">
                  <c:v>1.7999999999999989</c:v>
                </c:pt>
                <c:pt idx="37">
                  <c:v>1.799999999999998</c:v>
                </c:pt>
                <c:pt idx="38">
                  <c:v>1.7999999999999989</c:v>
                </c:pt>
                <c:pt idx="39">
                  <c:v>1.7999999999999989</c:v>
                </c:pt>
                <c:pt idx="40">
                  <c:v>1.7999999999999989</c:v>
                </c:pt>
                <c:pt idx="41">
                  <c:v>1.7999999999999989</c:v>
                </c:pt>
                <c:pt idx="42">
                  <c:v>1.7999999999999989</c:v>
                </c:pt>
                <c:pt idx="43">
                  <c:v>1.7999999999999989</c:v>
                </c:pt>
                <c:pt idx="44">
                  <c:v>1.7999999999999989</c:v>
                </c:pt>
                <c:pt idx="45">
                  <c:v>1.799999999999998</c:v>
                </c:pt>
                <c:pt idx="46">
                  <c:v>1.799999999999998</c:v>
                </c:pt>
                <c:pt idx="47">
                  <c:v>1.799999999999998</c:v>
                </c:pt>
                <c:pt idx="48">
                  <c:v>1.7999999999999998</c:v>
                </c:pt>
                <c:pt idx="49">
                  <c:v>1.7999999999999989</c:v>
                </c:pt>
                <c:pt idx="50">
                  <c:v>1.7999999999999989</c:v>
                </c:pt>
                <c:pt idx="51">
                  <c:v>1.7999999999999989</c:v>
                </c:pt>
                <c:pt idx="52">
                  <c:v>1.7999999999999989</c:v>
                </c:pt>
                <c:pt idx="53">
                  <c:v>1.7999999999999989</c:v>
                </c:pt>
                <c:pt idx="54">
                  <c:v>1.7999999999999989</c:v>
                </c:pt>
                <c:pt idx="55">
                  <c:v>1.7999999999999989</c:v>
                </c:pt>
                <c:pt idx="56">
                  <c:v>1.7999999999999989</c:v>
                </c:pt>
                <c:pt idx="57">
                  <c:v>1.7999999999999989</c:v>
                </c:pt>
                <c:pt idx="58">
                  <c:v>1.7999999999999989</c:v>
                </c:pt>
                <c:pt idx="59">
                  <c:v>1.7999999999999989</c:v>
                </c:pt>
                <c:pt idx="60">
                  <c:v>1.7999999999999989</c:v>
                </c:pt>
                <c:pt idx="61">
                  <c:v>1.7999999999999989</c:v>
                </c:pt>
                <c:pt idx="62">
                  <c:v>1.7999999999999989</c:v>
                </c:pt>
                <c:pt idx="63">
                  <c:v>1.7999999999999989</c:v>
                </c:pt>
                <c:pt idx="64">
                  <c:v>1.7999999999999989</c:v>
                </c:pt>
                <c:pt idx="65">
                  <c:v>1.7999999999999989</c:v>
                </c:pt>
                <c:pt idx="66">
                  <c:v>1.7999999999999989</c:v>
                </c:pt>
                <c:pt idx="67">
                  <c:v>1.7999999999999989</c:v>
                </c:pt>
                <c:pt idx="68">
                  <c:v>1.7999999999999989</c:v>
                </c:pt>
                <c:pt idx="69">
                  <c:v>1.7999999999999989</c:v>
                </c:pt>
                <c:pt idx="70">
                  <c:v>1.7999999999999989</c:v>
                </c:pt>
                <c:pt idx="71">
                  <c:v>1.7999999999999989</c:v>
                </c:pt>
                <c:pt idx="72">
                  <c:v>1.7999999999999989</c:v>
                </c:pt>
                <c:pt idx="73">
                  <c:v>1.7999999999999989</c:v>
                </c:pt>
                <c:pt idx="74">
                  <c:v>1.7999999999999989</c:v>
                </c:pt>
                <c:pt idx="75">
                  <c:v>1.7999999999999989</c:v>
                </c:pt>
                <c:pt idx="76">
                  <c:v>1.7999999999999989</c:v>
                </c:pt>
                <c:pt idx="77">
                  <c:v>1.7999999999999989</c:v>
                </c:pt>
                <c:pt idx="78">
                  <c:v>1.799999999999998</c:v>
                </c:pt>
                <c:pt idx="79">
                  <c:v>1.7999999999999989</c:v>
                </c:pt>
                <c:pt idx="80">
                  <c:v>1.7999999999999989</c:v>
                </c:pt>
                <c:pt idx="81">
                  <c:v>1.7999999999999989</c:v>
                </c:pt>
                <c:pt idx="82">
                  <c:v>1.7999999999999989</c:v>
                </c:pt>
                <c:pt idx="83">
                  <c:v>1.7999999999999989</c:v>
                </c:pt>
                <c:pt idx="84">
                  <c:v>1.7999999999999989</c:v>
                </c:pt>
                <c:pt idx="85">
                  <c:v>1.7999999999999989</c:v>
                </c:pt>
                <c:pt idx="86">
                  <c:v>1.799999999999998</c:v>
                </c:pt>
                <c:pt idx="87">
                  <c:v>1.7999999999999989</c:v>
                </c:pt>
                <c:pt idx="88">
                  <c:v>1.7999999999999989</c:v>
                </c:pt>
                <c:pt idx="89">
                  <c:v>1.7999999999999989</c:v>
                </c:pt>
                <c:pt idx="90">
                  <c:v>1.7999999999999989</c:v>
                </c:pt>
                <c:pt idx="91">
                  <c:v>1.7999999999999989</c:v>
                </c:pt>
                <c:pt idx="92">
                  <c:v>1.7999999999999989</c:v>
                </c:pt>
                <c:pt idx="93">
                  <c:v>1.7999999999999989</c:v>
                </c:pt>
                <c:pt idx="94">
                  <c:v>1.7999999999999989</c:v>
                </c:pt>
                <c:pt idx="95">
                  <c:v>1.7999999999999989</c:v>
                </c:pt>
                <c:pt idx="96">
                  <c:v>1.7999999999999989</c:v>
                </c:pt>
                <c:pt idx="97">
                  <c:v>1.7999999999999989</c:v>
                </c:pt>
                <c:pt idx="98">
                  <c:v>1.7999999999999989</c:v>
                </c:pt>
                <c:pt idx="99">
                  <c:v>1.7999999999999989</c:v>
                </c:pt>
                <c:pt idx="100">
                  <c:v>1.7999999999999989</c:v>
                </c:pt>
                <c:pt idx="101">
                  <c:v>1.7999999999999989</c:v>
                </c:pt>
                <c:pt idx="102">
                  <c:v>1.7999999999999989</c:v>
                </c:pt>
                <c:pt idx="103">
                  <c:v>1.7999999999999989</c:v>
                </c:pt>
                <c:pt idx="104">
                  <c:v>1.7999999999999989</c:v>
                </c:pt>
                <c:pt idx="105">
                  <c:v>1.7999999999999989</c:v>
                </c:pt>
                <c:pt idx="106">
                  <c:v>1.7999999999999989</c:v>
                </c:pt>
                <c:pt idx="107">
                  <c:v>1.7999999999999989</c:v>
                </c:pt>
                <c:pt idx="108">
                  <c:v>1.7999999999999989</c:v>
                </c:pt>
                <c:pt idx="109">
                  <c:v>1.7999999999999989</c:v>
                </c:pt>
                <c:pt idx="110">
                  <c:v>1.7999999999999989</c:v>
                </c:pt>
                <c:pt idx="111">
                  <c:v>1.7999999999999989</c:v>
                </c:pt>
                <c:pt idx="112">
                  <c:v>1.7999999999999989</c:v>
                </c:pt>
                <c:pt idx="113">
                  <c:v>1.7999999999999989</c:v>
                </c:pt>
                <c:pt idx="114">
                  <c:v>1.7999999999999989</c:v>
                </c:pt>
                <c:pt idx="115">
                  <c:v>1.7999999999999989</c:v>
                </c:pt>
                <c:pt idx="116">
                  <c:v>1.7999999999999989</c:v>
                </c:pt>
                <c:pt idx="117">
                  <c:v>1.7999999999999989</c:v>
                </c:pt>
                <c:pt idx="118">
                  <c:v>1.7999999999999989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B-4B2E-A1A4-89F2B279D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640168"/>
        <c:axId val="424640496"/>
      </c:areaChart>
      <c:lineChart>
        <c:grouping val="standard"/>
        <c:varyColors val="0"/>
        <c:ser>
          <c:idx val="2"/>
          <c:order val="2"/>
          <c:tx>
            <c:v>Constant discount rate at 7 per cent</c:v>
          </c:tx>
          <c:spPr>
            <a:ln w="28575" cap="rnd">
              <a:solidFill>
                <a:srgbClr val="575757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Sheet1!$C$2:$C$120</c:f>
              <c:numCache>
                <c:formatCode>General</c:formatCode>
                <c:ptCount val="119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6B-4B2E-A1A4-89F2B279D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640168"/>
        <c:axId val="424640496"/>
      </c:lineChart>
      <c:catAx>
        <c:axId val="424640168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640496"/>
        <c:crosses val="autoZero"/>
        <c:auto val="0"/>
        <c:lblAlgn val="ctr"/>
        <c:lblOffset val="100"/>
        <c:tickLblSkip val="12"/>
        <c:tickMarkSkip val="30"/>
        <c:noMultiLvlLbl val="0"/>
      </c:catAx>
      <c:valAx>
        <c:axId val="424640496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64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758766049238013E-2"/>
          <c:y val="3.3579170074966393E-2"/>
          <c:w val="0.90437001008780815"/>
          <c:h val="0.89013661799282529"/>
        </c:manualLayout>
      </c:layout>
      <c:areaChart>
        <c:grouping val="stacked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smoothed hidden base</c:v>
                </c:pt>
              </c:strCache>
            </c:strRef>
          </c:tx>
          <c:spPr>
            <a:noFill/>
            <a:ln w="25400">
              <a:noFill/>
            </a:ln>
            <a:effectLst/>
          </c:spPr>
          <c:cat>
            <c:numRef>
              <c:f>Sheet1!$C$2:$C$120</c:f>
              <c:numCache>
                <c:formatCode>General</c:formatCode>
                <c:ptCount val="119"/>
                <c:pt idx="4" formatCode="0">
                  <c:v>1989</c:v>
                </c:pt>
                <c:pt idx="20" formatCode="0">
                  <c:v>1993</c:v>
                </c:pt>
                <c:pt idx="36" formatCode="0">
                  <c:v>1997</c:v>
                </c:pt>
                <c:pt idx="52" formatCode="0">
                  <c:v>2001</c:v>
                </c:pt>
                <c:pt idx="68" formatCode="0">
                  <c:v>2005</c:v>
                </c:pt>
                <c:pt idx="84" formatCode="0">
                  <c:v>2009</c:v>
                </c:pt>
                <c:pt idx="100" formatCode="0">
                  <c:v>2013</c:v>
                </c:pt>
                <c:pt idx="114" formatCode="0">
                  <c:v>2017</c:v>
                </c:pt>
              </c:numCache>
            </c:numRef>
          </c:cat>
          <c:val>
            <c:numRef>
              <c:f>Sheet1!$U$2:$U$120</c:f>
              <c:numCache>
                <c:formatCode>0.0</c:formatCode>
                <c:ptCount val="119"/>
                <c:pt idx="0">
                  <c:v>6.9794392523364372</c:v>
                </c:pt>
                <c:pt idx="1">
                  <c:v>6.8079691606188639</c:v>
                </c:pt>
                <c:pt idx="2">
                  <c:v>6.8481387930425193</c:v>
                </c:pt>
                <c:pt idx="3">
                  <c:v>7.1509778085330584</c:v>
                </c:pt>
                <c:pt idx="4">
                  <c:v>7.7347163021281613</c:v>
                </c:pt>
                <c:pt idx="5">
                  <c:v>8.3187840231657511</c:v>
                </c:pt>
                <c:pt idx="6">
                  <c:v>8.8400416193874776</c:v>
                </c:pt>
                <c:pt idx="7">
                  <c:v>8.8530705273591508</c:v>
                </c:pt>
                <c:pt idx="8">
                  <c:v>8.6539390120737671</c:v>
                </c:pt>
                <c:pt idx="9">
                  <c:v>8.6304648336700076</c:v>
                </c:pt>
                <c:pt idx="10">
                  <c:v>8.8526790190969251</c:v>
                </c:pt>
                <c:pt idx="11">
                  <c:v>8.633850298215993</c:v>
                </c:pt>
                <c:pt idx="12">
                  <c:v>8.4977484357321149</c:v>
                </c:pt>
                <c:pt idx="13">
                  <c:v>8.5247223598135164</c:v>
                </c:pt>
                <c:pt idx="14">
                  <c:v>8.0390832168024655</c:v>
                </c:pt>
                <c:pt idx="15">
                  <c:v>8.4844927467597735</c:v>
                </c:pt>
                <c:pt idx="16">
                  <c:v>8.7375875656674751</c:v>
                </c:pt>
                <c:pt idx="17">
                  <c:v>8.6001455751543823</c:v>
                </c:pt>
                <c:pt idx="18">
                  <c:v>8.8850220214566775</c:v>
                </c:pt>
                <c:pt idx="19">
                  <c:v>8.9577221039057395</c:v>
                </c:pt>
                <c:pt idx="20">
                  <c:v>8.6345045435880881</c:v>
                </c:pt>
                <c:pt idx="21">
                  <c:v>8.2366356231178255</c:v>
                </c:pt>
                <c:pt idx="22">
                  <c:v>7.5190470625781751</c:v>
                </c:pt>
                <c:pt idx="23">
                  <c:v>6.7860155961135185</c:v>
                </c:pt>
                <c:pt idx="24">
                  <c:v>6.8693291816076449</c:v>
                </c:pt>
                <c:pt idx="25">
                  <c:v>7.5492479564021586</c:v>
                </c:pt>
                <c:pt idx="26">
                  <c:v>8.5017640150904441</c:v>
                </c:pt>
                <c:pt idx="27">
                  <c:v>9.3728463433068221</c:v>
                </c:pt>
                <c:pt idx="28">
                  <c:v>9.7507813502145702</c:v>
                </c:pt>
                <c:pt idx="29">
                  <c:v>9.3296824337105484</c:v>
                </c:pt>
                <c:pt idx="30">
                  <c:v>8.5967544855210729</c:v>
                </c:pt>
                <c:pt idx="31">
                  <c:v>7.7292955288940952</c:v>
                </c:pt>
                <c:pt idx="32">
                  <c:v>7.2269533572277869</c:v>
                </c:pt>
                <c:pt idx="33">
                  <c:v>7.2452160682689541</c:v>
                </c:pt>
                <c:pt idx="34">
                  <c:v>7.4621643933190915</c:v>
                </c:pt>
                <c:pt idx="35">
                  <c:v>7.7178136324803122</c:v>
                </c:pt>
                <c:pt idx="36">
                  <c:v>7.7269597816059834</c:v>
                </c:pt>
                <c:pt idx="37">
                  <c:v>7.5752735582691342</c:v>
                </c:pt>
                <c:pt idx="38">
                  <c:v>7.3665620189124361</c:v>
                </c:pt>
                <c:pt idx="39">
                  <c:v>7.2557599276460802</c:v>
                </c:pt>
                <c:pt idx="40">
                  <c:v>7.1427539932324233</c:v>
                </c:pt>
                <c:pt idx="41">
                  <c:v>6.9356090846824019</c:v>
                </c:pt>
                <c:pt idx="42">
                  <c:v>6.6467853224073101</c:v>
                </c:pt>
                <c:pt idx="43">
                  <c:v>6.3304587917950608</c:v>
                </c:pt>
                <c:pt idx="44">
                  <c:v>6.220974746300648</c:v>
                </c:pt>
                <c:pt idx="45">
                  <c:v>6.4801208637864525</c:v>
                </c:pt>
                <c:pt idx="46">
                  <c:v>6.6991458099464207</c:v>
                </c:pt>
                <c:pt idx="47">
                  <c:v>7.0853111832158406</c:v>
                </c:pt>
                <c:pt idx="48">
                  <c:v>7.009295377130651</c:v>
                </c:pt>
                <c:pt idx="49">
                  <c:v>6.5406480538102088</c:v>
                </c:pt>
                <c:pt idx="50">
                  <c:v>6.2618450498045242</c:v>
                </c:pt>
                <c:pt idx="51">
                  <c:v>5.7916172737421094</c:v>
                </c:pt>
                <c:pt idx="52">
                  <c:v>5.3407820968789474</c:v>
                </c:pt>
                <c:pt idx="53">
                  <c:v>5.2237452025057731</c:v>
                </c:pt>
                <c:pt idx="54">
                  <c:v>5.1380747704884744</c:v>
                </c:pt>
                <c:pt idx="55">
                  <c:v>5.054629232985473</c:v>
                </c:pt>
                <c:pt idx="56">
                  <c:v>5.3158307782864824</c:v>
                </c:pt>
                <c:pt idx="57">
                  <c:v>5.3928021635561638</c:v>
                </c:pt>
                <c:pt idx="58">
                  <c:v>5.1836069335639934</c:v>
                </c:pt>
                <c:pt idx="59">
                  <c:v>5.1309898780488563</c:v>
                </c:pt>
                <c:pt idx="60">
                  <c:v>4.8050045930994356</c:v>
                </c:pt>
                <c:pt idx="61">
                  <c:v>4.5616710037759285</c:v>
                </c:pt>
                <c:pt idx="62">
                  <c:v>4.7298577968097266</c:v>
                </c:pt>
                <c:pt idx="63">
                  <c:v>4.9433598410425921</c:v>
                </c:pt>
                <c:pt idx="64">
                  <c:v>5.3033061544726294</c:v>
                </c:pt>
                <c:pt idx="65">
                  <c:v>5.5825435008874527</c:v>
                </c:pt>
                <c:pt idx="66">
                  <c:v>5.6332786719633416</c:v>
                </c:pt>
                <c:pt idx="67">
                  <c:v>5.4799238224968825</c:v>
                </c:pt>
                <c:pt idx="68">
                  <c:v>5.4369039013830536</c:v>
                </c:pt>
                <c:pt idx="69">
                  <c:v>5.2649526818708585</c:v>
                </c:pt>
                <c:pt idx="70">
                  <c:v>5.0103410331009162</c:v>
                </c:pt>
                <c:pt idx="71">
                  <c:v>4.9633078179452541</c:v>
                </c:pt>
                <c:pt idx="72">
                  <c:v>4.762336819709982</c:v>
                </c:pt>
                <c:pt idx="73">
                  <c:v>4.5360723575461268</c:v>
                </c:pt>
                <c:pt idx="74">
                  <c:v>4.4151806149127433</c:v>
                </c:pt>
                <c:pt idx="75">
                  <c:v>4.3759001809774363</c:v>
                </c:pt>
                <c:pt idx="76">
                  <c:v>4.5722425812640397</c:v>
                </c:pt>
                <c:pt idx="77">
                  <c:v>5.1595692635191019</c:v>
                </c:pt>
                <c:pt idx="78">
                  <c:v>5.8040486364924968</c:v>
                </c:pt>
                <c:pt idx="79">
                  <c:v>6.0276474472182633</c:v>
                </c:pt>
                <c:pt idx="80">
                  <c:v>5.6661581012995601</c:v>
                </c:pt>
                <c:pt idx="81">
                  <c:v>5.184724328816718</c:v>
                </c:pt>
                <c:pt idx="82">
                  <c:v>4.309016808990183</c:v>
                </c:pt>
                <c:pt idx="83">
                  <c:v>3.6297418326370159</c:v>
                </c:pt>
                <c:pt idx="84">
                  <c:v>3.6723998705249543</c:v>
                </c:pt>
                <c:pt idx="85">
                  <c:v>4.1735720377697332</c:v>
                </c:pt>
                <c:pt idx="86">
                  <c:v>5.0384690314216698</c:v>
                </c:pt>
                <c:pt idx="87">
                  <c:v>5.7400699058717342</c:v>
                </c:pt>
                <c:pt idx="88">
                  <c:v>5.9302691275551354</c:v>
                </c:pt>
                <c:pt idx="89">
                  <c:v>5.445580870493159</c:v>
                </c:pt>
                <c:pt idx="90">
                  <c:v>4.9377074654974633</c:v>
                </c:pt>
                <c:pt idx="91">
                  <c:v>4.7817684435283878</c:v>
                </c:pt>
                <c:pt idx="92">
                  <c:v>4.6376316157921735</c:v>
                </c:pt>
                <c:pt idx="93">
                  <c:v>4.4984668585329164</c:v>
                </c:pt>
                <c:pt idx="94">
                  <c:v>4.1816834375104568</c:v>
                </c:pt>
                <c:pt idx="95">
                  <c:v>3.7119358835835152</c:v>
                </c:pt>
                <c:pt idx="96">
                  <c:v>3.8226975783644073</c:v>
                </c:pt>
                <c:pt idx="97">
                  <c:v>3.8651602485444618</c:v>
                </c:pt>
                <c:pt idx="98">
                  <c:v>3.938901809965937</c:v>
                </c:pt>
                <c:pt idx="99">
                  <c:v>3.990004492693509</c:v>
                </c:pt>
                <c:pt idx="100">
                  <c:v>3.6094950822844458</c:v>
                </c:pt>
                <c:pt idx="101">
                  <c:v>3.4443865410295076</c:v>
                </c:pt>
                <c:pt idx="102">
                  <c:v>3.6157069527558408</c:v>
                </c:pt>
                <c:pt idx="103">
                  <c:v>3.7398484064989059</c:v>
                </c:pt>
                <c:pt idx="104">
                  <c:v>3.7850497623025543</c:v>
                </c:pt>
                <c:pt idx="105">
                  <c:v>3.6772391585404169</c:v>
                </c:pt>
                <c:pt idx="106">
                  <c:v>3.5424013383844359</c:v>
                </c:pt>
                <c:pt idx="107">
                  <c:v>3.4754198915301333</c:v>
                </c:pt>
                <c:pt idx="108">
                  <c:v>3.4750985106861569</c:v>
                </c:pt>
                <c:pt idx="109">
                  <c:v>3.6678892945591328</c:v>
                </c:pt>
                <c:pt idx="110">
                  <c:v>3.6579720705151013</c:v>
                </c:pt>
                <c:pt idx="111">
                  <c:v>3.6309317558641734</c:v>
                </c:pt>
                <c:pt idx="112">
                  <c:v>3.6519090510270509</c:v>
                </c:pt>
                <c:pt idx="113">
                  <c:v>3.5652174693072949</c:v>
                </c:pt>
                <c:pt idx="114">
                  <c:v>3.439934813779892</c:v>
                </c:pt>
                <c:pt idx="115">
                  <c:v>3.4768194740624745</c:v>
                </c:pt>
                <c:pt idx="116">
                  <c:v>3.3378601519105913</c:v>
                </c:pt>
                <c:pt idx="117">
                  <c:v>3.1857605638850632</c:v>
                </c:pt>
                <c:pt idx="118">
                  <c:v>3.2377298550449725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EE0-87C1-C0C6CC7CF07A}"/>
            </c:ext>
          </c:extLst>
        </c:ser>
        <c:ser>
          <c:idx val="1"/>
          <c:order val="1"/>
          <c:tx>
            <c:v>Upper and lower discount rate bounds</c:v>
          </c:tx>
          <c:spPr>
            <a:pattFill prst="pct25">
              <a:fgClr>
                <a:srgbClr val="F68B33"/>
              </a:fgClr>
              <a:bgClr>
                <a:schemeClr val="bg1"/>
              </a:bgClr>
            </a:pattFill>
            <a:ln w="19050">
              <a:solidFill>
                <a:srgbClr val="D4582A"/>
              </a:solidFill>
              <a:prstDash val="dash"/>
            </a:ln>
            <a:effectLst/>
          </c:spPr>
          <c:cat>
            <c:numRef>
              <c:f>Sheet1!$C$2:$C$120</c:f>
              <c:numCache>
                <c:formatCode>General</c:formatCode>
                <c:ptCount val="119"/>
                <c:pt idx="4" formatCode="0">
                  <c:v>1989</c:v>
                </c:pt>
                <c:pt idx="20" formatCode="0">
                  <c:v>1993</c:v>
                </c:pt>
                <c:pt idx="36" formatCode="0">
                  <c:v>1997</c:v>
                </c:pt>
                <c:pt idx="52" formatCode="0">
                  <c:v>2001</c:v>
                </c:pt>
                <c:pt idx="68" formatCode="0">
                  <c:v>2005</c:v>
                </c:pt>
                <c:pt idx="84" formatCode="0">
                  <c:v>2009</c:v>
                </c:pt>
                <c:pt idx="100" formatCode="0">
                  <c:v>2013</c:v>
                </c:pt>
                <c:pt idx="114" formatCode="0">
                  <c:v>2017</c:v>
                </c:pt>
              </c:numCache>
            </c:numRef>
          </c:cat>
          <c:val>
            <c:numRef>
              <c:f>Sheet1!$T$2:$T$120</c:f>
              <c:numCache>
                <c:formatCode>0.0</c:formatCode>
                <c:ptCount val="119"/>
                <c:pt idx="0">
                  <c:v>1.7999999999999989</c:v>
                </c:pt>
                <c:pt idx="1">
                  <c:v>1.799999999999998</c:v>
                </c:pt>
                <c:pt idx="2">
                  <c:v>1.799999999999998</c:v>
                </c:pt>
                <c:pt idx="3">
                  <c:v>1.8000000000000007</c:v>
                </c:pt>
                <c:pt idx="4">
                  <c:v>1.8000000000000007</c:v>
                </c:pt>
                <c:pt idx="5">
                  <c:v>1.7999999999999989</c:v>
                </c:pt>
                <c:pt idx="6">
                  <c:v>1.7999999999999972</c:v>
                </c:pt>
                <c:pt idx="7">
                  <c:v>1.7999999999999989</c:v>
                </c:pt>
                <c:pt idx="8">
                  <c:v>1.7999999999999989</c:v>
                </c:pt>
                <c:pt idx="9">
                  <c:v>1.7999999999999989</c:v>
                </c:pt>
                <c:pt idx="10">
                  <c:v>1.7999999999999972</c:v>
                </c:pt>
                <c:pt idx="11">
                  <c:v>1.799999999999998</c:v>
                </c:pt>
                <c:pt idx="12">
                  <c:v>1.7999999999999998</c:v>
                </c:pt>
                <c:pt idx="13">
                  <c:v>1.8000000000000007</c:v>
                </c:pt>
                <c:pt idx="14">
                  <c:v>1.799999999999998</c:v>
                </c:pt>
                <c:pt idx="15">
                  <c:v>1.7999999999999972</c:v>
                </c:pt>
                <c:pt idx="16">
                  <c:v>1.7999999999999989</c:v>
                </c:pt>
                <c:pt idx="17">
                  <c:v>1.7999999999999989</c:v>
                </c:pt>
                <c:pt idx="18">
                  <c:v>1.8000000000000007</c:v>
                </c:pt>
                <c:pt idx="19">
                  <c:v>1.7999999999999972</c:v>
                </c:pt>
                <c:pt idx="20">
                  <c:v>1.799999999999998</c:v>
                </c:pt>
                <c:pt idx="21">
                  <c:v>1.7999999999999998</c:v>
                </c:pt>
                <c:pt idx="22">
                  <c:v>1.7999999999999998</c:v>
                </c:pt>
                <c:pt idx="23">
                  <c:v>1.7999999999999989</c:v>
                </c:pt>
                <c:pt idx="24">
                  <c:v>1.8000000000000007</c:v>
                </c:pt>
                <c:pt idx="25">
                  <c:v>1.7999999999999989</c:v>
                </c:pt>
                <c:pt idx="26">
                  <c:v>1.7999999999999989</c:v>
                </c:pt>
                <c:pt idx="27">
                  <c:v>1.7999999999999989</c:v>
                </c:pt>
                <c:pt idx="28">
                  <c:v>1.8000000000000007</c:v>
                </c:pt>
                <c:pt idx="29">
                  <c:v>1.799999999999998</c:v>
                </c:pt>
                <c:pt idx="30">
                  <c:v>1.7999999999999989</c:v>
                </c:pt>
                <c:pt idx="31">
                  <c:v>1.7999999999999989</c:v>
                </c:pt>
                <c:pt idx="32">
                  <c:v>1.7999999999999989</c:v>
                </c:pt>
                <c:pt idx="33">
                  <c:v>1.7999999999999989</c:v>
                </c:pt>
                <c:pt idx="34">
                  <c:v>1.7999999999999989</c:v>
                </c:pt>
                <c:pt idx="35">
                  <c:v>1.799999999999998</c:v>
                </c:pt>
                <c:pt idx="36">
                  <c:v>1.7999999999999989</c:v>
                </c:pt>
                <c:pt idx="37">
                  <c:v>1.799999999999998</c:v>
                </c:pt>
                <c:pt idx="38">
                  <c:v>1.7999999999999989</c:v>
                </c:pt>
                <c:pt idx="39">
                  <c:v>1.7999999999999989</c:v>
                </c:pt>
                <c:pt idx="40">
                  <c:v>1.7999999999999989</c:v>
                </c:pt>
                <c:pt idx="41">
                  <c:v>1.7999999999999989</c:v>
                </c:pt>
                <c:pt idx="42">
                  <c:v>1.7999999999999989</c:v>
                </c:pt>
                <c:pt idx="43">
                  <c:v>1.7999999999999989</c:v>
                </c:pt>
                <c:pt idx="44">
                  <c:v>1.7999999999999989</c:v>
                </c:pt>
                <c:pt idx="45">
                  <c:v>1.799999999999998</c:v>
                </c:pt>
                <c:pt idx="46">
                  <c:v>1.799999999999998</c:v>
                </c:pt>
                <c:pt idx="47">
                  <c:v>1.799999999999998</c:v>
                </c:pt>
                <c:pt idx="48">
                  <c:v>1.7999999999999998</c:v>
                </c:pt>
                <c:pt idx="49">
                  <c:v>1.7999999999999989</c:v>
                </c:pt>
                <c:pt idx="50">
                  <c:v>1.7999999999999989</c:v>
                </c:pt>
                <c:pt idx="51">
                  <c:v>1.7999999999999989</c:v>
                </c:pt>
                <c:pt idx="52">
                  <c:v>1.7999999999999989</c:v>
                </c:pt>
                <c:pt idx="53">
                  <c:v>1.7999999999999989</c:v>
                </c:pt>
                <c:pt idx="54">
                  <c:v>1.7999999999999989</c:v>
                </c:pt>
                <c:pt idx="55">
                  <c:v>1.7999999999999989</c:v>
                </c:pt>
                <c:pt idx="56">
                  <c:v>1.7999999999999989</c:v>
                </c:pt>
                <c:pt idx="57">
                  <c:v>1.7999999999999989</c:v>
                </c:pt>
                <c:pt idx="58">
                  <c:v>1.7999999999999989</c:v>
                </c:pt>
                <c:pt idx="59">
                  <c:v>1.7999999999999989</c:v>
                </c:pt>
                <c:pt idx="60">
                  <c:v>1.7999999999999989</c:v>
                </c:pt>
                <c:pt idx="61">
                  <c:v>1.7999999999999989</c:v>
                </c:pt>
                <c:pt idx="62">
                  <c:v>1.7999999999999989</c:v>
                </c:pt>
                <c:pt idx="63">
                  <c:v>1.7999999999999989</c:v>
                </c:pt>
                <c:pt idx="64">
                  <c:v>1.7999999999999989</c:v>
                </c:pt>
                <c:pt idx="65">
                  <c:v>1.7999999999999989</c:v>
                </c:pt>
                <c:pt idx="66">
                  <c:v>1.7999999999999989</c:v>
                </c:pt>
                <c:pt idx="67">
                  <c:v>1.7999999999999989</c:v>
                </c:pt>
                <c:pt idx="68">
                  <c:v>1.7999999999999989</c:v>
                </c:pt>
                <c:pt idx="69">
                  <c:v>1.7999999999999989</c:v>
                </c:pt>
                <c:pt idx="70">
                  <c:v>1.7999999999999989</c:v>
                </c:pt>
                <c:pt idx="71">
                  <c:v>1.7999999999999989</c:v>
                </c:pt>
                <c:pt idx="72">
                  <c:v>1.7999999999999989</c:v>
                </c:pt>
                <c:pt idx="73">
                  <c:v>1.7999999999999989</c:v>
                </c:pt>
                <c:pt idx="74">
                  <c:v>1.7999999999999989</c:v>
                </c:pt>
                <c:pt idx="75">
                  <c:v>1.7999999999999989</c:v>
                </c:pt>
                <c:pt idx="76">
                  <c:v>1.7999999999999989</c:v>
                </c:pt>
                <c:pt idx="77">
                  <c:v>1.7999999999999989</c:v>
                </c:pt>
                <c:pt idx="78">
                  <c:v>1.799999999999998</c:v>
                </c:pt>
                <c:pt idx="79">
                  <c:v>1.7999999999999989</c:v>
                </c:pt>
                <c:pt idx="80">
                  <c:v>1.7999999999999989</c:v>
                </c:pt>
                <c:pt idx="81">
                  <c:v>1.7999999999999989</c:v>
                </c:pt>
                <c:pt idx="82">
                  <c:v>1.7999999999999989</c:v>
                </c:pt>
                <c:pt idx="83">
                  <c:v>1.7999999999999989</c:v>
                </c:pt>
                <c:pt idx="84">
                  <c:v>1.7999999999999989</c:v>
                </c:pt>
                <c:pt idx="85">
                  <c:v>1.7999999999999989</c:v>
                </c:pt>
                <c:pt idx="86">
                  <c:v>1.799999999999998</c:v>
                </c:pt>
                <c:pt idx="87">
                  <c:v>1.7999999999999989</c:v>
                </c:pt>
                <c:pt idx="88">
                  <c:v>1.7999999999999989</c:v>
                </c:pt>
                <c:pt idx="89">
                  <c:v>1.7999999999999989</c:v>
                </c:pt>
                <c:pt idx="90">
                  <c:v>1.7999999999999989</c:v>
                </c:pt>
                <c:pt idx="91">
                  <c:v>1.7999999999999989</c:v>
                </c:pt>
                <c:pt idx="92">
                  <c:v>1.7999999999999989</c:v>
                </c:pt>
                <c:pt idx="93">
                  <c:v>1.7999999999999989</c:v>
                </c:pt>
                <c:pt idx="94">
                  <c:v>1.7999999999999989</c:v>
                </c:pt>
                <c:pt idx="95">
                  <c:v>1.7999999999999989</c:v>
                </c:pt>
                <c:pt idx="96">
                  <c:v>1.7999999999999989</c:v>
                </c:pt>
                <c:pt idx="97">
                  <c:v>1.7999999999999989</c:v>
                </c:pt>
                <c:pt idx="98">
                  <c:v>1.7999999999999989</c:v>
                </c:pt>
                <c:pt idx="99">
                  <c:v>1.7999999999999989</c:v>
                </c:pt>
                <c:pt idx="100">
                  <c:v>1.7999999999999989</c:v>
                </c:pt>
                <c:pt idx="101">
                  <c:v>1.7999999999999989</c:v>
                </c:pt>
                <c:pt idx="102">
                  <c:v>1.7999999999999989</c:v>
                </c:pt>
                <c:pt idx="103">
                  <c:v>1.7999999999999989</c:v>
                </c:pt>
                <c:pt idx="104">
                  <c:v>1.7999999999999989</c:v>
                </c:pt>
                <c:pt idx="105">
                  <c:v>1.7999999999999989</c:v>
                </c:pt>
                <c:pt idx="106">
                  <c:v>1.7999999999999989</c:v>
                </c:pt>
                <c:pt idx="107">
                  <c:v>1.7999999999999989</c:v>
                </c:pt>
                <c:pt idx="108">
                  <c:v>1.7999999999999989</c:v>
                </c:pt>
                <c:pt idx="109">
                  <c:v>1.7999999999999989</c:v>
                </c:pt>
                <c:pt idx="110">
                  <c:v>1.7999999999999989</c:v>
                </c:pt>
                <c:pt idx="111">
                  <c:v>1.7999999999999989</c:v>
                </c:pt>
                <c:pt idx="112">
                  <c:v>1.7999999999999989</c:v>
                </c:pt>
                <c:pt idx="113">
                  <c:v>1.7999999999999989</c:v>
                </c:pt>
                <c:pt idx="114">
                  <c:v>1.7999999999999989</c:v>
                </c:pt>
                <c:pt idx="115">
                  <c:v>1.7999999999999989</c:v>
                </c:pt>
                <c:pt idx="116">
                  <c:v>1.7999999999999989</c:v>
                </c:pt>
                <c:pt idx="117">
                  <c:v>1.7999999999999989</c:v>
                </c:pt>
                <c:pt idx="118">
                  <c:v>1.7999999999999989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EE0-87C1-C0C6CC7CF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640168"/>
        <c:axId val="424640496"/>
      </c:areaChart>
      <c:lineChart>
        <c:grouping val="standard"/>
        <c:varyColors val="0"/>
        <c:ser>
          <c:idx val="2"/>
          <c:order val="2"/>
          <c:tx>
            <c:v>Constant discount rate at 7 per cent</c:v>
          </c:tx>
          <c:spPr>
            <a:ln w="28575" cap="rnd">
              <a:solidFill>
                <a:srgbClr val="575757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Sheet1!$D$2:$D$120</c:f>
              <c:numCache>
                <c:formatCode>General</c:formatCode>
                <c:ptCount val="119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09-4EE0-87C1-C0C6CC7CF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640168"/>
        <c:axId val="424640496"/>
      </c:lineChart>
      <c:catAx>
        <c:axId val="42464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640496"/>
        <c:crosses val="autoZero"/>
        <c:auto val="0"/>
        <c:lblAlgn val="ctr"/>
        <c:lblOffset val="100"/>
        <c:tickMarkSkip val="12"/>
        <c:noMultiLvlLbl val="0"/>
      </c:catAx>
      <c:valAx>
        <c:axId val="424640496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464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64171911621414"/>
          <c:y val="0.11547085522511838"/>
          <c:w val="0.72630588400530205"/>
          <c:h val="0.79650072616782042"/>
        </c:manualLayout>
      </c:layout>
      <c:barChart>
        <c:barDir val="col"/>
        <c:grouping val="clustered"/>
        <c:varyColors val="0"/>
        <c:ser>
          <c:idx val="0"/>
          <c:order val="0"/>
          <c:tx>
            <c:v>BCR</c:v>
          </c:tx>
          <c:spPr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412-4BF0-BDCB-100EA6543260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412-4BF0-BDCB-100EA654326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1412-4BF0-BDCB-100EA6543260}"/>
              </c:ext>
            </c:extLst>
          </c:dPt>
          <c:cat>
            <c:numRef>
              <c:f>Sheet1!$C$6:$C$8</c:f>
              <c:numCache>
                <c:formatCode>0%</c:formatCode>
                <c:ptCount val="3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Sheet1!$B$6:$B$8</c:f>
              <c:numCache>
                <c:formatCode>General</c:formatCode>
                <c:ptCount val="3"/>
                <c:pt idx="0">
                  <c:v>2.2400000000000002</c:v>
                </c:pt>
                <c:pt idx="1">
                  <c:v>1.74</c:v>
                </c:pt>
                <c:pt idx="2">
                  <c:v>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12-4BF0-BDCB-100EA6543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078568"/>
        <c:axId val="305078176"/>
      </c:barChart>
      <c:catAx>
        <c:axId val="30507856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78176"/>
        <c:crosses val="autoZero"/>
        <c:auto val="1"/>
        <c:lblAlgn val="ctr"/>
        <c:lblOffset val="100"/>
        <c:noMultiLvlLbl val="0"/>
      </c:catAx>
      <c:valAx>
        <c:axId val="305078176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78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'Chart calculations'!$G$1</c:f>
              <c:strCache>
                <c:ptCount val="1"/>
                <c:pt idx="0">
                  <c:v>Discount rate lower bound - SMOOTHED - the hidden base in the chart</c:v>
                </c:pt>
              </c:strCache>
            </c:strRef>
          </c:tx>
          <c:spPr>
            <a:solidFill>
              <a:schemeClr val="bg1"/>
            </a:solidFill>
            <a:ln w="25400">
              <a:noFill/>
            </a:ln>
            <a:effectLst/>
          </c:spPr>
          <c:cat>
            <c:numRef>
              <c:f>'Chart calculations'!$B$2:$B$120</c:f>
              <c:numCache>
                <c:formatCode>General</c:formatCode>
                <c:ptCount val="119"/>
                <c:pt idx="4">
                  <c:v>1989</c:v>
                </c:pt>
                <c:pt idx="20">
                  <c:v>1993</c:v>
                </c:pt>
                <c:pt idx="36">
                  <c:v>1997</c:v>
                </c:pt>
                <c:pt idx="52">
                  <c:v>2001</c:v>
                </c:pt>
                <c:pt idx="68">
                  <c:v>2005</c:v>
                </c:pt>
                <c:pt idx="84">
                  <c:v>2009</c:v>
                </c:pt>
                <c:pt idx="100">
                  <c:v>2013</c:v>
                </c:pt>
                <c:pt idx="116">
                  <c:v>2017</c:v>
                </c:pt>
              </c:numCache>
            </c:numRef>
          </c:cat>
          <c:val>
            <c:numRef>
              <c:f>'Chart calculations'!$G$6:$G$120</c:f>
              <c:numCache>
                <c:formatCode>0.0</c:formatCode>
                <c:ptCount val="115"/>
                <c:pt idx="0">
                  <c:v>7.7347163021281613</c:v>
                </c:pt>
                <c:pt idx="1">
                  <c:v>8.3187840231657511</c:v>
                </c:pt>
                <c:pt idx="2">
                  <c:v>8.8400416193874776</c:v>
                </c:pt>
                <c:pt idx="3">
                  <c:v>8.8530705273591508</c:v>
                </c:pt>
                <c:pt idx="4">
                  <c:v>8.6539390120737671</c:v>
                </c:pt>
                <c:pt idx="5">
                  <c:v>8.6304648336700076</c:v>
                </c:pt>
                <c:pt idx="6">
                  <c:v>8.8526790190969251</c:v>
                </c:pt>
                <c:pt idx="7">
                  <c:v>8.633850298215993</c:v>
                </c:pt>
                <c:pt idx="8">
                  <c:v>8.4977484357321149</c:v>
                </c:pt>
                <c:pt idx="9">
                  <c:v>8.5247223598135164</c:v>
                </c:pt>
                <c:pt idx="10">
                  <c:v>8.0390832168024655</c:v>
                </c:pt>
                <c:pt idx="11">
                  <c:v>8.4844927467597735</c:v>
                </c:pt>
                <c:pt idx="12">
                  <c:v>8.7375875656674751</c:v>
                </c:pt>
                <c:pt idx="13">
                  <c:v>8.6001455751543823</c:v>
                </c:pt>
                <c:pt idx="14">
                  <c:v>8.8850220214566775</c:v>
                </c:pt>
                <c:pt idx="15">
                  <c:v>8.9577221039057395</c:v>
                </c:pt>
                <c:pt idx="16">
                  <c:v>8.6345045435880881</c:v>
                </c:pt>
                <c:pt idx="17">
                  <c:v>8.2366356231178255</c:v>
                </c:pt>
                <c:pt idx="18">
                  <c:v>7.5190470625781751</c:v>
                </c:pt>
                <c:pt idx="19">
                  <c:v>6.7860155961135185</c:v>
                </c:pt>
                <c:pt idx="20">
                  <c:v>6.8693291816076449</c:v>
                </c:pt>
                <c:pt idx="21">
                  <c:v>7.5492479564021586</c:v>
                </c:pt>
                <c:pt idx="22">
                  <c:v>8.5017640150904441</c:v>
                </c:pt>
                <c:pt idx="23">
                  <c:v>9.3728463433068221</c:v>
                </c:pt>
                <c:pt idx="24">
                  <c:v>9.7507813502145702</c:v>
                </c:pt>
                <c:pt idx="25">
                  <c:v>9.3296824337105484</c:v>
                </c:pt>
                <c:pt idx="26">
                  <c:v>8.5967544855210729</c:v>
                </c:pt>
                <c:pt idx="27">
                  <c:v>7.7292955288940952</c:v>
                </c:pt>
                <c:pt idx="28">
                  <c:v>7.2269533572277869</c:v>
                </c:pt>
                <c:pt idx="29">
                  <c:v>7.2452160682689541</c:v>
                </c:pt>
                <c:pt idx="30">
                  <c:v>7.4621643933190915</c:v>
                </c:pt>
                <c:pt idx="31">
                  <c:v>7.7178136324803122</c:v>
                </c:pt>
                <c:pt idx="32">
                  <c:v>7.7269597816059834</c:v>
                </c:pt>
                <c:pt idx="33">
                  <c:v>7.5752735582691342</c:v>
                </c:pt>
                <c:pt idx="34">
                  <c:v>7.3665620189124361</c:v>
                </c:pt>
                <c:pt idx="35">
                  <c:v>7.2557599276460802</c:v>
                </c:pt>
                <c:pt idx="36">
                  <c:v>7.1427539932324233</c:v>
                </c:pt>
                <c:pt idx="37">
                  <c:v>6.9356090846824019</c:v>
                </c:pt>
                <c:pt idx="38">
                  <c:v>6.6467853224073101</c:v>
                </c:pt>
                <c:pt idx="39">
                  <c:v>6.3304587917950608</c:v>
                </c:pt>
                <c:pt idx="40">
                  <c:v>6.220974746300648</c:v>
                </c:pt>
                <c:pt idx="41">
                  <c:v>6.4801208637864525</c:v>
                </c:pt>
                <c:pt idx="42">
                  <c:v>6.6991458099464207</c:v>
                </c:pt>
                <c:pt idx="43">
                  <c:v>7.0853111832158406</c:v>
                </c:pt>
                <c:pt idx="44">
                  <c:v>7.009295377130651</c:v>
                </c:pt>
                <c:pt idx="45">
                  <c:v>6.5406480538102088</c:v>
                </c:pt>
                <c:pt idx="46">
                  <c:v>6.2618450498045242</c:v>
                </c:pt>
                <c:pt idx="47">
                  <c:v>5.7916172737421094</c:v>
                </c:pt>
                <c:pt idx="48">
                  <c:v>5.3407820968789474</c:v>
                </c:pt>
                <c:pt idx="49">
                  <c:v>5.2237452025057731</c:v>
                </c:pt>
                <c:pt idx="50">
                  <c:v>5.1380747704884744</c:v>
                </c:pt>
                <c:pt idx="51">
                  <c:v>5.054629232985473</c:v>
                </c:pt>
                <c:pt idx="52">
                  <c:v>5.3158307782864824</c:v>
                </c:pt>
                <c:pt idx="53">
                  <c:v>5.3928021635561638</c:v>
                </c:pt>
                <c:pt idx="54">
                  <c:v>5.1836069335639934</c:v>
                </c:pt>
                <c:pt idx="55">
                  <c:v>5.1309898780488563</c:v>
                </c:pt>
                <c:pt idx="56">
                  <c:v>4.8050045930994356</c:v>
                </c:pt>
                <c:pt idx="57">
                  <c:v>4.5616710037759285</c:v>
                </c:pt>
                <c:pt idx="58">
                  <c:v>4.7298577968097266</c:v>
                </c:pt>
                <c:pt idx="59">
                  <c:v>4.9433598410425921</c:v>
                </c:pt>
                <c:pt idx="60">
                  <c:v>5.3033061544726294</c:v>
                </c:pt>
                <c:pt idx="61">
                  <c:v>5.5825435008874527</c:v>
                </c:pt>
                <c:pt idx="62">
                  <c:v>5.6332786719633416</c:v>
                </c:pt>
                <c:pt idx="63">
                  <c:v>5.4799238224968825</c:v>
                </c:pt>
                <c:pt idx="64">
                  <c:v>5.4369039013830536</c:v>
                </c:pt>
                <c:pt idx="65">
                  <c:v>5.2649526818708585</c:v>
                </c:pt>
                <c:pt idx="66">
                  <c:v>5.0103410331009162</c:v>
                </c:pt>
                <c:pt idx="67">
                  <c:v>4.9633078179452541</c:v>
                </c:pt>
                <c:pt idx="68">
                  <c:v>4.762336819709982</c:v>
                </c:pt>
                <c:pt idx="69">
                  <c:v>4.5360723575461268</c:v>
                </c:pt>
                <c:pt idx="70">
                  <c:v>4.4151806149127433</c:v>
                </c:pt>
                <c:pt idx="71">
                  <c:v>4.3759001809774363</c:v>
                </c:pt>
                <c:pt idx="72">
                  <c:v>4.5722425812640397</c:v>
                </c:pt>
                <c:pt idx="73">
                  <c:v>5.1595692635191019</c:v>
                </c:pt>
                <c:pt idx="74">
                  <c:v>5.8040486364924968</c:v>
                </c:pt>
                <c:pt idx="75">
                  <c:v>6.0276474472182633</c:v>
                </c:pt>
                <c:pt idx="76">
                  <c:v>5.6661581012995601</c:v>
                </c:pt>
                <c:pt idx="77">
                  <c:v>5.184724328816718</c:v>
                </c:pt>
                <c:pt idx="78">
                  <c:v>4.309016808990183</c:v>
                </c:pt>
                <c:pt idx="79">
                  <c:v>3.6297418326370159</c:v>
                </c:pt>
                <c:pt idx="80">
                  <c:v>3.6723998705249543</c:v>
                </c:pt>
                <c:pt idx="81">
                  <c:v>4.1735720377697332</c:v>
                </c:pt>
                <c:pt idx="82">
                  <c:v>5.0384690314216698</c:v>
                </c:pt>
                <c:pt idx="83">
                  <c:v>5.7400699058717342</c:v>
                </c:pt>
                <c:pt idx="84">
                  <c:v>5.9302691275551354</c:v>
                </c:pt>
                <c:pt idx="85">
                  <c:v>5.445580870493159</c:v>
                </c:pt>
                <c:pt idx="86">
                  <c:v>4.9377074654974633</c:v>
                </c:pt>
                <c:pt idx="87">
                  <c:v>4.7817684435283878</c:v>
                </c:pt>
                <c:pt idx="88">
                  <c:v>4.6376316157921735</c:v>
                </c:pt>
                <c:pt idx="89">
                  <c:v>4.4984668585329164</c:v>
                </c:pt>
                <c:pt idx="90">
                  <c:v>4.1816834375104568</c:v>
                </c:pt>
                <c:pt idx="91">
                  <c:v>3.7119358835835152</c:v>
                </c:pt>
                <c:pt idx="92">
                  <c:v>3.8226975783644073</c:v>
                </c:pt>
                <c:pt idx="93">
                  <c:v>3.8651602485444618</c:v>
                </c:pt>
                <c:pt idx="94">
                  <c:v>3.938901809965937</c:v>
                </c:pt>
                <c:pt idx="95">
                  <c:v>3.990004492693509</c:v>
                </c:pt>
                <c:pt idx="96">
                  <c:v>3.6094950822844458</c:v>
                </c:pt>
                <c:pt idx="97">
                  <c:v>3.4443865410295076</c:v>
                </c:pt>
                <c:pt idx="98">
                  <c:v>3.6157069527558408</c:v>
                </c:pt>
                <c:pt idx="99">
                  <c:v>3.7398484064989059</c:v>
                </c:pt>
                <c:pt idx="100">
                  <c:v>3.7850497623025543</c:v>
                </c:pt>
                <c:pt idx="101">
                  <c:v>3.6772391585404169</c:v>
                </c:pt>
                <c:pt idx="102">
                  <c:v>3.5424013383844359</c:v>
                </c:pt>
                <c:pt idx="103">
                  <c:v>3.4754198915301333</c:v>
                </c:pt>
                <c:pt idx="104">
                  <c:v>3.4750985106861569</c:v>
                </c:pt>
                <c:pt idx="105">
                  <c:v>3.6678892945591328</c:v>
                </c:pt>
                <c:pt idx="106">
                  <c:v>3.6579720705151013</c:v>
                </c:pt>
                <c:pt idx="107">
                  <c:v>3.6309317558641734</c:v>
                </c:pt>
                <c:pt idx="108">
                  <c:v>3.6519090510270509</c:v>
                </c:pt>
                <c:pt idx="109">
                  <c:v>3.5652174693072949</c:v>
                </c:pt>
                <c:pt idx="110">
                  <c:v>3.439934813779892</c:v>
                </c:pt>
                <c:pt idx="111">
                  <c:v>3.4768194740624745</c:v>
                </c:pt>
                <c:pt idx="112">
                  <c:v>3.3378601519105913</c:v>
                </c:pt>
                <c:pt idx="113">
                  <c:v>3.1857605638850632</c:v>
                </c:pt>
                <c:pt idx="114">
                  <c:v>3.2377298550449725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CE-4B27-BF86-42CB967B7928}"/>
            </c:ext>
          </c:extLst>
        </c:ser>
        <c:ser>
          <c:idx val="1"/>
          <c:order val="1"/>
          <c:tx>
            <c:strRef>
              <c:f>'Chart calculations'!$H$1</c:f>
              <c:strCache>
                <c:ptCount val="1"/>
                <c:pt idx="0">
                  <c:v>Discount rate upper bound (is the gap between the DR lower bound and the DR using beta = 0.7)</c:v>
                </c:pt>
              </c:strCache>
            </c:strRef>
          </c:tx>
          <c:spPr>
            <a:pattFill prst="pct20">
              <a:fgClr>
                <a:srgbClr val="D4582A"/>
              </a:fgClr>
              <a:bgClr>
                <a:schemeClr val="bg1"/>
              </a:bgClr>
            </a:pattFill>
            <a:ln w="31750">
              <a:solidFill>
                <a:srgbClr val="D4582A"/>
              </a:solidFill>
              <a:prstDash val="sysDash"/>
            </a:ln>
            <a:effectLst/>
          </c:spPr>
          <c:cat>
            <c:numRef>
              <c:f>'Chart calculations'!$B$2:$B$120</c:f>
              <c:numCache>
                <c:formatCode>General</c:formatCode>
                <c:ptCount val="119"/>
                <c:pt idx="4">
                  <c:v>1989</c:v>
                </c:pt>
                <c:pt idx="20">
                  <c:v>1993</c:v>
                </c:pt>
                <c:pt idx="36">
                  <c:v>1997</c:v>
                </c:pt>
                <c:pt idx="52">
                  <c:v>2001</c:v>
                </c:pt>
                <c:pt idx="68">
                  <c:v>2005</c:v>
                </c:pt>
                <c:pt idx="84">
                  <c:v>2009</c:v>
                </c:pt>
                <c:pt idx="100">
                  <c:v>2013</c:v>
                </c:pt>
                <c:pt idx="116">
                  <c:v>2017</c:v>
                </c:pt>
              </c:numCache>
            </c:numRef>
          </c:cat>
          <c:val>
            <c:numRef>
              <c:f>'Chart calculations'!$H$6:$H$120</c:f>
              <c:numCache>
                <c:formatCode>General</c:formatCode>
                <c:ptCount val="115"/>
                <c:pt idx="0">
                  <c:v>1.7999999999999989</c:v>
                </c:pt>
                <c:pt idx="1">
                  <c:v>1.7999999999999989</c:v>
                </c:pt>
                <c:pt idx="2">
                  <c:v>1.7999999999999989</c:v>
                </c:pt>
                <c:pt idx="3">
                  <c:v>1.7999999999999989</c:v>
                </c:pt>
                <c:pt idx="4">
                  <c:v>1.7999999999999989</c:v>
                </c:pt>
                <c:pt idx="5">
                  <c:v>1.7999999999999989</c:v>
                </c:pt>
                <c:pt idx="6">
                  <c:v>1.7999999999999989</c:v>
                </c:pt>
                <c:pt idx="7">
                  <c:v>1.7999999999999989</c:v>
                </c:pt>
                <c:pt idx="8">
                  <c:v>1.7999999999999989</c:v>
                </c:pt>
                <c:pt idx="9">
                  <c:v>1.7999999999999989</c:v>
                </c:pt>
                <c:pt idx="10">
                  <c:v>1.7999999999999989</c:v>
                </c:pt>
                <c:pt idx="11">
                  <c:v>1.7999999999999989</c:v>
                </c:pt>
                <c:pt idx="12">
                  <c:v>1.7999999999999989</c:v>
                </c:pt>
                <c:pt idx="13">
                  <c:v>1.7999999999999989</c:v>
                </c:pt>
                <c:pt idx="14">
                  <c:v>1.7999999999999989</c:v>
                </c:pt>
                <c:pt idx="15">
                  <c:v>1.7999999999999989</c:v>
                </c:pt>
                <c:pt idx="16">
                  <c:v>1.7999999999999989</c:v>
                </c:pt>
                <c:pt idx="17">
                  <c:v>1.7999999999999989</c:v>
                </c:pt>
                <c:pt idx="18">
                  <c:v>1.7999999999999989</c:v>
                </c:pt>
                <c:pt idx="19">
                  <c:v>1.7999999999999989</c:v>
                </c:pt>
                <c:pt idx="20">
                  <c:v>1.7999999999999989</c:v>
                </c:pt>
                <c:pt idx="21">
                  <c:v>1.7999999999999989</c:v>
                </c:pt>
                <c:pt idx="22">
                  <c:v>1.7999999999999989</c:v>
                </c:pt>
                <c:pt idx="23">
                  <c:v>1.7999999999999989</c:v>
                </c:pt>
                <c:pt idx="24">
                  <c:v>1.7999999999999989</c:v>
                </c:pt>
                <c:pt idx="25">
                  <c:v>1.7999999999999989</c:v>
                </c:pt>
                <c:pt idx="26">
                  <c:v>1.7999999999999989</c:v>
                </c:pt>
                <c:pt idx="27">
                  <c:v>1.7999999999999989</c:v>
                </c:pt>
                <c:pt idx="28">
                  <c:v>1.7999999999999989</c:v>
                </c:pt>
                <c:pt idx="29">
                  <c:v>1.7999999999999989</c:v>
                </c:pt>
                <c:pt idx="30">
                  <c:v>1.7999999999999989</c:v>
                </c:pt>
                <c:pt idx="31">
                  <c:v>1.7999999999999989</c:v>
                </c:pt>
                <c:pt idx="32">
                  <c:v>1.7999999999999989</c:v>
                </c:pt>
                <c:pt idx="33">
                  <c:v>1.7999999999999989</c:v>
                </c:pt>
                <c:pt idx="34">
                  <c:v>1.7999999999999989</c:v>
                </c:pt>
                <c:pt idx="35">
                  <c:v>1.7999999999999989</c:v>
                </c:pt>
                <c:pt idx="36">
                  <c:v>1.7999999999999989</c:v>
                </c:pt>
                <c:pt idx="37">
                  <c:v>1.7999999999999989</c:v>
                </c:pt>
                <c:pt idx="38">
                  <c:v>1.7999999999999989</c:v>
                </c:pt>
                <c:pt idx="39">
                  <c:v>1.7999999999999989</c:v>
                </c:pt>
                <c:pt idx="40">
                  <c:v>1.7999999999999989</c:v>
                </c:pt>
                <c:pt idx="41">
                  <c:v>1.7999999999999989</c:v>
                </c:pt>
                <c:pt idx="42">
                  <c:v>1.7999999999999989</c:v>
                </c:pt>
                <c:pt idx="43">
                  <c:v>1.7999999999999989</c:v>
                </c:pt>
                <c:pt idx="44">
                  <c:v>1.7999999999999989</c:v>
                </c:pt>
                <c:pt idx="45">
                  <c:v>1.7999999999999989</c:v>
                </c:pt>
                <c:pt idx="46">
                  <c:v>1.7999999999999989</c:v>
                </c:pt>
                <c:pt idx="47">
                  <c:v>1.7999999999999989</c:v>
                </c:pt>
                <c:pt idx="48">
                  <c:v>1.7999999999999989</c:v>
                </c:pt>
                <c:pt idx="49">
                  <c:v>1.7999999999999989</c:v>
                </c:pt>
                <c:pt idx="50">
                  <c:v>1.7999999999999989</c:v>
                </c:pt>
                <c:pt idx="51">
                  <c:v>1.7999999999999989</c:v>
                </c:pt>
                <c:pt idx="52">
                  <c:v>1.7999999999999989</c:v>
                </c:pt>
                <c:pt idx="53">
                  <c:v>1.7999999999999989</c:v>
                </c:pt>
                <c:pt idx="54">
                  <c:v>1.7999999999999989</c:v>
                </c:pt>
                <c:pt idx="55">
                  <c:v>1.7999999999999989</c:v>
                </c:pt>
                <c:pt idx="56">
                  <c:v>1.7999999999999989</c:v>
                </c:pt>
                <c:pt idx="57">
                  <c:v>1.7999999999999989</c:v>
                </c:pt>
                <c:pt idx="58">
                  <c:v>1.7999999999999989</c:v>
                </c:pt>
                <c:pt idx="59">
                  <c:v>1.7999999999999989</c:v>
                </c:pt>
                <c:pt idx="60">
                  <c:v>1.7999999999999989</c:v>
                </c:pt>
                <c:pt idx="61">
                  <c:v>1.7999999999999989</c:v>
                </c:pt>
                <c:pt idx="62">
                  <c:v>1.7999999999999989</c:v>
                </c:pt>
                <c:pt idx="63">
                  <c:v>1.7999999999999989</c:v>
                </c:pt>
                <c:pt idx="64">
                  <c:v>1.7999999999999989</c:v>
                </c:pt>
                <c:pt idx="65">
                  <c:v>1.7999999999999989</c:v>
                </c:pt>
                <c:pt idx="66">
                  <c:v>1.7999999999999989</c:v>
                </c:pt>
                <c:pt idx="67">
                  <c:v>1.7999999999999989</c:v>
                </c:pt>
                <c:pt idx="68">
                  <c:v>1.7999999999999989</c:v>
                </c:pt>
                <c:pt idx="69">
                  <c:v>1.7999999999999989</c:v>
                </c:pt>
                <c:pt idx="70">
                  <c:v>1.7999999999999989</c:v>
                </c:pt>
                <c:pt idx="71">
                  <c:v>1.7999999999999989</c:v>
                </c:pt>
                <c:pt idx="72">
                  <c:v>1.7999999999999989</c:v>
                </c:pt>
                <c:pt idx="73">
                  <c:v>1.7999999999999989</c:v>
                </c:pt>
                <c:pt idx="74">
                  <c:v>1.7999999999999989</c:v>
                </c:pt>
                <c:pt idx="75">
                  <c:v>1.7999999999999989</c:v>
                </c:pt>
                <c:pt idx="76">
                  <c:v>1.7999999999999989</c:v>
                </c:pt>
                <c:pt idx="77">
                  <c:v>1.7999999999999989</c:v>
                </c:pt>
                <c:pt idx="78">
                  <c:v>1.7999999999999989</c:v>
                </c:pt>
                <c:pt idx="79">
                  <c:v>1.7999999999999989</c:v>
                </c:pt>
                <c:pt idx="80">
                  <c:v>1.7999999999999989</c:v>
                </c:pt>
                <c:pt idx="81">
                  <c:v>1.7999999999999989</c:v>
                </c:pt>
                <c:pt idx="82">
                  <c:v>1.7999999999999989</c:v>
                </c:pt>
                <c:pt idx="83">
                  <c:v>1.7999999999999989</c:v>
                </c:pt>
                <c:pt idx="84">
                  <c:v>1.7999999999999989</c:v>
                </c:pt>
                <c:pt idx="85">
                  <c:v>1.7999999999999989</c:v>
                </c:pt>
                <c:pt idx="86">
                  <c:v>1.7999999999999989</c:v>
                </c:pt>
                <c:pt idx="87">
                  <c:v>1.7999999999999989</c:v>
                </c:pt>
                <c:pt idx="88">
                  <c:v>1.7999999999999989</c:v>
                </c:pt>
                <c:pt idx="89">
                  <c:v>1.7999999999999989</c:v>
                </c:pt>
                <c:pt idx="90">
                  <c:v>1.7999999999999989</c:v>
                </c:pt>
                <c:pt idx="91">
                  <c:v>1.7999999999999989</c:v>
                </c:pt>
                <c:pt idx="92">
                  <c:v>1.7999999999999989</c:v>
                </c:pt>
                <c:pt idx="93">
                  <c:v>1.7999999999999989</c:v>
                </c:pt>
                <c:pt idx="94">
                  <c:v>1.7999999999999989</c:v>
                </c:pt>
                <c:pt idx="95">
                  <c:v>1.7999999999999989</c:v>
                </c:pt>
                <c:pt idx="96">
                  <c:v>1.7999999999999989</c:v>
                </c:pt>
                <c:pt idx="97">
                  <c:v>1.7999999999999989</c:v>
                </c:pt>
                <c:pt idx="98">
                  <c:v>1.7999999999999989</c:v>
                </c:pt>
                <c:pt idx="99">
                  <c:v>1.7999999999999989</c:v>
                </c:pt>
                <c:pt idx="100">
                  <c:v>1.7999999999999989</c:v>
                </c:pt>
                <c:pt idx="101">
                  <c:v>1.7999999999999989</c:v>
                </c:pt>
                <c:pt idx="102">
                  <c:v>1.7999999999999989</c:v>
                </c:pt>
                <c:pt idx="103">
                  <c:v>1.7999999999999989</c:v>
                </c:pt>
                <c:pt idx="104">
                  <c:v>1.7999999999999989</c:v>
                </c:pt>
                <c:pt idx="105">
                  <c:v>1.7999999999999989</c:v>
                </c:pt>
                <c:pt idx="106">
                  <c:v>1.7999999999999989</c:v>
                </c:pt>
                <c:pt idx="107">
                  <c:v>1.7999999999999989</c:v>
                </c:pt>
                <c:pt idx="108">
                  <c:v>1.7999999999999989</c:v>
                </c:pt>
                <c:pt idx="109">
                  <c:v>1.7999999999999989</c:v>
                </c:pt>
                <c:pt idx="110">
                  <c:v>1.7999999999999989</c:v>
                </c:pt>
                <c:pt idx="111">
                  <c:v>1.7999999999999989</c:v>
                </c:pt>
                <c:pt idx="112">
                  <c:v>1.7999999999999989</c:v>
                </c:pt>
                <c:pt idx="113">
                  <c:v>1.7999999999999989</c:v>
                </c:pt>
                <c:pt idx="114">
                  <c:v>1.7999999999999989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CE-4B27-BF86-42CB967B7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637816"/>
        <c:axId val="466638144"/>
      </c:areaChart>
      <c:lineChart>
        <c:grouping val="standard"/>
        <c:varyColors val="0"/>
        <c:ser>
          <c:idx val="2"/>
          <c:order val="2"/>
          <c:tx>
            <c:strRef>
              <c:f>'Chart calculations'!$I$1</c:f>
              <c:strCache>
                <c:ptCount val="1"/>
                <c:pt idx="0">
                  <c:v>Constant discount rate of 7%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'Chart calculations'!$I$6:$I$120</c:f>
              <c:numCache>
                <c:formatCode>General</c:formatCode>
                <c:ptCount val="11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7</c:v>
                </c:pt>
                <c:pt idx="111">
                  <c:v>7</c:v>
                </c:pt>
                <c:pt idx="112">
                  <c:v>7</c:v>
                </c:pt>
                <c:pt idx="113">
                  <c:v>7</c:v>
                </c:pt>
                <c:pt idx="11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CE-4B27-BF86-42CB967B7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6637816"/>
        <c:axId val="466638144"/>
      </c:lineChart>
      <c:catAx>
        <c:axId val="466637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-1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6638144"/>
        <c:crosses val="autoZero"/>
        <c:auto val="1"/>
        <c:lblAlgn val="ctr"/>
        <c:lblOffset val="100"/>
        <c:noMultiLvlLbl val="0"/>
      </c:catAx>
      <c:valAx>
        <c:axId val="466638144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6637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2456450084153"/>
          <c:y val="0.12258824442235197"/>
          <c:w val="0.74506381957177148"/>
          <c:h val="0.79006482233784325"/>
        </c:manualLayout>
      </c:layout>
      <c:barChart>
        <c:barDir val="col"/>
        <c:grouping val="clustered"/>
        <c:varyColors val="0"/>
        <c:ser>
          <c:idx val="0"/>
          <c:order val="0"/>
          <c:tx>
            <c:v>BCR</c:v>
          </c:tx>
          <c:spPr>
            <a:solidFill>
              <a:srgbClr val="FEC35A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A12-4771-AE6B-D74376572297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A12-4771-AE6B-D74376572297}"/>
              </c:ext>
            </c:extLst>
          </c:dPt>
          <c:cat>
            <c:numRef>
              <c:f>Sheet1!$C$11:$C$12</c:f>
              <c:numCache>
                <c:formatCode>0%</c:formatCode>
                <c:ptCount val="2"/>
                <c:pt idx="0">
                  <c:v>0.04</c:v>
                </c:pt>
                <c:pt idx="1">
                  <c:v>7.0000000000000007E-2</c:v>
                </c:pt>
              </c:numCache>
            </c:numRef>
          </c:cat>
          <c:val>
            <c:numRef>
              <c:f>Sheet1!$B$11:$B$12</c:f>
              <c:numCache>
                <c:formatCode>General</c:formatCode>
                <c:ptCount val="2"/>
                <c:pt idx="0">
                  <c:v>2.4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12-4771-AE6B-D74376572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axId val="305079744"/>
        <c:axId val="305080136"/>
      </c:barChart>
      <c:catAx>
        <c:axId val="30507974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80136"/>
        <c:crosses val="autoZero"/>
        <c:auto val="1"/>
        <c:lblAlgn val="ctr"/>
        <c:lblOffset val="100"/>
        <c:noMultiLvlLbl val="0"/>
      </c:catAx>
      <c:valAx>
        <c:axId val="305080136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79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67056134112267"/>
          <c:y val="0.12128296466332117"/>
          <c:w val="0.73601761070188809"/>
          <c:h val="0.79086482564825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Sheet1!$B$2:$B$4</c:f>
              <c:strCache>
                <c:ptCount val="1"/>
                <c:pt idx="0">
                  <c:v>2.62 1.02 0.55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35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BB8-4190-9246-A23E2B8F28B4}"/>
              </c:ext>
            </c:extLst>
          </c:dPt>
          <c:dPt>
            <c:idx val="1"/>
            <c:invertIfNegative val="0"/>
            <c:bubble3D val="0"/>
            <c:spPr>
              <a:solidFill>
                <a:srgbClr val="D4582A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BB8-4190-9246-A23E2B8F28B4}"/>
              </c:ext>
            </c:extLst>
          </c:dPt>
          <c:dPt>
            <c:idx val="2"/>
            <c:invertIfNegative val="0"/>
            <c:bubble3D val="0"/>
            <c:spPr>
              <a:solidFill>
                <a:srgbClr val="D9D9D9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4BB8-4190-9246-A23E2B8F28B4}"/>
              </c:ext>
            </c:extLst>
          </c:dPt>
          <c:cat>
            <c:numRef>
              <c:f>Sheet1!$C$2:$C$4</c:f>
              <c:numCache>
                <c:formatCode>0%</c:formatCode>
                <c:ptCount val="3"/>
                <c:pt idx="0">
                  <c:v>0.04</c:v>
                </c:pt>
                <c:pt idx="1">
                  <c:v>7.0000000000000007E-2</c:v>
                </c:pt>
                <c:pt idx="2">
                  <c:v>0.1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2.62</c:v>
                </c:pt>
                <c:pt idx="1">
                  <c:v>1.02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B8-4190-9246-A23E2B8F2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080920"/>
        <c:axId val="305081312"/>
      </c:barChart>
      <c:catAx>
        <c:axId val="30508092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81312"/>
        <c:crosses val="autoZero"/>
        <c:auto val="1"/>
        <c:lblAlgn val="ctr"/>
        <c:lblOffset val="100"/>
        <c:noMultiLvlLbl val="0"/>
      </c:catAx>
      <c:valAx>
        <c:axId val="305081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305080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'Putting it all together'!$J$4</c:f>
              <c:strCache>
                <c:ptCount val="1"/>
                <c:pt idx="0">
                  <c:v>Real return to capital 1990-2016, Grattan estimate (2017)</c:v>
                </c:pt>
              </c:strCache>
            </c:strRef>
          </c:tx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together'!$J$5:$J$31</c:f>
              <c:numCache>
                <c:formatCode>0.0%</c:formatCode>
                <c:ptCount val="27"/>
                <c:pt idx="0">
                  <c:v>1.4477342622771769E-2</c:v>
                </c:pt>
                <c:pt idx="1">
                  <c:v>4.6571368020979526E-2</c:v>
                </c:pt>
                <c:pt idx="2">
                  <c:v>6.8209270851727177E-2</c:v>
                </c:pt>
                <c:pt idx="3">
                  <c:v>7.1161607091440177E-2</c:v>
                </c:pt>
                <c:pt idx="4">
                  <c:v>7.9545058247000158E-2</c:v>
                </c:pt>
                <c:pt idx="5">
                  <c:v>5.4763469093977793E-2</c:v>
                </c:pt>
                <c:pt idx="6">
                  <c:v>7.8189896562716785E-2</c:v>
                </c:pt>
                <c:pt idx="7">
                  <c:v>9.9343607481477761E-2</c:v>
                </c:pt>
                <c:pt idx="8">
                  <c:v>9.4312700654447176E-2</c:v>
                </c:pt>
                <c:pt idx="9">
                  <c:v>9.0587736943086458E-2</c:v>
                </c:pt>
                <c:pt idx="10">
                  <c:v>7.7054919567736344E-2</c:v>
                </c:pt>
                <c:pt idx="11">
                  <c:v>4.9743425958618429E-2</c:v>
                </c:pt>
                <c:pt idx="12">
                  <c:v>8.6097993300547931E-2</c:v>
                </c:pt>
                <c:pt idx="13">
                  <c:v>9.35202427792758E-2</c:v>
                </c:pt>
                <c:pt idx="14">
                  <c:v>0.10049182724514313</c:v>
                </c:pt>
                <c:pt idx="15">
                  <c:v>9.8330384791197004E-2</c:v>
                </c:pt>
                <c:pt idx="16">
                  <c:v>8.8711179196829415E-2</c:v>
                </c:pt>
                <c:pt idx="17">
                  <c:v>0.10783268060002979</c:v>
                </c:pt>
                <c:pt idx="18">
                  <c:v>7.9756250003283249E-2</c:v>
                </c:pt>
                <c:pt idx="19">
                  <c:v>0.12130020027817531</c:v>
                </c:pt>
                <c:pt idx="20">
                  <c:v>9.6580767310117471E-2</c:v>
                </c:pt>
                <c:pt idx="21">
                  <c:v>0.10432615441955312</c:v>
                </c:pt>
                <c:pt idx="22">
                  <c:v>0.12423169854741817</c:v>
                </c:pt>
                <c:pt idx="23">
                  <c:v>9.7743702377325797E-2</c:v>
                </c:pt>
                <c:pt idx="24">
                  <c:v>8.5065418238566809E-2</c:v>
                </c:pt>
                <c:pt idx="25">
                  <c:v>8.6197663513117806E-2</c:v>
                </c:pt>
                <c:pt idx="26">
                  <c:v>8.4684973312995085E-2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A-410D-8F73-48A85718860B}"/>
            </c:ext>
          </c:extLst>
        </c:ser>
        <c:ser>
          <c:idx val="4"/>
          <c:order val="1"/>
          <c:spPr>
            <a:ln w="28575" cap="rnd">
              <a:solidFill>
                <a:srgbClr val="FFE07F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together'!$P$5:$P$31</c:f>
              <c:numCache>
                <c:formatCode>General</c:formatCode>
                <c:ptCount val="27"/>
                <c:pt idx="7" formatCode="0.0%">
                  <c:v>9.2999999999999999E-2</c:v>
                </c:pt>
                <c:pt idx="8" formatCode="0.0%">
                  <c:v>9.2999999999999999E-2</c:v>
                </c:pt>
                <c:pt idx="9" formatCode="0.0%">
                  <c:v>9.2999999999999999E-2</c:v>
                </c:pt>
                <c:pt idx="10" formatCode="0.0%">
                  <c:v>9.2999999999999999E-2</c:v>
                </c:pt>
                <c:pt idx="11" formatCode="0.0%">
                  <c:v>9.2999999999999999E-2</c:v>
                </c:pt>
                <c:pt idx="12" formatCode="0.0%">
                  <c:v>9.2999999999999999E-2</c:v>
                </c:pt>
                <c:pt idx="13" formatCode="0.0%">
                  <c:v>9.2999999999999999E-2</c:v>
                </c:pt>
                <c:pt idx="14" formatCode="0.0%">
                  <c:v>9.2999999999999999E-2</c:v>
                </c:pt>
                <c:pt idx="15" formatCode="0.0%">
                  <c:v>9.2999999999999999E-2</c:v>
                </c:pt>
                <c:pt idx="16" formatCode="0.0%">
                  <c:v>9.2999999999999999E-2</c:v>
                </c:pt>
                <c:pt idx="17" formatCode="0.0%">
                  <c:v>9.2999999999999999E-2</c:v>
                </c:pt>
                <c:pt idx="18" formatCode="0.0%">
                  <c:v>9.2999999999999999E-2</c:v>
                </c:pt>
                <c:pt idx="19" formatCode="0.0%">
                  <c:v>9.2999999999999999E-2</c:v>
                </c:pt>
                <c:pt idx="20" formatCode="0.0%">
                  <c:v>9.2999999999999999E-2</c:v>
                </c:pt>
                <c:pt idx="21" formatCode="0.0%">
                  <c:v>9.2999999999999999E-2</c:v>
                </c:pt>
                <c:pt idx="22" formatCode="0.0%">
                  <c:v>9.2999999999999999E-2</c:v>
                </c:pt>
                <c:pt idx="23" formatCode="0.0%">
                  <c:v>9.2999999999999999E-2</c:v>
                </c:pt>
                <c:pt idx="24" formatCode="0.0%">
                  <c:v>9.2999999999999999E-2</c:v>
                </c:pt>
                <c:pt idx="25" formatCode="0.0%">
                  <c:v>9.2999999999999999E-2</c:v>
                </c:pt>
                <c:pt idx="26" formatCode="0.0%">
                  <c:v>9.2999999999999999E-2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7A-410D-8F73-48A85718860B}"/>
            </c:ext>
          </c:extLst>
        </c:ser>
        <c:ser>
          <c:idx val="5"/>
          <c:order val="2"/>
          <c:spPr>
            <a:ln w="28575" cap="rnd">
              <a:solidFill>
                <a:srgbClr val="FFE07F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together'!$Q$5:$Q$31</c:f>
              <c:numCache>
                <c:formatCode>0.0%</c:formatCode>
                <c:ptCount val="27"/>
                <c:pt idx="0">
                  <c:v>8.4000000000000005E-2</c:v>
                </c:pt>
                <c:pt idx="1">
                  <c:v>8.4000000000000005E-2</c:v>
                </c:pt>
                <c:pt idx="2">
                  <c:v>8.4000000000000005E-2</c:v>
                </c:pt>
                <c:pt idx="3">
                  <c:v>8.4000000000000005E-2</c:v>
                </c:pt>
                <c:pt idx="4">
                  <c:v>8.4000000000000005E-2</c:v>
                </c:pt>
                <c:pt idx="5">
                  <c:v>8.4000000000000005E-2</c:v>
                </c:pt>
                <c:pt idx="6">
                  <c:v>8.4000000000000005E-2</c:v>
                </c:pt>
                <c:pt idx="7">
                  <c:v>8.4000000000000005E-2</c:v>
                </c:pt>
                <c:pt idx="8">
                  <c:v>8.4000000000000005E-2</c:v>
                </c:pt>
                <c:pt idx="9">
                  <c:v>8.4000000000000005E-2</c:v>
                </c:pt>
                <c:pt idx="10">
                  <c:v>8.4000000000000005E-2</c:v>
                </c:pt>
                <c:pt idx="11">
                  <c:v>8.4000000000000005E-2</c:v>
                </c:pt>
                <c:pt idx="12">
                  <c:v>8.4000000000000005E-2</c:v>
                </c:pt>
                <c:pt idx="13">
                  <c:v>8.4000000000000005E-2</c:v>
                </c:pt>
                <c:pt idx="14">
                  <c:v>8.4000000000000005E-2</c:v>
                </c:pt>
                <c:pt idx="15">
                  <c:v>8.4000000000000005E-2</c:v>
                </c:pt>
                <c:pt idx="16">
                  <c:v>8.4000000000000005E-2</c:v>
                </c:pt>
                <c:pt idx="17">
                  <c:v>8.4000000000000005E-2</c:v>
                </c:pt>
                <c:pt idx="18">
                  <c:v>8.4000000000000005E-2</c:v>
                </c:pt>
                <c:pt idx="19">
                  <c:v>8.4000000000000005E-2</c:v>
                </c:pt>
                <c:pt idx="20">
                  <c:v>8.4000000000000005E-2</c:v>
                </c:pt>
                <c:pt idx="21">
                  <c:v>8.4000000000000005E-2</c:v>
                </c:pt>
                <c:pt idx="22">
                  <c:v>8.4000000000000005E-2</c:v>
                </c:pt>
                <c:pt idx="23">
                  <c:v>8.4000000000000005E-2</c:v>
                </c:pt>
                <c:pt idx="24">
                  <c:v>8.4000000000000005E-2</c:v>
                </c:pt>
                <c:pt idx="25">
                  <c:v>8.4000000000000005E-2</c:v>
                </c:pt>
                <c:pt idx="26">
                  <c:v>8.4000000000000005E-2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7A-410D-8F73-48A85718860B}"/>
            </c:ext>
          </c:extLst>
        </c:ser>
        <c:ser>
          <c:idx val="6"/>
          <c:order val="3"/>
          <c:spPr>
            <a:ln w="28575" cap="rnd">
              <a:solidFill>
                <a:srgbClr val="FFE07F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together'!$O$5:$O$31</c:f>
              <c:numCache>
                <c:formatCode>General</c:formatCode>
                <c:ptCount val="27"/>
                <c:pt idx="17" formatCode="0.0%">
                  <c:v>9.9000000000000005E-2</c:v>
                </c:pt>
                <c:pt idx="18" formatCode="0.0%">
                  <c:v>9.9000000000000005E-2</c:v>
                </c:pt>
                <c:pt idx="19" formatCode="0.0%">
                  <c:v>9.9000000000000005E-2</c:v>
                </c:pt>
                <c:pt idx="20" formatCode="0.0%">
                  <c:v>9.9000000000000005E-2</c:v>
                </c:pt>
                <c:pt idx="21" formatCode="0.0%">
                  <c:v>9.9000000000000005E-2</c:v>
                </c:pt>
                <c:pt idx="22" formatCode="0.0%">
                  <c:v>9.9000000000000005E-2</c:v>
                </c:pt>
                <c:pt idx="23" formatCode="0.0%">
                  <c:v>9.9000000000000005E-2</c:v>
                </c:pt>
                <c:pt idx="24" formatCode="0.0%">
                  <c:v>9.9000000000000005E-2</c:v>
                </c:pt>
                <c:pt idx="25" formatCode="0.0%">
                  <c:v>9.9000000000000005E-2</c:v>
                </c:pt>
                <c:pt idx="26" formatCode="0.0%">
                  <c:v>9.9000000000000005E-2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7A-410D-8F73-48A85718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77032"/>
        <c:axId val="173801976"/>
      </c:lineChart>
      <c:catAx>
        <c:axId val="121477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01976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738019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147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'Putting it all together'!$J$38</c:f>
              <c:strCache>
                <c:ptCount val="1"/>
                <c:pt idx="0">
                  <c:v>Real return to K (12 industry grouping)</c:v>
                </c:pt>
              </c:strCache>
            </c:strRef>
          </c:tx>
          <c:spPr>
            <a:ln w="28575" cap="rnd">
              <a:solidFill>
                <a:srgbClr val="A02226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together'!$J$39:$J$65</c:f>
              <c:numCache>
                <c:formatCode>0.0%</c:formatCode>
                <c:ptCount val="27"/>
                <c:pt idx="0">
                  <c:v>1.176401260548364E-2</c:v>
                </c:pt>
                <c:pt idx="1">
                  <c:v>4.3133426816393899E-2</c:v>
                </c:pt>
                <c:pt idx="2">
                  <c:v>6.6759663306325698E-2</c:v>
                </c:pt>
                <c:pt idx="3">
                  <c:v>7.1019289393577253E-2</c:v>
                </c:pt>
                <c:pt idx="4">
                  <c:v>8.183062623772322E-2</c:v>
                </c:pt>
                <c:pt idx="5">
                  <c:v>5.7967868110337883E-2</c:v>
                </c:pt>
                <c:pt idx="6">
                  <c:v>8.1491765091687554E-2</c:v>
                </c:pt>
                <c:pt idx="7">
                  <c:v>0.10228350566778813</c:v>
                </c:pt>
                <c:pt idx="8">
                  <c:v>9.9216118309083182E-2</c:v>
                </c:pt>
                <c:pt idx="9">
                  <c:v>9.677787359925856E-2</c:v>
                </c:pt>
                <c:pt idx="10">
                  <c:v>8.2924239735091193E-2</c:v>
                </c:pt>
                <c:pt idx="11">
                  <c:v>5.5331345169583893E-2</c:v>
                </c:pt>
                <c:pt idx="12">
                  <c:v>9.3792553428152459E-2</c:v>
                </c:pt>
                <c:pt idx="13">
                  <c:v>9.812519391431683E-2</c:v>
                </c:pt>
                <c:pt idx="14">
                  <c:v>0.10822814636641601</c:v>
                </c:pt>
                <c:pt idx="15">
                  <c:v>0.10668606330694194</c:v>
                </c:pt>
                <c:pt idx="16">
                  <c:v>9.8504823436179889E-2</c:v>
                </c:pt>
                <c:pt idx="17">
                  <c:v>0.11617970675483116</c:v>
                </c:pt>
                <c:pt idx="18">
                  <c:v>8.7296760037891719E-2</c:v>
                </c:pt>
                <c:pt idx="19">
                  <c:v>0.13021936320132393</c:v>
                </c:pt>
                <c:pt idx="20">
                  <c:v>0.1001786623596973</c:v>
                </c:pt>
                <c:pt idx="21">
                  <c:v>0.10932479813726653</c:v>
                </c:pt>
                <c:pt idx="22">
                  <c:v>0.1252431037255998</c:v>
                </c:pt>
                <c:pt idx="23">
                  <c:v>9.4124639107323937E-2</c:v>
                </c:pt>
                <c:pt idx="24">
                  <c:v>8.2840447200606904E-2</c:v>
                </c:pt>
                <c:pt idx="25">
                  <c:v>8.4056093336309645E-2</c:v>
                </c:pt>
                <c:pt idx="26">
                  <c:v>8.0966485224282847E-2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B0-428D-AD12-BF28BCE04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77032"/>
        <c:axId val="173801976"/>
      </c:lineChart>
      <c:catAx>
        <c:axId val="121477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01976"/>
        <c:crosses val="autoZero"/>
        <c:auto val="1"/>
        <c:lblAlgn val="ctr"/>
        <c:lblOffset val="100"/>
        <c:tickLblSkip val="2"/>
        <c:noMultiLvlLbl val="0"/>
      </c:catAx>
      <c:valAx>
        <c:axId val="17380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147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'Putting it all together'!$K$4</c:f>
              <c:strCache>
                <c:ptCount val="1"/>
                <c:pt idx="0">
                  <c:v>Real return to capital 1990-2007, Harrison (2010)</c:v>
                </c:pt>
              </c:strCache>
            </c:strRef>
          </c:tx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together'!$K$5:$K$22</c:f>
              <c:numCache>
                <c:formatCode>0%</c:formatCode>
                <c:ptCount val="18"/>
                <c:pt idx="0">
                  <c:v>4.5999999999999999E-2</c:v>
                </c:pt>
                <c:pt idx="1">
                  <c:v>5.1999999999999998E-2</c:v>
                </c:pt>
                <c:pt idx="2">
                  <c:v>6.4000000000000001E-2</c:v>
                </c:pt>
                <c:pt idx="3">
                  <c:v>7.5999999999999998E-2</c:v>
                </c:pt>
                <c:pt idx="4">
                  <c:v>8.5999999999999993E-2</c:v>
                </c:pt>
                <c:pt idx="5">
                  <c:v>5.8000000000000003E-2</c:v>
                </c:pt>
                <c:pt idx="6">
                  <c:v>6.9000000000000006E-2</c:v>
                </c:pt>
                <c:pt idx="7">
                  <c:v>9.9000000000000005E-2</c:v>
                </c:pt>
                <c:pt idx="8">
                  <c:v>0.111</c:v>
                </c:pt>
                <c:pt idx="9">
                  <c:v>0.105</c:v>
                </c:pt>
                <c:pt idx="10">
                  <c:v>0.09</c:v>
                </c:pt>
                <c:pt idx="11">
                  <c:v>5.1999999999999998E-2</c:v>
                </c:pt>
                <c:pt idx="12">
                  <c:v>0.1</c:v>
                </c:pt>
                <c:pt idx="13">
                  <c:v>0.106</c:v>
                </c:pt>
                <c:pt idx="14">
                  <c:v>0.13500000000000001</c:v>
                </c:pt>
                <c:pt idx="15">
                  <c:v>0.152</c:v>
                </c:pt>
                <c:pt idx="16">
                  <c:v>0.14699999999999999</c:v>
                </c:pt>
                <c:pt idx="17">
                  <c:v>0.154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B0-428D-AD12-BF28BCE04020}"/>
            </c:ext>
          </c:extLst>
        </c:ser>
        <c:ser>
          <c:idx val="1"/>
          <c:order val="1"/>
          <c:tx>
            <c:strRef>
              <c:f>'Putting it all together'!$J$38</c:f>
              <c:strCache>
                <c:ptCount val="1"/>
                <c:pt idx="0">
                  <c:v>Real return to K (12 industry grouping)</c:v>
                </c:pt>
              </c:strCache>
            </c:strRef>
          </c:tx>
          <c:spPr>
            <a:ln w="28575" cap="rnd">
              <a:solidFill>
                <a:srgbClr val="A02226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together'!$J$39:$J$65</c:f>
              <c:numCache>
                <c:formatCode>0.0%</c:formatCode>
                <c:ptCount val="27"/>
                <c:pt idx="0">
                  <c:v>1.176401260548364E-2</c:v>
                </c:pt>
                <c:pt idx="1">
                  <c:v>4.3133426816393899E-2</c:v>
                </c:pt>
                <c:pt idx="2">
                  <c:v>6.6759663306325698E-2</c:v>
                </c:pt>
                <c:pt idx="3">
                  <c:v>7.1019289393577253E-2</c:v>
                </c:pt>
                <c:pt idx="4">
                  <c:v>8.183062623772322E-2</c:v>
                </c:pt>
                <c:pt idx="5">
                  <c:v>5.7967868110337883E-2</c:v>
                </c:pt>
                <c:pt idx="6">
                  <c:v>8.1491765091687554E-2</c:v>
                </c:pt>
                <c:pt idx="7">
                  <c:v>0.10228350566778813</c:v>
                </c:pt>
                <c:pt idx="8">
                  <c:v>9.9216118309083182E-2</c:v>
                </c:pt>
                <c:pt idx="9">
                  <c:v>9.677787359925856E-2</c:v>
                </c:pt>
                <c:pt idx="10">
                  <c:v>8.2924239735091193E-2</c:v>
                </c:pt>
                <c:pt idx="11">
                  <c:v>5.5331345169583893E-2</c:v>
                </c:pt>
                <c:pt idx="12">
                  <c:v>9.3792553428152459E-2</c:v>
                </c:pt>
                <c:pt idx="13">
                  <c:v>9.812519391431683E-2</c:v>
                </c:pt>
                <c:pt idx="14">
                  <c:v>0.10822814636641601</c:v>
                </c:pt>
                <c:pt idx="15">
                  <c:v>0.10668606330694194</c:v>
                </c:pt>
                <c:pt idx="16">
                  <c:v>9.8504823436179889E-2</c:v>
                </c:pt>
                <c:pt idx="17">
                  <c:v>0.11617970675483116</c:v>
                </c:pt>
                <c:pt idx="18">
                  <c:v>8.7296760037891719E-2</c:v>
                </c:pt>
                <c:pt idx="19">
                  <c:v>0.13021936320132393</c:v>
                </c:pt>
                <c:pt idx="20">
                  <c:v>0.1001786623596973</c:v>
                </c:pt>
                <c:pt idx="21">
                  <c:v>0.10932479813726653</c:v>
                </c:pt>
                <c:pt idx="22">
                  <c:v>0.1252431037255998</c:v>
                </c:pt>
                <c:pt idx="23">
                  <c:v>9.4124639107323937E-2</c:v>
                </c:pt>
                <c:pt idx="24">
                  <c:v>8.2840447200606904E-2</c:v>
                </c:pt>
                <c:pt idx="25">
                  <c:v>8.4056093336309645E-2</c:v>
                </c:pt>
                <c:pt idx="26">
                  <c:v>8.0966485224282847E-2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B0-428D-AD12-BF28BCE04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77032"/>
        <c:axId val="173801976"/>
      </c:lineChart>
      <c:catAx>
        <c:axId val="121477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01976"/>
        <c:crosses val="autoZero"/>
        <c:auto val="1"/>
        <c:lblAlgn val="ctr"/>
        <c:lblOffset val="100"/>
        <c:tickLblSkip val="2"/>
        <c:noMultiLvlLbl val="0"/>
      </c:catAx>
      <c:valAx>
        <c:axId val="17380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147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'Putting it all together'!$J$4</c:f>
              <c:strCache>
                <c:ptCount val="1"/>
                <c:pt idx="0">
                  <c:v>Real return to capital 1990-2016, Grattan estimate (2017)</c:v>
                </c:pt>
              </c:strCache>
            </c:strRef>
          </c:tx>
          <c:spPr>
            <a:ln w="28575" cap="rnd">
              <a:solidFill>
                <a:srgbClr val="621214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together'!$J$5:$J$31</c:f>
              <c:numCache>
                <c:formatCode>0.0%</c:formatCode>
                <c:ptCount val="27"/>
                <c:pt idx="0">
                  <c:v>1.4477342622771769E-2</c:v>
                </c:pt>
                <c:pt idx="1">
                  <c:v>4.6571368020979526E-2</c:v>
                </c:pt>
                <c:pt idx="2">
                  <c:v>6.8209270851727177E-2</c:v>
                </c:pt>
                <c:pt idx="3">
                  <c:v>7.1161607091440177E-2</c:v>
                </c:pt>
                <c:pt idx="4">
                  <c:v>7.9545058247000158E-2</c:v>
                </c:pt>
                <c:pt idx="5">
                  <c:v>5.4763469093977793E-2</c:v>
                </c:pt>
                <c:pt idx="6">
                  <c:v>7.8189896562716785E-2</c:v>
                </c:pt>
                <c:pt idx="7">
                  <c:v>9.9343607481477761E-2</c:v>
                </c:pt>
                <c:pt idx="8">
                  <c:v>9.4312700654447176E-2</c:v>
                </c:pt>
                <c:pt idx="9">
                  <c:v>9.0587736943086458E-2</c:v>
                </c:pt>
                <c:pt idx="10">
                  <c:v>7.7054919567736344E-2</c:v>
                </c:pt>
                <c:pt idx="11">
                  <c:v>4.9743425958618429E-2</c:v>
                </c:pt>
                <c:pt idx="12">
                  <c:v>8.6097993300547931E-2</c:v>
                </c:pt>
                <c:pt idx="13">
                  <c:v>9.35202427792758E-2</c:v>
                </c:pt>
                <c:pt idx="14">
                  <c:v>0.10049182724514313</c:v>
                </c:pt>
                <c:pt idx="15">
                  <c:v>9.8330384791197004E-2</c:v>
                </c:pt>
                <c:pt idx="16">
                  <c:v>8.8711179196829415E-2</c:v>
                </c:pt>
                <c:pt idx="17">
                  <c:v>0.10783268060002979</c:v>
                </c:pt>
                <c:pt idx="18">
                  <c:v>7.9756250003283249E-2</c:v>
                </c:pt>
                <c:pt idx="19">
                  <c:v>0.12130020027817531</c:v>
                </c:pt>
                <c:pt idx="20">
                  <c:v>9.6580767310117471E-2</c:v>
                </c:pt>
                <c:pt idx="21">
                  <c:v>0.10432615441955312</c:v>
                </c:pt>
                <c:pt idx="22">
                  <c:v>0.12423169854741817</c:v>
                </c:pt>
                <c:pt idx="23">
                  <c:v>9.7743702377325797E-2</c:v>
                </c:pt>
                <c:pt idx="24">
                  <c:v>8.5065418238566809E-2</c:v>
                </c:pt>
                <c:pt idx="25">
                  <c:v>8.6197663513117806E-2</c:v>
                </c:pt>
                <c:pt idx="26">
                  <c:v>8.4684973312995085E-2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80-47E7-8EE1-DA6662EB7CAE}"/>
            </c:ext>
          </c:extLst>
        </c:ser>
        <c:ser>
          <c:idx val="3"/>
          <c:order val="1"/>
          <c:tx>
            <c:strRef>
              <c:f>'Putting it all together'!$K$4</c:f>
              <c:strCache>
                <c:ptCount val="1"/>
                <c:pt idx="0">
                  <c:v>Real return to capital 1990-2007, Harrison (2010)</c:v>
                </c:pt>
              </c:strCache>
            </c:strRef>
          </c:tx>
          <c:spPr>
            <a:ln w="28575" cap="rnd">
              <a:solidFill>
                <a:srgbClr val="FFE07F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together'!$K$5:$K$22</c:f>
              <c:numCache>
                <c:formatCode>0%</c:formatCode>
                <c:ptCount val="18"/>
                <c:pt idx="0">
                  <c:v>4.5999999999999999E-2</c:v>
                </c:pt>
                <c:pt idx="1">
                  <c:v>5.1999999999999998E-2</c:v>
                </c:pt>
                <c:pt idx="2">
                  <c:v>6.4000000000000001E-2</c:v>
                </c:pt>
                <c:pt idx="3">
                  <c:v>7.5999999999999998E-2</c:v>
                </c:pt>
                <c:pt idx="4">
                  <c:v>8.5999999999999993E-2</c:v>
                </c:pt>
                <c:pt idx="5">
                  <c:v>5.8000000000000003E-2</c:v>
                </c:pt>
                <c:pt idx="6">
                  <c:v>6.9000000000000006E-2</c:v>
                </c:pt>
                <c:pt idx="7">
                  <c:v>9.9000000000000005E-2</c:v>
                </c:pt>
                <c:pt idx="8">
                  <c:v>0.111</c:v>
                </c:pt>
                <c:pt idx="9">
                  <c:v>0.105</c:v>
                </c:pt>
                <c:pt idx="10">
                  <c:v>0.09</c:v>
                </c:pt>
                <c:pt idx="11">
                  <c:v>5.1999999999999998E-2</c:v>
                </c:pt>
                <c:pt idx="12">
                  <c:v>0.1</c:v>
                </c:pt>
                <c:pt idx="13">
                  <c:v>0.106</c:v>
                </c:pt>
                <c:pt idx="14">
                  <c:v>0.13500000000000001</c:v>
                </c:pt>
                <c:pt idx="15">
                  <c:v>0.152</c:v>
                </c:pt>
                <c:pt idx="16">
                  <c:v>0.14699999999999999</c:v>
                </c:pt>
                <c:pt idx="17">
                  <c:v>0.154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80-47E7-8EE1-DA6662EB7CAE}"/>
            </c:ext>
          </c:extLst>
        </c:ser>
        <c:ser>
          <c:idx val="1"/>
          <c:order val="2"/>
          <c:tx>
            <c:strRef>
              <c:f>'Putting it all together'!$J$38</c:f>
              <c:strCache>
                <c:ptCount val="1"/>
                <c:pt idx="0">
                  <c:v>Real return to K (12 industry grouping)</c:v>
                </c:pt>
              </c:strCache>
            </c:strRef>
          </c:tx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together'!$J$39:$J$65</c:f>
              <c:numCache>
                <c:formatCode>0.0%</c:formatCode>
                <c:ptCount val="27"/>
                <c:pt idx="0">
                  <c:v>1.176401260548364E-2</c:v>
                </c:pt>
                <c:pt idx="1">
                  <c:v>4.3133426816393899E-2</c:v>
                </c:pt>
                <c:pt idx="2">
                  <c:v>6.6759663306325698E-2</c:v>
                </c:pt>
                <c:pt idx="3">
                  <c:v>7.1019289393577253E-2</c:v>
                </c:pt>
                <c:pt idx="4">
                  <c:v>8.183062623772322E-2</c:v>
                </c:pt>
                <c:pt idx="5">
                  <c:v>5.7967868110337883E-2</c:v>
                </c:pt>
                <c:pt idx="6">
                  <c:v>8.1491765091687554E-2</c:v>
                </c:pt>
                <c:pt idx="7">
                  <c:v>0.10228350566778813</c:v>
                </c:pt>
                <c:pt idx="8">
                  <c:v>9.9216118309083182E-2</c:v>
                </c:pt>
                <c:pt idx="9">
                  <c:v>9.677787359925856E-2</c:v>
                </c:pt>
                <c:pt idx="10">
                  <c:v>8.2924239735091193E-2</c:v>
                </c:pt>
                <c:pt idx="11">
                  <c:v>5.5331345169583893E-2</c:v>
                </c:pt>
                <c:pt idx="12">
                  <c:v>9.3792553428152459E-2</c:v>
                </c:pt>
                <c:pt idx="13">
                  <c:v>9.812519391431683E-2</c:v>
                </c:pt>
                <c:pt idx="14">
                  <c:v>0.10822814636641601</c:v>
                </c:pt>
                <c:pt idx="15">
                  <c:v>0.10668606330694194</c:v>
                </c:pt>
                <c:pt idx="16">
                  <c:v>9.8504823436179889E-2</c:v>
                </c:pt>
                <c:pt idx="17">
                  <c:v>0.11617970675483116</c:v>
                </c:pt>
                <c:pt idx="18">
                  <c:v>8.7296760037891719E-2</c:v>
                </c:pt>
                <c:pt idx="19">
                  <c:v>0.13021936320132393</c:v>
                </c:pt>
                <c:pt idx="20">
                  <c:v>0.1001786623596973</c:v>
                </c:pt>
                <c:pt idx="21">
                  <c:v>0.10932479813726653</c:v>
                </c:pt>
                <c:pt idx="22">
                  <c:v>0.1252431037255998</c:v>
                </c:pt>
                <c:pt idx="23">
                  <c:v>9.4124639107323937E-2</c:v>
                </c:pt>
                <c:pt idx="24">
                  <c:v>8.2840447200606904E-2</c:v>
                </c:pt>
                <c:pt idx="25">
                  <c:v>8.4056093336309645E-2</c:v>
                </c:pt>
                <c:pt idx="26">
                  <c:v>8.0966485224282847E-2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80-47E7-8EE1-DA6662EB7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77032"/>
        <c:axId val="173801976"/>
      </c:lineChart>
      <c:catAx>
        <c:axId val="121477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01976"/>
        <c:crosses val="autoZero"/>
        <c:auto val="1"/>
        <c:lblAlgn val="ctr"/>
        <c:lblOffset val="100"/>
        <c:noMultiLvlLbl val="0"/>
      </c:catAx>
      <c:valAx>
        <c:axId val="17380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147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600"/>
              <a:t>Real return to private</a:t>
            </a:r>
            <a:r>
              <a:rPr lang="en-AU" sz="1600" baseline="0"/>
              <a:t> </a:t>
            </a:r>
            <a:r>
              <a:rPr lang="en-AU" sz="1600"/>
              <a:t>capital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'Putting it all together'!$J$4</c:f>
              <c:strCache>
                <c:ptCount val="1"/>
                <c:pt idx="0">
                  <c:v>Real return to capital 1990-2016, Grattan estimate (2017)</c:v>
                </c:pt>
              </c:strCache>
            </c:strRef>
          </c:tx>
          <c:spPr>
            <a:ln w="28575" cap="rnd">
              <a:solidFill>
                <a:srgbClr val="621214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together'!$J$5:$J$31</c:f>
              <c:numCache>
                <c:formatCode>0.0%</c:formatCode>
                <c:ptCount val="27"/>
                <c:pt idx="0">
                  <c:v>1.4477342622771769E-2</c:v>
                </c:pt>
                <c:pt idx="1">
                  <c:v>4.6571368020979526E-2</c:v>
                </c:pt>
                <c:pt idx="2">
                  <c:v>6.8209270851727177E-2</c:v>
                </c:pt>
                <c:pt idx="3">
                  <c:v>7.1161607091440177E-2</c:v>
                </c:pt>
                <c:pt idx="4">
                  <c:v>7.9545058247000158E-2</c:v>
                </c:pt>
                <c:pt idx="5">
                  <c:v>5.4763469093977793E-2</c:v>
                </c:pt>
                <c:pt idx="6">
                  <c:v>7.8189896562716785E-2</c:v>
                </c:pt>
                <c:pt idx="7">
                  <c:v>9.9343607481477761E-2</c:v>
                </c:pt>
                <c:pt idx="8">
                  <c:v>9.4312700654447176E-2</c:v>
                </c:pt>
                <c:pt idx="9">
                  <c:v>9.0587736943086458E-2</c:v>
                </c:pt>
                <c:pt idx="10">
                  <c:v>7.7054919567736344E-2</c:v>
                </c:pt>
                <c:pt idx="11">
                  <c:v>4.9743425958618429E-2</c:v>
                </c:pt>
                <c:pt idx="12">
                  <c:v>8.6097993300547931E-2</c:v>
                </c:pt>
                <c:pt idx="13">
                  <c:v>9.35202427792758E-2</c:v>
                </c:pt>
                <c:pt idx="14">
                  <c:v>0.10049182724514313</c:v>
                </c:pt>
                <c:pt idx="15">
                  <c:v>9.8330384791197004E-2</c:v>
                </c:pt>
                <c:pt idx="16">
                  <c:v>8.8711179196829415E-2</c:v>
                </c:pt>
                <c:pt idx="17">
                  <c:v>0.10783268060002979</c:v>
                </c:pt>
                <c:pt idx="18">
                  <c:v>7.9756250003283249E-2</c:v>
                </c:pt>
                <c:pt idx="19">
                  <c:v>0.12130020027817531</c:v>
                </c:pt>
                <c:pt idx="20">
                  <c:v>9.6580767310117471E-2</c:v>
                </c:pt>
                <c:pt idx="21">
                  <c:v>0.10432615441955312</c:v>
                </c:pt>
                <c:pt idx="22">
                  <c:v>0.12423169854741817</c:v>
                </c:pt>
                <c:pt idx="23">
                  <c:v>9.7743702377325797E-2</c:v>
                </c:pt>
                <c:pt idx="24">
                  <c:v>8.5065418238566809E-2</c:v>
                </c:pt>
                <c:pt idx="25">
                  <c:v>8.6197663513117806E-2</c:v>
                </c:pt>
                <c:pt idx="26">
                  <c:v>8.4684973312995085E-2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7A-410D-8F73-48A85718860B}"/>
            </c:ext>
          </c:extLst>
        </c:ser>
        <c:ser>
          <c:idx val="3"/>
          <c:order val="1"/>
          <c:tx>
            <c:strRef>
              <c:f>'Putting it all together'!$K$4</c:f>
              <c:strCache>
                <c:ptCount val="1"/>
                <c:pt idx="0">
                  <c:v>Real return to capital 1990-2007, Harrison (2010)</c:v>
                </c:pt>
              </c:strCache>
            </c:strRef>
          </c:tx>
          <c:spPr>
            <a:ln w="28575" cap="rnd">
              <a:solidFill>
                <a:srgbClr val="FFE07F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together'!$K$5:$K$22</c:f>
              <c:numCache>
                <c:formatCode>0%</c:formatCode>
                <c:ptCount val="18"/>
                <c:pt idx="0">
                  <c:v>4.5999999999999999E-2</c:v>
                </c:pt>
                <c:pt idx="1">
                  <c:v>5.1999999999999998E-2</c:v>
                </c:pt>
                <c:pt idx="2">
                  <c:v>6.4000000000000001E-2</c:v>
                </c:pt>
                <c:pt idx="3">
                  <c:v>7.5999999999999998E-2</c:v>
                </c:pt>
                <c:pt idx="4">
                  <c:v>8.5999999999999993E-2</c:v>
                </c:pt>
                <c:pt idx="5">
                  <c:v>5.8000000000000003E-2</c:v>
                </c:pt>
                <c:pt idx="6">
                  <c:v>6.9000000000000006E-2</c:v>
                </c:pt>
                <c:pt idx="7">
                  <c:v>9.9000000000000005E-2</c:v>
                </c:pt>
                <c:pt idx="8">
                  <c:v>0.111</c:v>
                </c:pt>
                <c:pt idx="9">
                  <c:v>0.105</c:v>
                </c:pt>
                <c:pt idx="10">
                  <c:v>0.09</c:v>
                </c:pt>
                <c:pt idx="11">
                  <c:v>5.1999999999999998E-2</c:v>
                </c:pt>
                <c:pt idx="12">
                  <c:v>0.1</c:v>
                </c:pt>
                <c:pt idx="13">
                  <c:v>0.106</c:v>
                </c:pt>
                <c:pt idx="14">
                  <c:v>0.13500000000000001</c:v>
                </c:pt>
                <c:pt idx="15">
                  <c:v>0.152</c:v>
                </c:pt>
                <c:pt idx="16">
                  <c:v>0.14699999999999999</c:v>
                </c:pt>
                <c:pt idx="17">
                  <c:v>0.154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7A-410D-8F73-48A85718860B}"/>
            </c:ext>
          </c:extLst>
        </c:ser>
        <c:ser>
          <c:idx val="1"/>
          <c:order val="2"/>
          <c:tx>
            <c:strRef>
              <c:f>'Putting it all together'!$J$38</c:f>
              <c:strCache>
                <c:ptCount val="1"/>
                <c:pt idx="0">
                  <c:v>Real return to K (12 industry grouping)</c:v>
                </c:pt>
              </c:strCache>
            </c:strRef>
          </c:tx>
          <c:spPr>
            <a:ln w="28575" cap="rnd">
              <a:solidFill>
                <a:srgbClr val="F68B33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together'!$J$39:$J$65</c:f>
              <c:numCache>
                <c:formatCode>0.0%</c:formatCode>
                <c:ptCount val="27"/>
                <c:pt idx="0">
                  <c:v>1.176401260548364E-2</c:v>
                </c:pt>
                <c:pt idx="1">
                  <c:v>4.3133426816393899E-2</c:v>
                </c:pt>
                <c:pt idx="2">
                  <c:v>6.6759663306325698E-2</c:v>
                </c:pt>
                <c:pt idx="3">
                  <c:v>7.1019289393577253E-2</c:v>
                </c:pt>
                <c:pt idx="4">
                  <c:v>8.183062623772322E-2</c:v>
                </c:pt>
                <c:pt idx="5">
                  <c:v>5.7967868110337883E-2</c:v>
                </c:pt>
                <c:pt idx="6">
                  <c:v>8.1491765091687554E-2</c:v>
                </c:pt>
                <c:pt idx="7">
                  <c:v>0.10228350566778813</c:v>
                </c:pt>
                <c:pt idx="8">
                  <c:v>9.9216118309083182E-2</c:v>
                </c:pt>
                <c:pt idx="9">
                  <c:v>9.677787359925856E-2</c:v>
                </c:pt>
                <c:pt idx="10">
                  <c:v>8.2924239735091193E-2</c:v>
                </c:pt>
                <c:pt idx="11">
                  <c:v>5.5331345169583893E-2</c:v>
                </c:pt>
                <c:pt idx="12">
                  <c:v>9.3792553428152459E-2</c:v>
                </c:pt>
                <c:pt idx="13">
                  <c:v>9.812519391431683E-2</c:v>
                </c:pt>
                <c:pt idx="14">
                  <c:v>0.10822814636641601</c:v>
                </c:pt>
                <c:pt idx="15">
                  <c:v>0.10668606330694194</c:v>
                </c:pt>
                <c:pt idx="16">
                  <c:v>9.8504823436179889E-2</c:v>
                </c:pt>
                <c:pt idx="17">
                  <c:v>0.11617970675483116</c:v>
                </c:pt>
                <c:pt idx="18">
                  <c:v>8.7296760037891719E-2</c:v>
                </c:pt>
                <c:pt idx="19">
                  <c:v>0.13021936320132393</c:v>
                </c:pt>
                <c:pt idx="20">
                  <c:v>0.1001786623596973</c:v>
                </c:pt>
                <c:pt idx="21">
                  <c:v>0.10932479813726653</c:v>
                </c:pt>
                <c:pt idx="22">
                  <c:v>0.1252431037255998</c:v>
                </c:pt>
                <c:pt idx="23">
                  <c:v>9.4124639107323937E-2</c:v>
                </c:pt>
                <c:pt idx="24">
                  <c:v>8.2840447200606904E-2</c:v>
                </c:pt>
                <c:pt idx="25">
                  <c:v>8.4056093336309645E-2</c:v>
                </c:pt>
                <c:pt idx="26">
                  <c:v>8.0966485224282847E-2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7A-410D-8F73-48A85718860B}"/>
            </c:ext>
          </c:extLst>
        </c:ser>
        <c:ser>
          <c:idx val="4"/>
          <c:order val="3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together'!$P$5:$P$31</c:f>
              <c:numCache>
                <c:formatCode>General</c:formatCode>
                <c:ptCount val="27"/>
                <c:pt idx="7" formatCode="0.0%">
                  <c:v>9.2999999999999999E-2</c:v>
                </c:pt>
                <c:pt idx="8" formatCode="0.0%">
                  <c:v>9.2999999999999999E-2</c:v>
                </c:pt>
                <c:pt idx="9" formatCode="0.0%">
                  <c:v>9.2999999999999999E-2</c:v>
                </c:pt>
                <c:pt idx="10" formatCode="0.0%">
                  <c:v>9.2999999999999999E-2</c:v>
                </c:pt>
                <c:pt idx="11" formatCode="0.0%">
                  <c:v>9.2999999999999999E-2</c:v>
                </c:pt>
                <c:pt idx="12" formatCode="0.0%">
                  <c:v>9.2999999999999999E-2</c:v>
                </c:pt>
                <c:pt idx="13" formatCode="0.0%">
                  <c:v>9.2999999999999999E-2</c:v>
                </c:pt>
                <c:pt idx="14" formatCode="0.0%">
                  <c:v>9.2999999999999999E-2</c:v>
                </c:pt>
                <c:pt idx="15" formatCode="0.0%">
                  <c:v>9.2999999999999999E-2</c:v>
                </c:pt>
                <c:pt idx="16" formatCode="0.0%">
                  <c:v>9.2999999999999999E-2</c:v>
                </c:pt>
                <c:pt idx="17" formatCode="0.0%">
                  <c:v>9.2999999999999999E-2</c:v>
                </c:pt>
                <c:pt idx="18" formatCode="0.0%">
                  <c:v>9.2999999999999999E-2</c:v>
                </c:pt>
                <c:pt idx="19" formatCode="0.0%">
                  <c:v>9.2999999999999999E-2</c:v>
                </c:pt>
                <c:pt idx="20" formatCode="0.0%">
                  <c:v>9.2999999999999999E-2</c:v>
                </c:pt>
                <c:pt idx="21" formatCode="0.0%">
                  <c:v>9.2999999999999999E-2</c:v>
                </c:pt>
                <c:pt idx="22" formatCode="0.0%">
                  <c:v>9.2999999999999999E-2</c:v>
                </c:pt>
                <c:pt idx="23" formatCode="0.0%">
                  <c:v>9.2999999999999999E-2</c:v>
                </c:pt>
                <c:pt idx="24" formatCode="0.0%">
                  <c:v>9.2999999999999999E-2</c:v>
                </c:pt>
                <c:pt idx="25" formatCode="0.0%">
                  <c:v>9.2999999999999999E-2</c:v>
                </c:pt>
                <c:pt idx="26" formatCode="0.0%">
                  <c:v>9.2999999999999999E-2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7A-410D-8F73-48A85718860B}"/>
            </c:ext>
          </c:extLst>
        </c:ser>
        <c:ser>
          <c:idx val="5"/>
          <c:order val="4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together'!$Q$5:$Q$31</c:f>
              <c:numCache>
                <c:formatCode>0.0%</c:formatCode>
                <c:ptCount val="27"/>
                <c:pt idx="0">
                  <c:v>8.4000000000000005E-2</c:v>
                </c:pt>
                <c:pt idx="1">
                  <c:v>8.4000000000000005E-2</c:v>
                </c:pt>
                <c:pt idx="2">
                  <c:v>8.4000000000000005E-2</c:v>
                </c:pt>
                <c:pt idx="3">
                  <c:v>8.4000000000000005E-2</c:v>
                </c:pt>
                <c:pt idx="4">
                  <c:v>8.4000000000000005E-2</c:v>
                </c:pt>
                <c:pt idx="5">
                  <c:v>8.4000000000000005E-2</c:v>
                </c:pt>
                <c:pt idx="6">
                  <c:v>8.4000000000000005E-2</c:v>
                </c:pt>
                <c:pt idx="7">
                  <c:v>8.4000000000000005E-2</c:v>
                </c:pt>
                <c:pt idx="8">
                  <c:v>8.4000000000000005E-2</c:v>
                </c:pt>
                <c:pt idx="9">
                  <c:v>8.4000000000000005E-2</c:v>
                </c:pt>
                <c:pt idx="10">
                  <c:v>8.4000000000000005E-2</c:v>
                </c:pt>
                <c:pt idx="11">
                  <c:v>8.4000000000000005E-2</c:v>
                </c:pt>
                <c:pt idx="12">
                  <c:v>8.4000000000000005E-2</c:v>
                </c:pt>
                <c:pt idx="13">
                  <c:v>8.4000000000000005E-2</c:v>
                </c:pt>
                <c:pt idx="14">
                  <c:v>8.4000000000000005E-2</c:v>
                </c:pt>
                <c:pt idx="15">
                  <c:v>8.4000000000000005E-2</c:v>
                </c:pt>
                <c:pt idx="16">
                  <c:v>8.4000000000000005E-2</c:v>
                </c:pt>
                <c:pt idx="17">
                  <c:v>8.4000000000000005E-2</c:v>
                </c:pt>
                <c:pt idx="18">
                  <c:v>8.4000000000000005E-2</c:v>
                </c:pt>
                <c:pt idx="19">
                  <c:v>8.4000000000000005E-2</c:v>
                </c:pt>
                <c:pt idx="20">
                  <c:v>8.4000000000000005E-2</c:v>
                </c:pt>
                <c:pt idx="21">
                  <c:v>8.4000000000000005E-2</c:v>
                </c:pt>
                <c:pt idx="22">
                  <c:v>8.4000000000000005E-2</c:v>
                </c:pt>
                <c:pt idx="23">
                  <c:v>8.4000000000000005E-2</c:v>
                </c:pt>
                <c:pt idx="24">
                  <c:v>8.4000000000000005E-2</c:v>
                </c:pt>
                <c:pt idx="25">
                  <c:v>8.4000000000000005E-2</c:v>
                </c:pt>
                <c:pt idx="26">
                  <c:v>8.4000000000000005E-2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7A-410D-8F73-48A85718860B}"/>
            </c:ext>
          </c:extLst>
        </c:ser>
        <c:ser>
          <c:idx val="6"/>
          <c:order val="5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'Putting it all together'!$A$5:$A$31</c:f>
              <c:numCache>
                <c:formatCode>0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'Putting it all together'!$O$5:$O$31</c:f>
              <c:numCache>
                <c:formatCode>General</c:formatCode>
                <c:ptCount val="27"/>
                <c:pt idx="17" formatCode="0.0%">
                  <c:v>9.9000000000000005E-2</c:v>
                </c:pt>
                <c:pt idx="18" formatCode="0.0%">
                  <c:v>9.9000000000000005E-2</c:v>
                </c:pt>
                <c:pt idx="19" formatCode="0.0%">
                  <c:v>9.9000000000000005E-2</c:v>
                </c:pt>
                <c:pt idx="20" formatCode="0.0%">
                  <c:v>9.9000000000000005E-2</c:v>
                </c:pt>
                <c:pt idx="21" formatCode="0.0%">
                  <c:v>9.9000000000000005E-2</c:v>
                </c:pt>
                <c:pt idx="22" formatCode="0.0%">
                  <c:v>9.9000000000000005E-2</c:v>
                </c:pt>
                <c:pt idx="23" formatCode="0.0%">
                  <c:v>9.9000000000000005E-2</c:v>
                </c:pt>
                <c:pt idx="24" formatCode="0.0%">
                  <c:v>9.9000000000000005E-2</c:v>
                </c:pt>
                <c:pt idx="25" formatCode="0.0%">
                  <c:v>9.9000000000000005E-2</c:v>
                </c:pt>
                <c:pt idx="26" formatCode="0.0%">
                  <c:v>9.9000000000000005E-2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7A-410D-8F73-48A857188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477032"/>
        <c:axId val="173801976"/>
      </c:lineChart>
      <c:catAx>
        <c:axId val="12147703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01976"/>
        <c:crosses val="autoZero"/>
        <c:auto val="1"/>
        <c:lblAlgn val="ctr"/>
        <c:lblOffset val="100"/>
        <c:noMultiLvlLbl val="0"/>
      </c:catAx>
      <c:valAx>
        <c:axId val="17380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1477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0.67593</cdr:x>
      <cdr:y>0.09686</cdr:y>
    </cdr:from>
    <cdr:to>
      <cdr:x>0.88702</cdr:x>
      <cdr:y>0.23822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FE4E063-C80E-4795-A6C6-335997345C59}"/>
            </a:ext>
          </a:extLst>
        </cdr:cNvPr>
        <cdr:cNvSpPr txBox="1"/>
      </cdr:nvSpPr>
      <cdr:spPr>
        <a:xfrm xmlns:a="http://schemas.openxmlformats.org/drawingml/2006/main">
          <a:off x="7348857" y="664266"/>
          <a:ext cx="2295015" cy="9694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2200" b="1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Estimates from Dolman</a:t>
          </a:r>
          <a:r>
            <a:rPr lang="en-AU" sz="2200" b="1" baseline="0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AU" sz="2200" b="1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2007)</a:t>
          </a:r>
        </a:p>
      </cdr:txBody>
    </cdr:sp>
  </cdr:relSizeAnchor>
  <cdr:relSizeAnchor xmlns:cdr="http://schemas.openxmlformats.org/drawingml/2006/chartDrawing">
    <cdr:from>
      <cdr:x>0.81882</cdr:x>
      <cdr:y>0.52421</cdr:y>
    </cdr:from>
    <cdr:to>
      <cdr:x>0.97449</cdr:x>
      <cdr:y>0.74844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E383777-981F-43FE-9945-53C9BC2910B0}"/>
            </a:ext>
          </a:extLst>
        </cdr:cNvPr>
        <cdr:cNvSpPr txBox="1"/>
      </cdr:nvSpPr>
      <cdr:spPr>
        <a:xfrm xmlns:a="http://schemas.openxmlformats.org/drawingml/2006/main">
          <a:off x="8902438" y="3595032"/>
          <a:ext cx="1692410" cy="15378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solidFill>
                <a:srgbClr val="A02226"/>
              </a:solidFill>
              <a:latin typeface="Arial" panose="020B0604020202020204" pitchFamily="34" charset="0"/>
              <a:cs typeface="Arial" panose="020B0604020202020204" pitchFamily="34" charset="0"/>
            </a:rPr>
            <a:t>Grattan Institute estimates (2017)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0.6658</cdr:x>
      <cdr:y>0.17397</cdr:y>
    </cdr:from>
    <cdr:to>
      <cdr:x>0.86198</cdr:x>
      <cdr:y>0.2324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0A5742A-78AF-4F1D-871B-918DA9028B19}"/>
            </a:ext>
          </a:extLst>
        </cdr:cNvPr>
        <cdr:cNvSpPr txBox="1"/>
      </cdr:nvSpPr>
      <cdr:spPr>
        <a:xfrm xmlns:a="http://schemas.openxmlformats.org/drawingml/2006/main">
          <a:off x="6191249" y="1057437"/>
          <a:ext cx="1824280" cy="3551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600" b="1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Harrison</a:t>
          </a:r>
          <a:r>
            <a:rPr lang="en-AU" sz="1600" b="1" baseline="0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AU" sz="1600" b="1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2010)</a:t>
          </a:r>
        </a:p>
      </cdr:txBody>
    </cdr:sp>
  </cdr:relSizeAnchor>
  <cdr:relSizeAnchor xmlns:cdr="http://schemas.openxmlformats.org/drawingml/2006/chartDrawing">
    <cdr:from>
      <cdr:x>0.87153</cdr:x>
      <cdr:y>0.53957</cdr:y>
    </cdr:from>
    <cdr:to>
      <cdr:x>1</cdr:x>
      <cdr:y>0.67596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23622B5-4D2B-473F-9AA5-91D39D748DF3}"/>
            </a:ext>
          </a:extLst>
        </cdr:cNvPr>
        <cdr:cNvSpPr txBox="1"/>
      </cdr:nvSpPr>
      <cdr:spPr>
        <a:xfrm xmlns:a="http://schemas.openxmlformats.org/drawingml/2006/main">
          <a:off x="8104322" y="3279614"/>
          <a:ext cx="1194661" cy="8290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600" b="1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12 industry grouping</a:t>
          </a:r>
        </a:p>
      </cdr:txBody>
    </cdr:sp>
  </cdr:relSizeAnchor>
  <cdr:relSizeAnchor xmlns:cdr="http://schemas.openxmlformats.org/drawingml/2006/chartDrawing">
    <cdr:from>
      <cdr:x>0.87587</cdr:x>
      <cdr:y>0.35763</cdr:y>
    </cdr:from>
    <cdr:to>
      <cdr:x>1</cdr:x>
      <cdr:y>0.49004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6624CC3-EED1-492F-ADB4-410F62CD9A40}"/>
            </a:ext>
          </a:extLst>
        </cdr:cNvPr>
        <cdr:cNvSpPr txBox="1"/>
      </cdr:nvSpPr>
      <cdr:spPr>
        <a:xfrm xmlns:a="http://schemas.openxmlformats.org/drawingml/2006/main">
          <a:off x="8144682" y="2173744"/>
          <a:ext cx="1154301" cy="8048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600" b="1">
              <a:solidFill>
                <a:srgbClr val="621214"/>
              </a:solidFill>
              <a:latin typeface="Arial" panose="020B0604020202020204" pitchFamily="34" charset="0"/>
              <a:cs typeface="Arial" panose="020B0604020202020204" pitchFamily="34" charset="0"/>
            </a:rPr>
            <a:t>16 industry grouping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0.6658</cdr:x>
      <cdr:y>0.17397</cdr:y>
    </cdr:from>
    <cdr:to>
      <cdr:x>0.86198</cdr:x>
      <cdr:y>0.2324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0A5742A-78AF-4F1D-871B-918DA9028B19}"/>
            </a:ext>
          </a:extLst>
        </cdr:cNvPr>
        <cdr:cNvSpPr txBox="1"/>
      </cdr:nvSpPr>
      <cdr:spPr>
        <a:xfrm xmlns:a="http://schemas.openxmlformats.org/drawingml/2006/main">
          <a:off x="6191249" y="1057437"/>
          <a:ext cx="1824280" cy="35516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600" b="1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Harrison</a:t>
          </a:r>
          <a:r>
            <a:rPr lang="en-AU" sz="1600" b="1" baseline="0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AU" sz="1600" b="1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2010)</a:t>
          </a:r>
        </a:p>
      </cdr:txBody>
    </cdr:sp>
  </cdr:relSizeAnchor>
  <cdr:relSizeAnchor xmlns:cdr="http://schemas.openxmlformats.org/drawingml/2006/chartDrawing">
    <cdr:from>
      <cdr:x>0.87153</cdr:x>
      <cdr:y>0.53957</cdr:y>
    </cdr:from>
    <cdr:to>
      <cdr:x>1</cdr:x>
      <cdr:y>0.67596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23622B5-4D2B-473F-9AA5-91D39D748DF3}"/>
            </a:ext>
          </a:extLst>
        </cdr:cNvPr>
        <cdr:cNvSpPr txBox="1"/>
      </cdr:nvSpPr>
      <cdr:spPr>
        <a:xfrm xmlns:a="http://schemas.openxmlformats.org/drawingml/2006/main">
          <a:off x="8104322" y="3279614"/>
          <a:ext cx="1194661" cy="8290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600" b="1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12 industry grouping</a:t>
          </a:r>
        </a:p>
      </cdr:txBody>
    </cdr:sp>
  </cdr:relSizeAnchor>
  <cdr:relSizeAnchor xmlns:cdr="http://schemas.openxmlformats.org/drawingml/2006/chartDrawing">
    <cdr:from>
      <cdr:x>0.87587</cdr:x>
      <cdr:y>0.35763</cdr:y>
    </cdr:from>
    <cdr:to>
      <cdr:x>1</cdr:x>
      <cdr:y>0.49004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6624CC3-EED1-492F-ADB4-410F62CD9A40}"/>
            </a:ext>
          </a:extLst>
        </cdr:cNvPr>
        <cdr:cNvSpPr txBox="1"/>
      </cdr:nvSpPr>
      <cdr:spPr>
        <a:xfrm xmlns:a="http://schemas.openxmlformats.org/drawingml/2006/main">
          <a:off x="8144682" y="2173744"/>
          <a:ext cx="1154301" cy="8048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600" b="1">
              <a:solidFill>
                <a:srgbClr val="621214"/>
              </a:solidFill>
              <a:latin typeface="Arial" panose="020B0604020202020204" pitchFamily="34" charset="0"/>
              <a:cs typeface="Arial" panose="020B0604020202020204" pitchFamily="34" charset="0"/>
            </a:rPr>
            <a:t>16 industry grouping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0.0487</cdr:x>
      <cdr:y>0.62857</cdr:y>
    </cdr:from>
    <cdr:to>
      <cdr:x>0.98279</cdr:x>
      <cdr:y>0.62857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593766" y="4310743"/>
          <a:ext cx="11388437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0.10596</cdr:x>
      <cdr:y>0.4297</cdr:y>
    </cdr:from>
    <cdr:to>
      <cdr:x>0.14073</cdr:x>
      <cdr:y>0.91774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1C7E118-56FB-4415-96C8-BA5F50527A1F}"/>
            </a:ext>
          </a:extLst>
        </cdr:cNvPr>
        <cdr:cNvSpPr txBox="1"/>
      </cdr:nvSpPr>
      <cdr:spPr>
        <a:xfrm xmlns:a="http://schemas.openxmlformats.org/drawingml/2006/main" rot="16200000">
          <a:off x="-169621" y="4408435"/>
          <a:ext cx="3346978" cy="423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Canberra Light rail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0.16235</cdr:x>
      <cdr:y>0.4297</cdr:y>
    </cdr:from>
    <cdr:to>
      <cdr:x>0.19712</cdr:x>
      <cdr:y>0.91774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BD89C71-EA23-41AA-AF26-1728316568A2}"/>
            </a:ext>
          </a:extLst>
        </cdr:cNvPr>
        <cdr:cNvSpPr txBox="1"/>
      </cdr:nvSpPr>
      <cdr:spPr>
        <a:xfrm xmlns:a="http://schemas.openxmlformats.org/drawingml/2006/main" rot="16200000">
          <a:off x="517779" y="4408434"/>
          <a:ext cx="3346979" cy="423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Murray Basin Rail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0.21857</cdr:x>
      <cdr:y>0.4297</cdr:y>
    </cdr:from>
    <cdr:to>
      <cdr:x>0.25335</cdr:x>
      <cdr:y>0.91774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4D299CB-CCD3-46FD-8805-F7B334A72619}"/>
            </a:ext>
          </a:extLst>
        </cdr:cNvPr>
        <cdr:cNvSpPr txBox="1"/>
      </cdr:nvSpPr>
      <cdr:spPr>
        <a:xfrm xmlns:a="http://schemas.openxmlformats.org/drawingml/2006/main" rot="16200000">
          <a:off x="1203367" y="4408373"/>
          <a:ext cx="3346979" cy="4240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Melbourne Metro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0.27511</cdr:x>
      <cdr:y>0.4297</cdr:y>
    </cdr:from>
    <cdr:to>
      <cdr:x>0.30989</cdr:x>
      <cdr:y>0.91774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77F06BE9-49E5-4D1D-A16D-F2B94DF1D6C9}"/>
            </a:ext>
          </a:extLst>
        </cdr:cNvPr>
        <cdr:cNvSpPr txBox="1"/>
      </cdr:nvSpPr>
      <cdr:spPr>
        <a:xfrm xmlns:a="http://schemas.openxmlformats.org/drawingml/2006/main" rot="16200000">
          <a:off x="1892640" y="4408374"/>
          <a:ext cx="3346979" cy="4240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Inland Rail Freight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0.70383</cdr:x>
      <cdr:y>0.11913</cdr:y>
    </cdr:from>
    <cdr:to>
      <cdr:x>1</cdr:x>
      <cdr:y>0.35679</cdr:y>
    </cdr:to>
    <cdr:sp macro="" textlink="">
      <cdr:nvSpPr>
        <cdr:cNvPr id="8" name="TextBox 1">
          <a:extLst xmlns:a="http://schemas.openxmlformats.org/drawingml/2006/main"/>
        </cdr:cNvPr>
        <cdr:cNvSpPr txBox="1"/>
      </cdr:nvSpPr>
      <cdr:spPr>
        <a:xfrm xmlns:a="http://schemas.openxmlformats.org/drawingml/2006/main">
          <a:off x="8581096" y="817014"/>
          <a:ext cx="3610904" cy="16298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b="1" dirty="0">
              <a:solidFill>
                <a:srgbClr val="FFE07F"/>
              </a:solidFill>
              <a:latin typeface="Arial" panose="020B0604020202020204" pitchFamily="34" charset="0"/>
              <a:cs typeface="Arial" panose="020B0604020202020204" pitchFamily="34" charset="0"/>
            </a:rPr>
            <a:t>Canberra Light Rail</a:t>
          </a:r>
        </a:p>
        <a:p xmlns:a="http://schemas.openxmlformats.org/drawingml/2006/main">
          <a:endParaRPr lang="en-AU" sz="300" b="1" dirty="0">
            <a:solidFill>
              <a:srgbClr val="FFE07F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1800" b="1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Murray Basin Rail</a:t>
          </a:r>
        </a:p>
        <a:p xmlns:a="http://schemas.openxmlformats.org/drawingml/2006/main">
          <a:endParaRPr lang="en-AU" sz="300" b="1" dirty="0">
            <a:solidFill>
              <a:srgbClr val="F68B33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1800" b="1" dirty="0">
              <a:solidFill>
                <a:srgbClr val="A02226"/>
              </a:solidFill>
              <a:latin typeface="Arial" panose="020B0604020202020204" pitchFamily="34" charset="0"/>
              <a:cs typeface="Arial" panose="020B0604020202020204" pitchFamily="34" charset="0"/>
            </a:rPr>
            <a:t>Melbourne Metro</a:t>
          </a:r>
        </a:p>
        <a:p xmlns:a="http://schemas.openxmlformats.org/drawingml/2006/main">
          <a:endParaRPr lang="en-AU" sz="300" b="1" dirty="0">
            <a:solidFill>
              <a:srgbClr val="A02226"/>
            </a:solidFill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1800" b="1" dirty="0">
              <a:solidFill>
                <a:srgbClr val="621214"/>
              </a:solidFill>
              <a:latin typeface="Arial" panose="020B0604020202020204" pitchFamily="34" charset="0"/>
              <a:cs typeface="Arial" panose="020B0604020202020204" pitchFamily="34" charset="0"/>
            </a:rPr>
            <a:t>Inland</a:t>
          </a:r>
          <a:r>
            <a:rPr lang="en-AU" sz="1800" b="1" baseline="0" dirty="0">
              <a:solidFill>
                <a:srgbClr val="621214"/>
              </a:solidFill>
              <a:latin typeface="Arial" panose="020B0604020202020204" pitchFamily="34" charset="0"/>
              <a:cs typeface="Arial" panose="020B0604020202020204" pitchFamily="34" charset="0"/>
            </a:rPr>
            <a:t> Rail Freight</a:t>
          </a:r>
          <a:endParaRPr lang="en-AU" sz="1800" b="1" dirty="0">
            <a:solidFill>
              <a:srgbClr val="621214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0.63344</cdr:x>
      <cdr:y>0.62879</cdr:y>
    </cdr:from>
    <cdr:to>
      <cdr:x>0.87702</cdr:x>
      <cdr:y>0.63068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7722961" y="4312273"/>
          <a:ext cx="2969665" cy="12959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0.08401</cdr:x>
      <cdr:y>0.4325</cdr:y>
    </cdr:from>
    <cdr:to>
      <cdr:x>0.11878</cdr:x>
      <cdr:y>0.92054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E1C7E118-56FB-4415-96C8-BA5F50527A1F}"/>
            </a:ext>
          </a:extLst>
        </cdr:cNvPr>
        <cdr:cNvSpPr txBox="1"/>
      </cdr:nvSpPr>
      <cdr:spPr>
        <a:xfrm xmlns:a="http://schemas.openxmlformats.org/drawingml/2006/main" rot="16200000">
          <a:off x="-437221" y="4427592"/>
          <a:ext cx="3346978" cy="4239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Canberra Light Rail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0.12844</cdr:x>
      <cdr:y>0.43167</cdr:y>
    </cdr:from>
    <cdr:to>
      <cdr:x>0.16321</cdr:x>
      <cdr:y>0.91971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BD89C71-EA23-41AA-AF26-1728316568A2}"/>
            </a:ext>
          </a:extLst>
        </cdr:cNvPr>
        <cdr:cNvSpPr txBox="1"/>
      </cdr:nvSpPr>
      <cdr:spPr>
        <a:xfrm xmlns:a="http://schemas.openxmlformats.org/drawingml/2006/main" rot="16200000">
          <a:off x="104464" y="4421919"/>
          <a:ext cx="3346978" cy="423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Murray Basin Rail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0.17245</cdr:x>
      <cdr:y>0.43072</cdr:y>
    </cdr:from>
    <cdr:to>
      <cdr:x>0.20723</cdr:x>
      <cdr:y>0.91876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4D299CB-CCD3-46FD-8805-F7B334A72619}"/>
            </a:ext>
          </a:extLst>
        </cdr:cNvPr>
        <cdr:cNvSpPr txBox="1"/>
      </cdr:nvSpPr>
      <cdr:spPr>
        <a:xfrm xmlns:a="http://schemas.openxmlformats.org/drawingml/2006/main" rot="16200000">
          <a:off x="641056" y="4415367"/>
          <a:ext cx="3346978" cy="4240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Melbourne Metro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0.21925</cdr:x>
      <cdr:y>0.43021</cdr:y>
    </cdr:from>
    <cdr:to>
      <cdr:x>0.25403</cdr:x>
      <cdr:y>0.91825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77F06BE9-49E5-4D1D-A16D-F2B94DF1D6C9}"/>
            </a:ext>
          </a:extLst>
        </cdr:cNvPr>
        <cdr:cNvSpPr txBox="1"/>
      </cdr:nvSpPr>
      <cdr:spPr>
        <a:xfrm xmlns:a="http://schemas.openxmlformats.org/drawingml/2006/main" rot="16200000">
          <a:off x="1211674" y="4411869"/>
          <a:ext cx="3346978" cy="4240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Inland Rail Freight</a:t>
          </a:r>
        </a:p>
        <a:p xmlns:a="http://schemas.openxmlformats.org/drawingml/2006/main">
          <a:endParaRPr lang="en-AU" sz="300" b="1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0.82504</cdr:x>
      <cdr:y>0.64857</cdr:y>
    </cdr:from>
    <cdr:to>
      <cdr:x>0.82504</cdr:x>
      <cdr:y>0.69583</cdr:y>
    </cdr:to>
    <cdr:cxnSp macro="">
      <cdr:nvCxnSpPr>
        <cdr:cNvPr id="11" name="Straight Arrow Connector 10"/>
        <cdr:cNvCxnSpPr/>
      </cdr:nvCxnSpPr>
      <cdr:spPr>
        <a:xfrm xmlns:a="http://schemas.openxmlformats.org/drawingml/2006/main">
          <a:off x="10058888" y="4447915"/>
          <a:ext cx="0" cy="32411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0.79165</cdr:x>
      <cdr:y>0.69614</cdr:y>
    </cdr:from>
    <cdr:to>
      <cdr:x>0.91688</cdr:x>
      <cdr:y>0.8417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9651779" y="4774113"/>
          <a:ext cx="1526797" cy="99829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Costs outweigh benefits </a:t>
          </a:r>
        </a:p>
      </cdr:txBody>
    </cdr:sp>
  </cdr:relSizeAnchor>
  <cdr:relSizeAnchor xmlns:cdr="http://schemas.openxmlformats.org/drawingml/2006/chartDrawing">
    <cdr:from>
      <cdr:x>0.05027</cdr:x>
      <cdr:y>0.62815</cdr:y>
    </cdr:from>
    <cdr:to>
      <cdr:x>0.07982</cdr:x>
      <cdr:y>0.62815</cdr:y>
    </cdr:to>
    <cdr:cxnSp macro="">
      <cdr:nvCxnSpPr>
        <cdr:cNvPr id="10" name="Straight Connector 9"/>
        <cdr:cNvCxnSpPr/>
      </cdr:nvCxnSpPr>
      <cdr:spPr>
        <a:xfrm xmlns:a="http://schemas.openxmlformats.org/drawingml/2006/main">
          <a:off x="612862" y="4307867"/>
          <a:ext cx="360261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0.48835</cdr:x>
      <cdr:y>0.63001</cdr:y>
    </cdr:from>
    <cdr:to>
      <cdr:x>0.59512</cdr:x>
      <cdr:y>0.63021</cdr:y>
    </cdr:to>
    <cdr:cxnSp macro="">
      <cdr:nvCxnSpPr>
        <cdr:cNvPr id="12" name="Straight Connector 11"/>
        <cdr:cNvCxnSpPr/>
      </cdr:nvCxnSpPr>
      <cdr:spPr>
        <a:xfrm xmlns:a="http://schemas.openxmlformats.org/drawingml/2006/main">
          <a:off x="5953967" y="4320639"/>
          <a:ext cx="1301702" cy="133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0.256</cdr:x>
      <cdr:y>0.62817</cdr:y>
    </cdr:from>
    <cdr:to>
      <cdr:x>0.31307</cdr:x>
      <cdr:y>0.62817</cdr:y>
    </cdr:to>
    <cdr:cxnSp macro="">
      <cdr:nvCxnSpPr>
        <cdr:cNvPr id="14" name="Straight Connector 13"/>
        <cdr:cNvCxnSpPr/>
      </cdr:nvCxnSpPr>
      <cdr:spPr>
        <a:xfrm xmlns:a="http://schemas.openxmlformats.org/drawingml/2006/main">
          <a:off x="3121170" y="4307984"/>
          <a:ext cx="695821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0.11567</cdr:x>
      <cdr:y>0.62822</cdr:y>
    </cdr:from>
    <cdr:to>
      <cdr:x>0.12454</cdr:x>
      <cdr:y>0.62822</cdr:y>
    </cdr:to>
    <cdr:cxnSp macro="">
      <cdr:nvCxnSpPr>
        <cdr:cNvPr id="17" name="Straight Connector 16"/>
        <cdr:cNvCxnSpPr/>
      </cdr:nvCxnSpPr>
      <cdr:spPr>
        <a:xfrm xmlns:a="http://schemas.openxmlformats.org/drawingml/2006/main">
          <a:off x="1410282" y="4308333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0.16163</cdr:x>
      <cdr:y>0.62921</cdr:y>
    </cdr:from>
    <cdr:to>
      <cdr:x>0.17049</cdr:x>
      <cdr:y>0.62921</cdr:y>
    </cdr:to>
    <cdr:cxnSp macro="">
      <cdr:nvCxnSpPr>
        <cdr:cNvPr id="19" name="Straight Connector 18"/>
        <cdr:cNvCxnSpPr/>
      </cdr:nvCxnSpPr>
      <cdr:spPr>
        <a:xfrm xmlns:a="http://schemas.openxmlformats.org/drawingml/2006/main">
          <a:off x="1970539" y="4315149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0.20772</cdr:x>
      <cdr:y>0.62921</cdr:y>
    </cdr:from>
    <cdr:to>
      <cdr:x>0.21659</cdr:x>
      <cdr:y>0.62921</cdr:y>
    </cdr:to>
    <cdr:cxnSp macro="">
      <cdr:nvCxnSpPr>
        <cdr:cNvPr id="21" name="Straight Connector 20"/>
        <cdr:cNvCxnSpPr/>
      </cdr:nvCxnSpPr>
      <cdr:spPr>
        <a:xfrm xmlns:a="http://schemas.openxmlformats.org/drawingml/2006/main">
          <a:off x="2532514" y="4315149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0.35121</cdr:x>
      <cdr:y>0.62829</cdr:y>
    </cdr:from>
    <cdr:to>
      <cdr:x>0.36008</cdr:x>
      <cdr:y>0.62829</cdr:y>
    </cdr:to>
    <cdr:cxnSp macro="">
      <cdr:nvCxnSpPr>
        <cdr:cNvPr id="22" name="Straight Connector 21"/>
        <cdr:cNvCxnSpPr/>
      </cdr:nvCxnSpPr>
      <cdr:spPr>
        <a:xfrm xmlns:a="http://schemas.openxmlformats.org/drawingml/2006/main">
          <a:off x="4281939" y="4308799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0.39704</cdr:x>
      <cdr:y>0.62875</cdr:y>
    </cdr:from>
    <cdr:to>
      <cdr:x>0.40591</cdr:x>
      <cdr:y>0.62875</cdr:y>
    </cdr:to>
    <cdr:cxnSp macro="">
      <cdr:nvCxnSpPr>
        <cdr:cNvPr id="23" name="Straight Connector 22"/>
        <cdr:cNvCxnSpPr/>
      </cdr:nvCxnSpPr>
      <cdr:spPr>
        <a:xfrm xmlns:a="http://schemas.openxmlformats.org/drawingml/2006/main">
          <a:off x="4840739" y="4311974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0.44209</cdr:x>
      <cdr:y>0.62875</cdr:y>
    </cdr:from>
    <cdr:to>
      <cdr:x>0.45096</cdr:x>
      <cdr:y>0.62875</cdr:y>
    </cdr:to>
    <cdr:cxnSp macro="">
      <cdr:nvCxnSpPr>
        <cdr:cNvPr id="24" name="Straight Connector 23"/>
        <cdr:cNvCxnSpPr/>
      </cdr:nvCxnSpPr>
      <cdr:spPr>
        <a:xfrm xmlns:a="http://schemas.openxmlformats.org/drawingml/2006/main">
          <a:off x="5390014" y="4311974"/>
          <a:ext cx="108125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rgbClr val="575757"/>
          </a:solidFill>
          <a:prstDash val="sys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0.5117</cdr:x>
      <cdr:y>0.62195</cdr:y>
    </cdr:from>
    <cdr:to>
      <cdr:x>0.6993</cdr:x>
      <cdr:y>0.90166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A45C513-A79B-4E10-AE4F-06E2F5C12B2A}"/>
            </a:ext>
          </a:extLst>
        </cdr:cNvPr>
        <cdr:cNvSpPr txBox="1"/>
      </cdr:nvSpPr>
      <cdr:spPr>
        <a:xfrm xmlns:a="http://schemas.openxmlformats.org/drawingml/2006/main">
          <a:off x="4756474" y="3776606"/>
          <a:ext cx="1743794" cy="16984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Upper and lower discount rate bounds.</a:t>
          </a:r>
        </a:p>
      </cdr:txBody>
    </cdr:sp>
  </cdr:relSizeAnchor>
  <cdr:relSizeAnchor xmlns:cdr="http://schemas.openxmlformats.org/drawingml/2006/chartDrawing">
    <cdr:from>
      <cdr:x>0.79419</cdr:x>
      <cdr:y>0.24987</cdr:y>
    </cdr:from>
    <cdr:to>
      <cdr:x>0.95587</cdr:x>
      <cdr:y>0.41551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52FCE70-6F71-4F23-883A-7BB5580610BA}"/>
            </a:ext>
          </a:extLst>
        </cdr:cNvPr>
        <cdr:cNvSpPr txBox="1"/>
      </cdr:nvSpPr>
      <cdr:spPr>
        <a:xfrm xmlns:a="http://schemas.openxmlformats.org/drawingml/2006/main">
          <a:off x="7382292" y="1517247"/>
          <a:ext cx="1502861" cy="1005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b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rPr>
            <a:t>Constant discount rate of 7%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0.38053</cdr:x>
      <cdr:y>0.56277</cdr:y>
    </cdr:from>
    <cdr:to>
      <cdr:x>0.5</cdr:x>
      <cdr:y>0.729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A45C513-A79B-4E10-AE4F-06E2F5C12B2A}"/>
            </a:ext>
          </a:extLst>
        </cdr:cNvPr>
        <cdr:cNvSpPr txBox="1"/>
      </cdr:nvSpPr>
      <cdr:spPr>
        <a:xfrm xmlns:a="http://schemas.openxmlformats.org/drawingml/2006/main">
          <a:off x="4639436" y="3859477"/>
          <a:ext cx="1456564" cy="11400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b="1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Lower discount rate bound</a:t>
          </a:r>
        </a:p>
      </cdr:txBody>
    </cdr:sp>
  </cdr:relSizeAnchor>
  <cdr:relSizeAnchor xmlns:cdr="http://schemas.openxmlformats.org/drawingml/2006/chartDrawing">
    <cdr:from>
      <cdr:x>0.81562</cdr:x>
      <cdr:y>0.33436</cdr:y>
    </cdr:from>
    <cdr:to>
      <cdr:x>0.9773</cdr:x>
      <cdr:y>0.5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52FCE70-6F71-4F23-883A-7BB5580610BA}"/>
            </a:ext>
          </a:extLst>
        </cdr:cNvPr>
        <cdr:cNvSpPr txBox="1"/>
      </cdr:nvSpPr>
      <cdr:spPr>
        <a:xfrm xmlns:a="http://schemas.openxmlformats.org/drawingml/2006/main">
          <a:off x="9944021" y="2293040"/>
          <a:ext cx="1971203" cy="1135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b="1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rPr>
            <a:t>Constant discount rate of 7%</a:t>
          </a:r>
        </a:p>
      </cdr:txBody>
    </cdr:sp>
  </cdr:relSizeAnchor>
  <cdr:relSizeAnchor xmlns:cdr="http://schemas.openxmlformats.org/drawingml/2006/chartDrawing">
    <cdr:from>
      <cdr:x>0.43669</cdr:x>
      <cdr:y>0.26322</cdr:y>
    </cdr:from>
    <cdr:to>
      <cdr:x>0.56331</cdr:x>
      <cdr:y>0.36335</cdr:y>
    </cdr:to>
    <cdr:sp macro="" textlink="">
      <cdr:nvSpPr>
        <cdr:cNvPr id="4" name="TextBox 1">
          <a:extLst xmlns:a="http://schemas.openxmlformats.org/drawingml/2006/main"/>
        </cdr:cNvPr>
        <cdr:cNvSpPr txBox="1"/>
      </cdr:nvSpPr>
      <cdr:spPr>
        <a:xfrm xmlns:a="http://schemas.openxmlformats.org/drawingml/2006/main">
          <a:off x="5324124" y="1805146"/>
          <a:ext cx="1543752" cy="6866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AU" sz="1800" b="1" dirty="0">
              <a:solidFill>
                <a:srgbClr val="F68B33"/>
              </a:solidFill>
              <a:latin typeface="Arial" panose="020B0604020202020204" pitchFamily="34" charset="0"/>
              <a:cs typeface="Arial" panose="020B0604020202020204" pitchFamily="34" charset="0"/>
            </a:rPr>
            <a:t>Upper discount rate bound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4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7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4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26548" y="-99328"/>
            <a:ext cx="12489743" cy="70475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7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3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9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08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7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24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94A0-12A8-430A-9CEC-DBEC27658326}" type="datetimeFigureOut">
              <a:rPr lang="en-AU" smtClean="0"/>
              <a:t>27/02/2018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B8D2-59F2-483E-BE69-9476FF6CE0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9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1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1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9" indent="-177802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9" indent="-222251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93" indent="-142876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96" indent="-2095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200" indent="-2095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404" indent="-2095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609" indent="-2095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812" indent="-209553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3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7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2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6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9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4" algn="l" defTabSz="9144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73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62190"/>
              </p:ext>
            </p:extLst>
          </p:nvPr>
        </p:nvGraphicFramePr>
        <p:xfrm>
          <a:off x="100668" y="83890"/>
          <a:ext cx="11987868" cy="6627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03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7011EE-9A20-4659-8BE2-378C6223B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12738"/>
              </p:ext>
            </p:extLst>
          </p:nvPr>
        </p:nvGraphicFramePr>
        <p:xfrm>
          <a:off x="247650" y="161925"/>
          <a:ext cx="11772900" cy="65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676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 b="12418"/>
          <a:stretch/>
        </p:blipFill>
        <p:spPr>
          <a:xfrm>
            <a:off x="1085850" y="342901"/>
            <a:ext cx="10429875" cy="63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1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2DD6F3-3801-4FD6-BDD1-677F3B3F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18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261278"/>
            <a:ext cx="463174" cy="249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2DD6F3-3801-4FD6-BDD1-677F3B3FA5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527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0555C2-5441-4835-B011-99A2C896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54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14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555C2-5441-4835-B011-99A2C896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25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248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9511B-ADB9-4ECE-BA52-333619C9C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01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0325" y="592455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37979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9511B-ADB9-4ECE-BA52-333619C9C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92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20325" y="592455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1132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9511B-ADB9-4ECE-BA52-333619C9C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938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81925" y="594360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9244" y="6073629"/>
            <a:ext cx="1157681" cy="5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1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2" y="1600200"/>
            <a:ext cx="6812280" cy="3538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35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52550" y="0"/>
            <a:ext cx="8483546" cy="6645586"/>
            <a:chOff x="556572" y="1679015"/>
            <a:chExt cx="7457179" cy="5982699"/>
          </a:xfrm>
        </p:grpSpPr>
        <p:sp>
          <p:nvSpPr>
            <p:cNvPr id="17" name="Left Bracket 16"/>
            <p:cNvSpPr/>
            <p:nvPr/>
          </p:nvSpPr>
          <p:spPr>
            <a:xfrm>
              <a:off x="556572" y="2566881"/>
              <a:ext cx="631340" cy="4202900"/>
            </a:xfrm>
            <a:prstGeom prst="leftBracket">
              <a:avLst/>
            </a:prstGeom>
            <a:noFill/>
            <a:ln w="19050" cap="flat" cmpd="sng" algn="ctr">
              <a:solidFill>
                <a:srgbClr val="5757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3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439519" y="1679015"/>
              <a:ext cx="1931143" cy="178386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squar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504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Transport Ministers (national and state)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379033" y="3774156"/>
              <a:ext cx="1931143" cy="178386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504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State and territory governments</a:t>
              </a:r>
              <a:endParaRPr kumimoji="0" lang="en-AU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379033" y="5877852"/>
              <a:ext cx="1931143" cy="1783862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504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Infrastructure Australia</a:t>
              </a:r>
              <a:endParaRPr kumimoji="0" lang="en-AU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498233" y="1886287"/>
              <a:ext cx="2761016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50479"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Arial"/>
                  <a:ea typeface="ＭＳ Ｐゴシック"/>
                </a:rPr>
                <a:t>State and territory guidelines; Infrastructure Australia; Department of Infrastructure and Regional Development</a:t>
              </a:r>
              <a:endParaRPr lang="en-AU" altLang="en-US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3310175" y="4664939"/>
              <a:ext cx="905238" cy="1149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4498233" y="3954135"/>
              <a:ext cx="2761016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504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Infrastructure Australia; </a:t>
              </a:r>
              <a:r>
                <a:rPr kumimoji="0" lang="en-US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Harrison (2010); IPART</a:t>
              </a:r>
              <a:endParaRPr kumimoji="0" lang="en-AU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4498233" y="6085124"/>
              <a:ext cx="2761016" cy="1369312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504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State and territory guidelines; Office of Best Practice Regulation; </a:t>
              </a:r>
              <a:r>
                <a:rPr kumimoji="0" lang="en-US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Harrison (2010)</a:t>
              </a:r>
              <a:endParaRPr kumimoji="0" lang="en-AU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7" name="Left Bracket 26"/>
            <p:cNvSpPr/>
            <p:nvPr/>
          </p:nvSpPr>
          <p:spPr>
            <a:xfrm flipH="1">
              <a:off x="7371600" y="2608623"/>
              <a:ext cx="642151" cy="4187990"/>
            </a:xfrm>
            <a:prstGeom prst="leftBracket">
              <a:avLst/>
            </a:prstGeom>
            <a:noFill/>
            <a:ln w="19050" cap="flat" cmpd="sng" algn="ctr">
              <a:solidFill>
                <a:srgbClr val="5757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13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299496" y="2675420"/>
            <a:ext cx="1919127" cy="163121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Sources that each authority cites in support of its choice of discount rate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2951" y="2675420"/>
            <a:ext cx="1746683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Formal sources of discount rate advice and economic expertise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4553956" y="984966"/>
            <a:ext cx="1029830" cy="1276"/>
          </a:xfrm>
          <a:prstGeom prst="straightConnector1">
            <a:avLst/>
          </a:prstGeom>
          <a:solidFill>
            <a:srgbClr val="FFE07F"/>
          </a:solidFill>
          <a:ln w="19050" cap="flat" cmpd="sng" algn="ctr">
            <a:solidFill>
              <a:srgbClr val="575757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485145" y="5654826"/>
            <a:ext cx="1029830" cy="1276"/>
          </a:xfrm>
          <a:prstGeom prst="straightConnector1">
            <a:avLst/>
          </a:prstGeom>
          <a:solidFill>
            <a:srgbClr val="FFE07F"/>
          </a:solidFill>
          <a:ln w="19050" cap="flat" cmpd="sng" algn="ctr">
            <a:solidFill>
              <a:srgbClr val="575757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6494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840660" y="603259"/>
            <a:ext cx="2196935" cy="1981515"/>
          </a:xfrm>
          <a:prstGeom prst="ellipse">
            <a:avLst/>
          </a:prstGeom>
          <a:solidFill>
            <a:srgbClr val="FFE07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504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State and territory governments</a:t>
            </a:r>
            <a:endParaRPr kumimoji="0" lang="en-AU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840660" y="3461937"/>
            <a:ext cx="2196935" cy="1981515"/>
          </a:xfrm>
          <a:prstGeom prst="ellipse">
            <a:avLst/>
          </a:prstGeom>
          <a:solidFill>
            <a:srgbClr val="FFE07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504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Infrastructure Australia</a:t>
            </a:r>
            <a:endParaRPr kumimoji="0" lang="en-AU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037594" y="1592741"/>
            <a:ext cx="1029830" cy="1276"/>
          </a:xfrm>
          <a:prstGeom prst="straightConnector1">
            <a:avLst/>
          </a:prstGeom>
          <a:solidFill>
            <a:srgbClr val="FFE07F"/>
          </a:solidFill>
          <a:ln w="19050" cap="flat" cmpd="sng" algn="ctr">
            <a:solidFill>
              <a:srgbClr val="575757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389171" y="832224"/>
            <a:ext cx="3141028" cy="1521033"/>
          </a:xfrm>
          <a:prstGeom prst="roundRect">
            <a:avLst/>
          </a:prstGeom>
          <a:solidFill>
            <a:srgbClr val="F68B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504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Infrastructure Australia; 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Harrison (2010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); New Zealand Treasury; UK Treasury</a:t>
            </a:r>
            <a:endParaRPr kumimoji="0" lang="en-AU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6389171" y="3692175"/>
            <a:ext cx="3141028" cy="1521033"/>
          </a:xfrm>
          <a:prstGeom prst="roundRect">
            <a:avLst/>
          </a:prstGeom>
          <a:solidFill>
            <a:srgbClr val="F68B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504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State and territory guidelines; Office of Best Practice Regulation; </a:t>
            </a:r>
            <a:r>
              <a: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Harrison (2010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)</a:t>
            </a:r>
            <a:endParaRPr kumimoji="0" lang="en-AU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5037595" y="4452692"/>
            <a:ext cx="1029830" cy="1276"/>
          </a:xfrm>
          <a:prstGeom prst="straightConnector1">
            <a:avLst/>
          </a:prstGeom>
          <a:solidFill>
            <a:srgbClr val="FFE07F"/>
          </a:solidFill>
          <a:ln w="19050" cap="flat" cmpd="sng" algn="ctr">
            <a:solidFill>
              <a:srgbClr val="575757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Left Bracket 20"/>
          <p:cNvSpPr/>
          <p:nvPr/>
        </p:nvSpPr>
        <p:spPr>
          <a:xfrm>
            <a:off x="2021309" y="1619908"/>
            <a:ext cx="718234" cy="2832783"/>
          </a:xfrm>
          <a:prstGeom prst="leftBracket">
            <a:avLst/>
          </a:prstGeom>
          <a:noFill/>
          <a:ln w="19050" cap="flat" cmpd="sng" algn="ctr">
            <a:solidFill>
              <a:srgbClr val="5757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138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5527" y="2241556"/>
            <a:ext cx="1651563" cy="175432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Formal sources of discount</a:t>
            </a:r>
            <a:r>
              <a:rPr lang="en-AU" kern="0" dirty="0">
                <a:solidFill>
                  <a:srgbClr val="575757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rate</a:t>
            </a:r>
            <a:r>
              <a:rPr kumimoji="0" lang="en-AU" sz="1800" b="0" i="0" u="none" strike="noStrike" kern="0" cap="none" spc="0" normalizeH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advice and economic expertise</a:t>
            </a:r>
          </a:p>
        </p:txBody>
      </p:sp>
      <p:sp>
        <p:nvSpPr>
          <p:cNvPr id="25" name="Left Bracket 24"/>
          <p:cNvSpPr/>
          <p:nvPr/>
        </p:nvSpPr>
        <p:spPr>
          <a:xfrm flipH="1">
            <a:off x="9645229" y="1592740"/>
            <a:ext cx="718234" cy="2859951"/>
          </a:xfrm>
          <a:prstGeom prst="leftBracket">
            <a:avLst/>
          </a:prstGeom>
          <a:noFill/>
          <a:ln w="19050" cap="flat" cmpd="sng" algn="ctr">
            <a:solidFill>
              <a:srgbClr val="5757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138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1945" y="2297635"/>
            <a:ext cx="1901904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Sources that each authority cites in support of its choice of discount rate</a:t>
            </a:r>
          </a:p>
        </p:txBody>
      </p:sp>
    </p:spTree>
    <p:extLst>
      <p:ext uri="{BB962C8B-B14F-4D97-AF65-F5344CB8AC3E}">
        <p14:creationId xmlns:p14="http://schemas.microsoft.com/office/powerpoint/2010/main" val="304026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9E9136-A17B-4835-B249-2B48AB1BB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001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14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9E9136-A17B-4835-B249-2B48AB1BB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3805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1685319" y="4096986"/>
            <a:ext cx="59376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710540" y="2491838"/>
            <a:ext cx="59376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11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D0086C-00FC-49CA-9584-85D5821A3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1521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1809757" y="4182711"/>
            <a:ext cx="49711" cy="73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23876" y="2181225"/>
            <a:ext cx="75508" cy="71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1548010" y="6480631"/>
            <a:ext cx="71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pc="-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8" name="TextBox 1">
            <a:extLst/>
          </p:cNvPr>
          <p:cNvSpPr txBox="1"/>
          <p:nvPr/>
        </p:nvSpPr>
        <p:spPr>
          <a:xfrm>
            <a:off x="4372615" y="3971879"/>
            <a:ext cx="1456578" cy="162367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solidFill>
                  <a:srgbClr val="D458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discount rate bound</a:t>
            </a:r>
          </a:p>
        </p:txBody>
      </p:sp>
      <p:sp>
        <p:nvSpPr>
          <p:cNvPr id="9" name="TextBox 2">
            <a:extLst/>
          </p:cNvPr>
          <p:cNvSpPr txBox="1"/>
          <p:nvPr/>
        </p:nvSpPr>
        <p:spPr>
          <a:xfrm>
            <a:off x="9623254" y="2593373"/>
            <a:ext cx="2236214" cy="16179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discount rate of 7%</a:t>
            </a:r>
          </a:p>
        </p:txBody>
      </p:sp>
      <p:sp>
        <p:nvSpPr>
          <p:cNvPr id="10" name="TextBox 1">
            <a:extLst/>
          </p:cNvPr>
          <p:cNvSpPr txBox="1"/>
          <p:nvPr/>
        </p:nvSpPr>
        <p:spPr>
          <a:xfrm>
            <a:off x="5209717" y="2087901"/>
            <a:ext cx="1543752" cy="97803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800" b="1" dirty="0">
                <a:solidFill>
                  <a:srgbClr val="D458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discount rate bound</a:t>
            </a:r>
          </a:p>
        </p:txBody>
      </p:sp>
    </p:spTree>
    <p:extLst>
      <p:ext uri="{BB962C8B-B14F-4D97-AF65-F5344CB8AC3E}">
        <p14:creationId xmlns:p14="http://schemas.microsoft.com/office/powerpoint/2010/main" val="87334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" y="127322"/>
            <a:ext cx="11979798" cy="664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12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3154" y="0"/>
            <a:ext cx="11744325" cy="6772165"/>
            <a:chOff x="238125" y="1457325"/>
            <a:chExt cx="11744325" cy="5269526"/>
          </a:xfrm>
        </p:grpSpPr>
        <p:grpSp>
          <p:nvGrpSpPr>
            <p:cNvPr id="5" name="Group 4"/>
            <p:cNvGrpSpPr/>
            <p:nvPr/>
          </p:nvGrpSpPr>
          <p:grpSpPr>
            <a:xfrm>
              <a:off x="238125" y="1457325"/>
              <a:ext cx="11744325" cy="4972051"/>
              <a:chOff x="238125" y="1457325"/>
              <a:chExt cx="11744325" cy="4972051"/>
            </a:xfrm>
          </p:grpSpPr>
          <p:graphicFrame>
            <p:nvGraphicFramePr>
              <p:cNvPr id="7" name="Chart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4021868"/>
                  </p:ext>
                </p:extLst>
              </p:nvPr>
            </p:nvGraphicFramePr>
            <p:xfrm>
              <a:off x="238125" y="1495425"/>
              <a:ext cx="2905125" cy="49339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1025848"/>
                  </p:ext>
                </p:extLst>
              </p:nvPr>
            </p:nvGraphicFramePr>
            <p:xfrm>
              <a:off x="3152775" y="1504950"/>
              <a:ext cx="2847975" cy="4895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9" name="Chart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442636"/>
                  </p:ext>
                </p:extLst>
              </p:nvPr>
            </p:nvGraphicFramePr>
            <p:xfrm>
              <a:off x="6000750" y="1457325"/>
              <a:ext cx="3057526" cy="49340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0" name="Char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3063218"/>
                  </p:ext>
                </p:extLst>
              </p:nvPr>
            </p:nvGraphicFramePr>
            <p:xfrm>
              <a:off x="9029700" y="1466850"/>
              <a:ext cx="2952750" cy="490567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6" name="TextBox 8"/>
            <p:cNvSpPr txBox="1"/>
            <p:nvPr/>
          </p:nvSpPr>
          <p:spPr>
            <a:xfrm>
              <a:off x="5451675" y="6391571"/>
              <a:ext cx="2353299" cy="33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2200" dirty="0">
                  <a:latin typeface="Arial" panose="020B0604020202020204" pitchFamily="34" charset="0"/>
                  <a:cs typeface="Arial" panose="020B0604020202020204" pitchFamily="34" charset="0"/>
                </a:rPr>
                <a:t>Discount rate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6463" y="46040"/>
            <a:ext cx="270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Canberra Light Rail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93772" y="47405"/>
            <a:ext cx="2529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Murray Basin Rail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8607" y="46040"/>
            <a:ext cx="2378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Melbourne Metro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91464" y="47404"/>
            <a:ext cx="2507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Inland Rail Freight</a:t>
            </a:r>
          </a:p>
        </p:txBody>
      </p:sp>
    </p:spTree>
    <p:extLst>
      <p:ext uri="{BB962C8B-B14F-4D97-AF65-F5344CB8AC3E}">
        <p14:creationId xmlns:p14="http://schemas.microsoft.com/office/powerpoint/2010/main" val="350143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62275" y="27432"/>
            <a:ext cx="7632930" cy="6793992"/>
            <a:chOff x="3648874" y="1204502"/>
            <a:chExt cx="4620056" cy="543277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648874" y="1204502"/>
              <a:ext cx="1045521" cy="956577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Transport and Infrastructure Council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648874" y="2323679"/>
              <a:ext cx="1045521" cy="956577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State and territory governments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648874" y="3442856"/>
              <a:ext cx="1045521" cy="956577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Infrastructure Australia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48874" y="4562033"/>
              <a:ext cx="1045521" cy="956577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Prime Minister &amp; Cabinet </a:t>
              </a: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648874" y="5680702"/>
              <a:ext cx="1045521" cy="956577"/>
            </a:xfrm>
            <a:prstGeom prst="ellipse">
              <a:avLst/>
            </a:prstGeom>
            <a:solidFill>
              <a:srgbClr val="FFE07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Productivity Commission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4701064" y="1682790"/>
              <a:ext cx="765673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5714758" y="1204502"/>
              <a:ext cx="2554172" cy="956577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State and territory guidelines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4694395" y="2801967"/>
              <a:ext cx="772341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5714758" y="2323679"/>
              <a:ext cx="2554172" cy="956577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Infrastructure Australia; Mark Harrison; New Zealand Treasury; United Kingdom Treasury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4689860" y="3921144"/>
              <a:ext cx="799014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5714758" y="3442856"/>
              <a:ext cx="2554172" cy="956577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State and territory guidelines; Office of Best Practice Regulation, Mark Harrison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694395" y="5040321"/>
              <a:ext cx="772341" cy="0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5714758" y="4562033"/>
              <a:ext cx="2554172" cy="956577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Department of Finance, Mark Harrison, United States Office of Management and Budget, Department of Finance Handbook of Cost-Benefit Analysis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4714400" y="6158989"/>
              <a:ext cx="752336" cy="1"/>
            </a:xfrm>
            <a:prstGeom prst="straightConnector1">
              <a:avLst/>
            </a:prstGeom>
            <a:solidFill>
              <a:srgbClr val="FFE07F"/>
            </a:solidFill>
            <a:ln w="19050" cap="flat" cmpd="sng" algn="ctr">
              <a:solidFill>
                <a:srgbClr val="57575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5714758" y="5680702"/>
              <a:ext cx="2554172" cy="956577"/>
            </a:xfrm>
            <a:prstGeom prst="roundRect">
              <a:avLst/>
            </a:prstGeom>
            <a:solidFill>
              <a:srgbClr val="F68B3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No formal guidance issued, but its Public Infrastructure Inquiry (2014) refers to state and territory guidelines as the relevant sources of authority</a:t>
              </a:r>
              <a:endParaRPr kumimoji="0" lang="en-A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sp>
        <p:nvSpPr>
          <p:cNvPr id="2" name="Left Bracket 1"/>
          <p:cNvSpPr/>
          <p:nvPr/>
        </p:nvSpPr>
        <p:spPr>
          <a:xfrm>
            <a:off x="1562533" y="548638"/>
            <a:ext cx="411479" cy="5674657"/>
          </a:xfrm>
          <a:prstGeom prst="leftBracket">
            <a:avLst/>
          </a:prstGeom>
          <a:ln w="19050">
            <a:solidFill>
              <a:srgbClr val="5757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Left Bracket 23"/>
          <p:cNvSpPr/>
          <p:nvPr/>
        </p:nvSpPr>
        <p:spPr>
          <a:xfrm flipH="1">
            <a:off x="9999226" y="548639"/>
            <a:ext cx="411479" cy="5674657"/>
          </a:xfrm>
          <a:prstGeom prst="leftBracket">
            <a:avLst/>
          </a:prstGeom>
          <a:ln w="19050">
            <a:solidFill>
              <a:srgbClr val="57575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/>
          <p:cNvSpPr txBox="1"/>
          <p:nvPr/>
        </p:nvSpPr>
        <p:spPr>
          <a:xfrm>
            <a:off x="100668" y="2236424"/>
            <a:ext cx="1461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sources of advice and economic expertise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396728" y="2236424"/>
            <a:ext cx="17952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that each authority cites in support of its choice of discount rate</a:t>
            </a:r>
          </a:p>
        </p:txBody>
      </p:sp>
    </p:spTree>
    <p:extLst>
      <p:ext uri="{BB962C8B-B14F-4D97-AF65-F5344CB8AC3E}">
        <p14:creationId xmlns:p14="http://schemas.microsoft.com/office/powerpoint/2010/main" val="111796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94440"/>
              </p:ext>
            </p:extLst>
          </p:nvPr>
        </p:nvGraphicFramePr>
        <p:xfrm>
          <a:off x="100668" y="83890"/>
          <a:ext cx="11987868" cy="6627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51810" y="644447"/>
            <a:ext cx="2234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10 year average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6387" y="3103407"/>
            <a:ext cx="2234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AU" sz="2200" dirty="0"/>
              <a:t>20 year average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2355" y="3831758"/>
            <a:ext cx="2234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AU" sz="2200" dirty="0"/>
              <a:t>27 year average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908331" y="2288465"/>
            <a:ext cx="386499" cy="81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931844" y="2695936"/>
            <a:ext cx="505904" cy="113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138989" y="1157355"/>
            <a:ext cx="229898" cy="79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8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0804"/>
              </p:ext>
            </p:extLst>
          </p:nvPr>
        </p:nvGraphicFramePr>
        <p:xfrm>
          <a:off x="694944" y="0"/>
          <a:ext cx="10872216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4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4944" y="0"/>
          <a:ext cx="10872216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05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C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69357"/>
              </p:ext>
            </p:extLst>
          </p:nvPr>
        </p:nvGraphicFramePr>
        <p:xfrm>
          <a:off x="92280" y="0"/>
          <a:ext cx="12099720" cy="679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3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13271</TotalTime>
  <Words>380</Words>
  <Application>Microsoft Office PowerPoint</Application>
  <PresentationFormat>Widescreen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Theme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Batrouney</dc:creator>
  <cp:lastModifiedBy>Hugh Batrouney</cp:lastModifiedBy>
  <cp:revision>109</cp:revision>
  <dcterms:created xsi:type="dcterms:W3CDTF">2017-08-15T05:51:34Z</dcterms:created>
  <dcterms:modified xsi:type="dcterms:W3CDTF">2018-02-27T06:15:27Z</dcterms:modified>
</cp:coreProperties>
</file>