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2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1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5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63" r:id="rId60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  <p15:guide id="5" orient="horz" pos="3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7544" autoAdjust="0"/>
  </p:normalViewPr>
  <p:slideViewPr>
    <p:cSldViewPr>
      <p:cViewPr varScale="1">
        <p:scale>
          <a:sx n="97" d="100"/>
          <a:sy n="97" d="100"/>
        </p:scale>
        <p:origin x="1740" y="96"/>
      </p:cViewPr>
      <p:guideLst>
        <p:guide orient="horz" pos="100"/>
        <p:guide orient="horz" pos="3956"/>
        <p:guide pos="6159"/>
        <p:guide pos="80"/>
        <p:guide orient="horz" pos="35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7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8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9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0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1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2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3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4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5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6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37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38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39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0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1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2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3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4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5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4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47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48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49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0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1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09650716737295E-2"/>
          <c:y val="2.79452363862659E-2"/>
          <c:w val="0.87672757106824295"/>
          <c:h val="0.86445243204444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407.18046774738292</c:v>
                </c:pt>
                <c:pt idx="2">
                  <c:v>472.67621464572483</c:v>
                </c:pt>
                <c:pt idx="3">
                  <c:v>500.11208791400759</c:v>
                </c:pt>
                <c:pt idx="4">
                  <c:v>639.41554215410042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97.612012009200711</c:v>
                </c:pt>
                <c:pt idx="1">
                  <c:v>214.99377543526811</c:v>
                </c:pt>
                <c:pt idx="2">
                  <c:v>231.19127190892021</c:v>
                </c:pt>
                <c:pt idx="3">
                  <c:v>330.36299566848032</c:v>
                </c:pt>
                <c:pt idx="4">
                  <c:v>380.44674446732222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087516504"/>
        <c:axId val="-2060308520"/>
      </c:barChart>
      <c:catAx>
        <c:axId val="-208751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308520"/>
        <c:crosses val="autoZero"/>
        <c:auto val="1"/>
        <c:lblAlgn val="ctr"/>
        <c:lblOffset val="100"/>
        <c:noMultiLvlLbl val="0"/>
      </c:catAx>
      <c:valAx>
        <c:axId val="-2060308520"/>
        <c:scaling>
          <c:orientation val="minMax"/>
          <c:max val="12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1650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7896202223776906E-2"/>
          <c:y val="3.3703703703703701E-2"/>
          <c:w val="0.85132789299687395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29.094178644329901</c:v>
                </c:pt>
                <c:pt idx="3">
                  <c:v>19.173733779955441</c:v>
                </c:pt>
                <c:pt idx="4">
                  <c:v>17.09268258987278</c:v>
                </c:pt>
                <c:pt idx="5">
                  <c:v>15.207483552439109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</c:v>
                </c:pt>
                <c:pt idx="1">
                  <c:v>24.107878410736301</c:v>
                </c:pt>
                <c:pt idx="2">
                  <c:v>20.251864784364951</c:v>
                </c:pt>
                <c:pt idx="3">
                  <c:v>17.182955074913551</c:v>
                </c:pt>
                <c:pt idx="4">
                  <c:v>16.135995143713679</c:v>
                </c:pt>
                <c:pt idx="5">
                  <c:v>14.49854099573662</c:v>
                </c:pt>
                <c:pt idx="6">
                  <c:v>12.817215621792069</c:v>
                </c:pt>
                <c:pt idx="7">
                  <c:v>11.988675033268301</c:v>
                </c:pt>
                <c:pt idx="8">
                  <c:v>10.861731040303811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651576"/>
        <c:axId val="-2145268440"/>
      </c:barChart>
      <c:catAx>
        <c:axId val="-204565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5268440"/>
        <c:crosses val="autoZero"/>
        <c:auto val="1"/>
        <c:lblAlgn val="ctr"/>
        <c:lblOffset val="100"/>
        <c:noMultiLvlLbl val="0"/>
      </c:catAx>
      <c:valAx>
        <c:axId val="-2145268440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51576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94552106822904E-2"/>
          <c:y val="3.3703703703703701E-2"/>
          <c:w val="0.85077943666919897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36.264603541816022</c:v>
                </c:pt>
                <c:pt idx="5">
                  <c:v>17.568768202455779</c:v>
                </c:pt>
                <c:pt idx="6">
                  <c:v>14.426588020645831</c:v>
                </c:pt>
                <c:pt idx="7">
                  <c:v>12.61892711277158</c:v>
                </c:pt>
                <c:pt idx="8">
                  <c:v>9.4103676072000173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30.545700929009801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16.810218721442151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989752"/>
        <c:axId val="-2043539784"/>
      </c:barChart>
      <c:catAx>
        <c:axId val="-2042989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9784"/>
        <c:crosses val="autoZero"/>
        <c:auto val="1"/>
        <c:lblAlgn val="ctr"/>
        <c:lblOffset val="100"/>
        <c:noMultiLvlLbl val="0"/>
      </c:catAx>
      <c:valAx>
        <c:axId val="-2043539784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9752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975475063141003E-2"/>
          <c:y val="2.44444480088142E-2"/>
          <c:w val="0.90137306280060003"/>
          <c:h val="0.89096907129907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3.724167557971013</c:v>
                </c:pt>
                <c:pt idx="1">
                  <c:v>3.81146493220339</c:v>
                </c:pt>
                <c:pt idx="2">
                  <c:v>4.2229919232053419</c:v>
                </c:pt>
                <c:pt idx="3">
                  <c:v>4.3855399633943426</c:v>
                </c:pt>
                <c:pt idx="4">
                  <c:v>4.5016744542483664</c:v>
                </c:pt>
                <c:pt idx="5">
                  <c:v>4.8683693789808906</c:v>
                </c:pt>
                <c:pt idx="6">
                  <c:v>4.7603392909090907</c:v>
                </c:pt>
                <c:pt idx="7">
                  <c:v>4.6694713970149238</c:v>
                </c:pt>
                <c:pt idx="8">
                  <c:v>4.5256694880239516</c:v>
                </c:pt>
                <c:pt idx="9">
                  <c:v>4.194998378434315</c:v>
                </c:pt>
                <c:pt idx="10">
                  <c:v>3.9191744544138918</c:v>
                </c:pt>
                <c:pt idx="11">
                  <c:v>3.7061575335157402</c:v>
                </c:pt>
                <c:pt idx="12">
                  <c:v>3.6404480005934472</c:v>
                </c:pt>
                <c:pt idx="13">
                  <c:v>3.6416178265603838</c:v>
                </c:pt>
                <c:pt idx="14">
                  <c:v>3.6333194767947918</c:v>
                </c:pt>
                <c:pt idx="15">
                  <c:v>3.7201676729207702</c:v>
                </c:pt>
                <c:pt idx="16">
                  <c:v>3.9197697732696888</c:v>
                </c:pt>
                <c:pt idx="17">
                  <c:v>4.0557865658198624</c:v>
                </c:pt>
                <c:pt idx="18">
                  <c:v>4.2460072121212127</c:v>
                </c:pt>
                <c:pt idx="19">
                  <c:v>4.4520832402597401</c:v>
                </c:pt>
                <c:pt idx="20">
                  <c:v>4.6961030434782609</c:v>
                </c:pt>
                <c:pt idx="21">
                  <c:v>5.3318954778121759</c:v>
                </c:pt>
                <c:pt idx="22">
                  <c:v>5.3903400861723441</c:v>
                </c:pt>
                <c:pt idx="23">
                  <c:v>6.1000271901960774</c:v>
                </c:pt>
                <c:pt idx="24">
                  <c:v>6.2125106812977089</c:v>
                </c:pt>
                <c:pt idx="25">
                  <c:v>6.44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2.3060816679040719</c:v>
                </c:pt>
                <c:pt idx="14">
                  <c:v>2.5009688854212899</c:v>
                </c:pt>
                <c:pt idx="15">
                  <c:v>2.6170996158281978</c:v>
                </c:pt>
                <c:pt idx="16">
                  <c:v>2.824685871384248</c:v>
                </c:pt>
                <c:pt idx="17">
                  <c:v>2.949111953758921</c:v>
                </c:pt>
                <c:pt idx="18">
                  <c:v>3.1218689763722249</c:v>
                </c:pt>
                <c:pt idx="19">
                  <c:v>3.150771531093052</c:v>
                </c:pt>
                <c:pt idx="20">
                  <c:v>3.2702896152408698</c:v>
                </c:pt>
                <c:pt idx="21">
                  <c:v>3.512024217380743</c:v>
                </c:pt>
                <c:pt idx="22">
                  <c:v>3.5716620330654312</c:v>
                </c:pt>
                <c:pt idx="23">
                  <c:v>3.7839669024629998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9759672"/>
        <c:axId val="-2039564344"/>
      </c:lineChart>
      <c:catAx>
        <c:axId val="-203975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564344"/>
        <c:crosses val="autoZero"/>
        <c:auto val="1"/>
        <c:lblAlgn val="ctr"/>
        <c:lblOffset val="100"/>
        <c:tickLblSkip val="3"/>
        <c:noMultiLvlLbl val="0"/>
      </c:catAx>
      <c:valAx>
        <c:axId val="-20395643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9759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485563643028195E-2"/>
          <c:y val="3.3703703703703701E-2"/>
          <c:w val="0.80196859847113799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16.775039288399309</c:v>
                </c:pt>
                <c:pt idx="5">
                  <c:v>14.00786121903246</c:v>
                </c:pt>
                <c:pt idx="6">
                  <c:v>11.355777023739151</c:v>
                </c:pt>
                <c:pt idx="7">
                  <c:v>10.19932468577562</c:v>
                </c:pt>
                <c:pt idx="8">
                  <c:v>8.9329732488222309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15.200553279771061</c:v>
                </c:pt>
                <c:pt idx="5">
                  <c:v>12.893301658234479</c:v>
                </c:pt>
                <c:pt idx="6">
                  <c:v>10.632228877187099</c:v>
                </c:pt>
                <c:pt idx="7">
                  <c:v>9.5090730978373728</c:v>
                </c:pt>
                <c:pt idx="8">
                  <c:v>8.0380845269504047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652056"/>
        <c:axId val="-2040405736"/>
      </c:barChart>
      <c:catAx>
        <c:axId val="-2105652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0405736"/>
        <c:crosses val="autoZero"/>
        <c:auto val="1"/>
        <c:lblAlgn val="ctr"/>
        <c:lblOffset val="100"/>
        <c:noMultiLvlLbl val="0"/>
      </c:catAx>
      <c:valAx>
        <c:axId val="-2040405736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52056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15455512553399"/>
          <c:y val="3.3703703703703701E-2"/>
          <c:w val="0.86404764006434598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9.4414780610498479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511608"/>
        <c:axId val="-2089230744"/>
      </c:barChart>
      <c:catAx>
        <c:axId val="-2083511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230744"/>
        <c:crosses val="autoZero"/>
        <c:auto val="1"/>
        <c:lblAlgn val="ctr"/>
        <c:lblOffset val="100"/>
        <c:noMultiLvlLbl val="0"/>
      </c:catAx>
      <c:valAx>
        <c:axId val="-2089230744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5116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409097837071"/>
          <c:y val="3.3703703703703701E-2"/>
          <c:w val="0.863977878405916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13.868914582115771</c:v>
                </c:pt>
                <c:pt idx="2">
                  <c:v>22.360511172374409</c:v>
                </c:pt>
                <c:pt idx="3">
                  <c:v>24.38803833367631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21768"/>
        <c:axId val="-2040683544"/>
      </c:barChart>
      <c:catAx>
        <c:axId val="-2041121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683544"/>
        <c:crosses val="autoZero"/>
        <c:auto val="1"/>
        <c:lblAlgn val="ctr"/>
        <c:lblOffset val="100"/>
        <c:noMultiLvlLbl val="0"/>
      </c:catAx>
      <c:valAx>
        <c:axId val="-2040683544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2176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143448415101907E-2"/>
          <c:y val="2.4444444444444401E-2"/>
          <c:w val="0.90056178073894599"/>
          <c:h val="0.83170982793817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16.881258941344779</c:v>
                </c:pt>
                <c:pt idx="1">
                  <c:v>16.111328890631121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17.713146688411712</c:v>
                </c:pt>
                <c:pt idx="6">
                  <c:v>16.71707243308634</c:v>
                </c:pt>
                <c:pt idx="7">
                  <c:v>18.099184600989169</c:v>
                </c:pt>
                <c:pt idx="8">
                  <c:v>18.918091037186791</c:v>
                </c:pt>
                <c:pt idx="9">
                  <c:v>20.394177946423511</c:v>
                </c:pt>
                <c:pt idx="10">
                  <c:v>21.463308015955409</c:v>
                </c:pt>
                <c:pt idx="11">
                  <c:v>22.52790033739943</c:v>
                </c:pt>
                <c:pt idx="12">
                  <c:v>24.566343204786559</c:v>
                </c:pt>
                <c:pt idx="13">
                  <c:v>25.951822230736081</c:v>
                </c:pt>
                <c:pt idx="14">
                  <c:v>28.086768304159609</c:v>
                </c:pt>
                <c:pt idx="15">
                  <c:v>29.667345553292598</c:v>
                </c:pt>
                <c:pt idx="16">
                  <c:v>32.089428650289797</c:v>
                </c:pt>
                <c:pt idx="17">
                  <c:v>34.122562674094702</c:v>
                </c:pt>
                <c:pt idx="18">
                  <c:v>36.740759886275519</c:v>
                </c:pt>
                <c:pt idx="19">
                  <c:v>38.996729979823279</c:v>
                </c:pt>
                <c:pt idx="20">
                  <c:v>41.106376832526898</c:v>
                </c:pt>
                <c:pt idx="21">
                  <c:v>43.062669478758643</c:v>
                </c:pt>
                <c:pt idx="22">
                  <c:v>44.1022574375841</c:v>
                </c:pt>
                <c:pt idx="23">
                  <c:v>45.661141528538209</c:v>
                </c:pt>
                <c:pt idx="24">
                  <c:v>47.259516664034123</c:v>
                </c:pt>
                <c:pt idx="25">
                  <c:v>48.208443061208193</c:v>
                </c:pt>
                <c:pt idx="26">
                  <c:v>48.256955810147311</c:v>
                </c:pt>
                <c:pt idx="27">
                  <c:v>48.185315270112071</c:v>
                </c:pt>
                <c:pt idx="28">
                  <c:v>48.039044796932203</c:v>
                </c:pt>
                <c:pt idx="29">
                  <c:v>48.062798384135199</c:v>
                </c:pt>
                <c:pt idx="30">
                  <c:v>46.765446445864796</c:v>
                </c:pt>
                <c:pt idx="31">
                  <c:v>44.042879019908113</c:v>
                </c:pt>
                <c:pt idx="32">
                  <c:v>40.794223826714799</c:v>
                </c:pt>
                <c:pt idx="33">
                  <c:v>38.917674150834543</c:v>
                </c:pt>
                <c:pt idx="34">
                  <c:v>34.752500641190039</c:v>
                </c:pt>
                <c:pt idx="35">
                  <c:v>28.944847406596409</c:v>
                </c:pt>
                <c:pt idx="36">
                  <c:v>25.93021572317938</c:v>
                </c:pt>
                <c:pt idx="37">
                  <c:v>22.240446121043121</c:v>
                </c:pt>
                <c:pt idx="38">
                  <c:v>19.360568383658968</c:v>
                </c:pt>
                <c:pt idx="39">
                  <c:v>15.048960659680469</c:v>
                </c:pt>
                <c:pt idx="40">
                  <c:v>12.38244514106583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36.776859504132233</c:v>
                </c:pt>
                <c:pt idx="1">
                  <c:v>29.180327868852459</c:v>
                </c:pt>
                <c:pt idx="2">
                  <c:v>30.37037037037037</c:v>
                </c:pt>
                <c:pt idx="3">
                  <c:v>29.90825688073377</c:v>
                </c:pt>
                <c:pt idx="4">
                  <c:v>33.020344287949918</c:v>
                </c:pt>
                <c:pt idx="5">
                  <c:v>37.206266318537857</c:v>
                </c:pt>
                <c:pt idx="6">
                  <c:v>32.510288065843312</c:v>
                </c:pt>
                <c:pt idx="7">
                  <c:v>36.644798500468603</c:v>
                </c:pt>
                <c:pt idx="8">
                  <c:v>34.904880066170392</c:v>
                </c:pt>
                <c:pt idx="9">
                  <c:v>39.812814974802023</c:v>
                </c:pt>
                <c:pt idx="10">
                  <c:v>39.033693579148093</c:v>
                </c:pt>
                <c:pt idx="11">
                  <c:v>38.496325607687957</c:v>
                </c:pt>
                <c:pt idx="12">
                  <c:v>39.411764705882057</c:v>
                </c:pt>
                <c:pt idx="13">
                  <c:v>40.8888888888889</c:v>
                </c:pt>
                <c:pt idx="14">
                  <c:v>42.923613803799917</c:v>
                </c:pt>
                <c:pt idx="15">
                  <c:v>44.965934897804701</c:v>
                </c:pt>
                <c:pt idx="16">
                  <c:v>45.358090185676211</c:v>
                </c:pt>
                <c:pt idx="17">
                  <c:v>46.7128027681661</c:v>
                </c:pt>
                <c:pt idx="18">
                  <c:v>47.094801223241411</c:v>
                </c:pt>
                <c:pt idx="19">
                  <c:v>48.861911987860402</c:v>
                </c:pt>
                <c:pt idx="20">
                  <c:v>50.750750750750747</c:v>
                </c:pt>
                <c:pt idx="21">
                  <c:v>52.13185238265855</c:v>
                </c:pt>
                <c:pt idx="22">
                  <c:v>53.635116598079563</c:v>
                </c:pt>
                <c:pt idx="23">
                  <c:v>52.89878807730102</c:v>
                </c:pt>
                <c:pt idx="24">
                  <c:v>54.259259259259252</c:v>
                </c:pt>
                <c:pt idx="25">
                  <c:v>54.886535552193642</c:v>
                </c:pt>
                <c:pt idx="26">
                  <c:v>55.691930039889527</c:v>
                </c:pt>
                <c:pt idx="27">
                  <c:v>54.849201655824842</c:v>
                </c:pt>
                <c:pt idx="28">
                  <c:v>54.81818181818182</c:v>
                </c:pt>
                <c:pt idx="29">
                  <c:v>55.876035593740227</c:v>
                </c:pt>
                <c:pt idx="30">
                  <c:v>52.737395607794603</c:v>
                </c:pt>
                <c:pt idx="31">
                  <c:v>51.159874608150453</c:v>
                </c:pt>
                <c:pt idx="32">
                  <c:v>48.461538461538453</c:v>
                </c:pt>
                <c:pt idx="33">
                  <c:v>46.579913246579899</c:v>
                </c:pt>
                <c:pt idx="34">
                  <c:v>43.534166054371802</c:v>
                </c:pt>
                <c:pt idx="35">
                  <c:v>39.729119638826198</c:v>
                </c:pt>
                <c:pt idx="36">
                  <c:v>36.895874263261121</c:v>
                </c:pt>
                <c:pt idx="37">
                  <c:v>33.431085043988247</c:v>
                </c:pt>
                <c:pt idx="38">
                  <c:v>28.547081380485729</c:v>
                </c:pt>
                <c:pt idx="39">
                  <c:v>23.527004909983631</c:v>
                </c:pt>
                <c:pt idx="40">
                  <c:v>16.581108829568791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78.859797297297249</c:v>
                </c:pt>
                <c:pt idx="2">
                  <c:v>80.456991343679277</c:v>
                </c:pt>
                <c:pt idx="3">
                  <c:v>80.383548983364108</c:v>
                </c:pt>
                <c:pt idx="4">
                  <c:v>79.601990049751251</c:v>
                </c:pt>
                <c:pt idx="5">
                  <c:v>79.150357995226472</c:v>
                </c:pt>
                <c:pt idx="6">
                  <c:v>79.228587634713548</c:v>
                </c:pt>
                <c:pt idx="7">
                  <c:v>78.586079584301928</c:v>
                </c:pt>
                <c:pt idx="8">
                  <c:v>77.233240452384848</c:v>
                </c:pt>
                <c:pt idx="9">
                  <c:v>76.534012938639478</c:v>
                </c:pt>
                <c:pt idx="10">
                  <c:v>74.722016308376553</c:v>
                </c:pt>
                <c:pt idx="11">
                  <c:v>73.898012100258939</c:v>
                </c:pt>
                <c:pt idx="12">
                  <c:v>72.686945500633456</c:v>
                </c:pt>
                <c:pt idx="13">
                  <c:v>71.177504393673047</c:v>
                </c:pt>
                <c:pt idx="14">
                  <c:v>70.059656972408604</c:v>
                </c:pt>
                <c:pt idx="15">
                  <c:v>69.381107491856682</c:v>
                </c:pt>
                <c:pt idx="16">
                  <c:v>67.684358853921452</c:v>
                </c:pt>
                <c:pt idx="17">
                  <c:v>65.595854922279798</c:v>
                </c:pt>
                <c:pt idx="18">
                  <c:v>64.571746384872071</c:v>
                </c:pt>
                <c:pt idx="19">
                  <c:v>66.145520144317501</c:v>
                </c:pt>
                <c:pt idx="20">
                  <c:v>65.336374002280138</c:v>
                </c:pt>
                <c:pt idx="21">
                  <c:v>64.74863718958207</c:v>
                </c:pt>
                <c:pt idx="22">
                  <c:v>64.162194394752447</c:v>
                </c:pt>
                <c:pt idx="23">
                  <c:v>59.597156398104261</c:v>
                </c:pt>
                <c:pt idx="24">
                  <c:v>58.799293702177799</c:v>
                </c:pt>
                <c:pt idx="25">
                  <c:v>59.457755359394703</c:v>
                </c:pt>
                <c:pt idx="26">
                  <c:v>56.998654104979799</c:v>
                </c:pt>
                <c:pt idx="27">
                  <c:v>52.695763799743247</c:v>
                </c:pt>
                <c:pt idx="28">
                  <c:v>53.173012692050762</c:v>
                </c:pt>
                <c:pt idx="29">
                  <c:v>48.656294200848492</c:v>
                </c:pt>
                <c:pt idx="30">
                  <c:v>45.836403831982302</c:v>
                </c:pt>
                <c:pt idx="31">
                  <c:v>42.629482071712992</c:v>
                </c:pt>
                <c:pt idx="32">
                  <c:v>40.258620689655153</c:v>
                </c:pt>
                <c:pt idx="33">
                  <c:v>36.156648451730113</c:v>
                </c:pt>
                <c:pt idx="34">
                  <c:v>35.320088300220753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21.988795518207279</c:v>
                </c:pt>
                <c:pt idx="38">
                  <c:v>17.665130568356371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68.435657301422111</c:v>
                </c:pt>
                <c:pt idx="1">
                  <c:v>71.690574441606074</c:v>
                </c:pt>
                <c:pt idx="2">
                  <c:v>73.875367342324921</c:v>
                </c:pt>
                <c:pt idx="3">
                  <c:v>74.834495542413251</c:v>
                </c:pt>
                <c:pt idx="4">
                  <c:v>76.244738733189195</c:v>
                </c:pt>
                <c:pt idx="5">
                  <c:v>75.910497500595099</c:v>
                </c:pt>
                <c:pt idx="6">
                  <c:v>76.231764382053399</c:v>
                </c:pt>
                <c:pt idx="7">
                  <c:v>75.532425940752603</c:v>
                </c:pt>
                <c:pt idx="8">
                  <c:v>74.962880475129879</c:v>
                </c:pt>
                <c:pt idx="9">
                  <c:v>74.379344587884361</c:v>
                </c:pt>
                <c:pt idx="10">
                  <c:v>73.535492763611103</c:v>
                </c:pt>
                <c:pt idx="11">
                  <c:v>73.402210475732801</c:v>
                </c:pt>
                <c:pt idx="12">
                  <c:v>72.701149425287397</c:v>
                </c:pt>
                <c:pt idx="13">
                  <c:v>71.615964275746563</c:v>
                </c:pt>
                <c:pt idx="14">
                  <c:v>69.802999117906182</c:v>
                </c:pt>
                <c:pt idx="15">
                  <c:v>70.468302007008504</c:v>
                </c:pt>
                <c:pt idx="16">
                  <c:v>69.42419825072885</c:v>
                </c:pt>
                <c:pt idx="17">
                  <c:v>68.073770491803103</c:v>
                </c:pt>
                <c:pt idx="18">
                  <c:v>67.947558770343605</c:v>
                </c:pt>
                <c:pt idx="19">
                  <c:v>66.060315940641445</c:v>
                </c:pt>
                <c:pt idx="20">
                  <c:v>65.242018537589729</c:v>
                </c:pt>
                <c:pt idx="21">
                  <c:v>63.923035809727423</c:v>
                </c:pt>
                <c:pt idx="22">
                  <c:v>62.764311500773601</c:v>
                </c:pt>
                <c:pt idx="23">
                  <c:v>61.743869209809247</c:v>
                </c:pt>
                <c:pt idx="24">
                  <c:v>62.685745734727568</c:v>
                </c:pt>
                <c:pt idx="25">
                  <c:v>57.814207650272913</c:v>
                </c:pt>
                <c:pt idx="26">
                  <c:v>59.810314167160463</c:v>
                </c:pt>
                <c:pt idx="27">
                  <c:v>57.984678845020603</c:v>
                </c:pt>
                <c:pt idx="28">
                  <c:v>54.885786802030452</c:v>
                </c:pt>
                <c:pt idx="29">
                  <c:v>56.154822335025379</c:v>
                </c:pt>
                <c:pt idx="30">
                  <c:v>51.100733822548356</c:v>
                </c:pt>
                <c:pt idx="31">
                  <c:v>50.800582241630273</c:v>
                </c:pt>
                <c:pt idx="32">
                  <c:v>45.856353591160193</c:v>
                </c:pt>
                <c:pt idx="33">
                  <c:v>42.76261373035566</c:v>
                </c:pt>
                <c:pt idx="34">
                  <c:v>37.477477477477187</c:v>
                </c:pt>
                <c:pt idx="35">
                  <c:v>35.226179018286807</c:v>
                </c:pt>
                <c:pt idx="36">
                  <c:v>27.39861523244312</c:v>
                </c:pt>
                <c:pt idx="37">
                  <c:v>26.116838487972519</c:v>
                </c:pt>
                <c:pt idx="38">
                  <c:v>20.309050772626929</c:v>
                </c:pt>
                <c:pt idx="39">
                  <c:v>16.705882352941181</c:v>
                </c:pt>
                <c:pt idx="40">
                  <c:v>14.03225806451613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6066696"/>
        <c:axId val="-2146377608"/>
      </c:lineChart>
      <c:catAx>
        <c:axId val="-21460666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377608"/>
        <c:crosses val="autoZero"/>
        <c:auto val="1"/>
        <c:lblAlgn val="ctr"/>
        <c:lblOffset val="100"/>
        <c:tickLblSkip val="5"/>
        <c:noMultiLvlLbl val="0"/>
      </c:catAx>
      <c:valAx>
        <c:axId val="-214637760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0666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19.29864087584167</c:v>
                </c:pt>
                <c:pt idx="4">
                  <c:v>8.8521782224957555</c:v>
                </c:pt>
                <c:pt idx="5">
                  <c:v>9.4229696607387012</c:v>
                </c:pt>
                <c:pt idx="6">
                  <c:v>10.231284978361879</c:v>
                </c:pt>
                <c:pt idx="7">
                  <c:v>7.7213002072465047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9.4414780610498479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9.8208737616672188</c:v>
                </c:pt>
                <c:pt idx="4">
                  <c:v>6.1894026983319472</c:v>
                </c:pt>
                <c:pt idx="5">
                  <c:v>7.2112604656637203</c:v>
                </c:pt>
                <c:pt idx="6">
                  <c:v>8.8196769379175208</c:v>
                </c:pt>
                <c:pt idx="7">
                  <c:v>7.6249551373574258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693208"/>
        <c:axId val="-2041389112"/>
      </c:barChart>
      <c:catAx>
        <c:axId val="-2145693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1389112"/>
        <c:crosses val="autoZero"/>
        <c:auto val="1"/>
        <c:lblAlgn val="ctr"/>
        <c:lblOffset val="100"/>
        <c:noMultiLvlLbl val="0"/>
      </c:catAx>
      <c:valAx>
        <c:axId val="-2041389112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6932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545023218251597E-2"/>
          <c:y val="3.2013852435112303E-2"/>
          <c:w val="0.90274907040133801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0821448"/>
        <c:axId val="-2060402824"/>
      </c:lineChart>
      <c:catAx>
        <c:axId val="-204082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402824"/>
        <c:crosses val="autoZero"/>
        <c:auto val="1"/>
        <c:lblAlgn val="ctr"/>
        <c:lblOffset val="100"/>
        <c:tickLblSkip val="4"/>
        <c:noMultiLvlLbl val="0"/>
      </c:catAx>
      <c:valAx>
        <c:axId val="-20604028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21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15182263699096E-2"/>
          <c:y val="2.4444444444444401E-2"/>
          <c:w val="0.87550958844078997"/>
          <c:h val="0.7931914552347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</c:v>
                </c:pt>
                <c:pt idx="1">
                  <c:v>1E-3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7122408"/>
        <c:axId val="-2062862520"/>
      </c:barChart>
      <c:catAx>
        <c:axId val="-2087122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862520"/>
        <c:crosses val="autoZero"/>
        <c:auto val="1"/>
        <c:lblAlgn val="ctr"/>
        <c:lblOffset val="100"/>
        <c:noMultiLvlLbl val="0"/>
      </c:catAx>
      <c:valAx>
        <c:axId val="-20628625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1224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2835830909464494E-2"/>
          <c:y val="3.2013852435112303E-2"/>
          <c:w val="0.90649968579765405"/>
          <c:h val="0.883399679206765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4.62519936204143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6.5220417686178509</c:v>
                </c:pt>
                <c:pt idx="4">
                  <c:v>5.3593385679283809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5.644068822211981</c:v>
                </c:pt>
                <c:pt idx="9">
                  <c:v>5.4519436740319174</c:v>
                </c:pt>
                <c:pt idx="10">
                  <c:v>5.562922538353444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2086908344"/>
        <c:axId val="2137604456"/>
      </c:lineChart>
      <c:catAx>
        <c:axId val="-2086908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760445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7604456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90834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384.06349318720231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384.06349318720231</c:v>
                </c:pt>
                <c:pt idx="2">
                  <c:v>1100.189412142415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5683144"/>
        <c:axId val="-2039552392"/>
      </c:barChart>
      <c:catAx>
        <c:axId val="-210568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52392"/>
        <c:crosses val="autoZero"/>
        <c:auto val="1"/>
        <c:lblAlgn val="ctr"/>
        <c:lblOffset val="100"/>
        <c:noMultiLvlLbl val="0"/>
      </c:catAx>
      <c:valAx>
        <c:axId val="-2039552392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83144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25172708082940298"/>
          <c:w val="0.72054643190214496"/>
          <c:h val="0.627132654452535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2318.8031725772648</c:v>
                </c:pt>
                <c:pt idx="5">
                  <c:v>2819.6918595024222</c:v>
                </c:pt>
                <c:pt idx="7">
                  <c:v>3007.730357142857</c:v>
                </c:pt>
                <c:pt idx="9">
                  <c:v>3492.6724137931042</c:v>
                </c:pt>
                <c:pt idx="11">
                  <c:v>3987.67947946698</c:v>
                </c:pt>
                <c:pt idx="13">
                  <c:v>4114.7145363183063</c:v>
                </c:pt>
                <c:pt idx="15">
                  <c:v>4188.9179724952064</c:v>
                </c:pt>
                <c:pt idx="17">
                  <c:v>1336.6999481774551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0</c:v>
                </c:pt>
                <c:pt idx="17">
                  <c:v>3263.7307317160848</c:v>
                </c:pt>
                <c:pt idx="19">
                  <c:v>526.30572920494865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499224"/>
        <c:axId val="-2045626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53254.251333362721</c:v>
                </c:pt>
                <c:pt idx="3">
                  <c:v>57970.079314431583</c:v>
                </c:pt>
                <c:pt idx="5">
                  <c:v>62659.819100053821</c:v>
                </c:pt>
                <c:pt idx="7">
                  <c:v>66838.452380952367</c:v>
                </c:pt>
                <c:pt idx="9">
                  <c:v>69853.448275862014</c:v>
                </c:pt>
                <c:pt idx="11">
                  <c:v>72503.263263036002</c:v>
                </c:pt>
                <c:pt idx="13">
                  <c:v>74812.991569423713</c:v>
                </c:pt>
                <c:pt idx="15">
                  <c:v>76162.144954458301</c:v>
                </c:pt>
                <c:pt idx="17">
                  <c:v>76673.844664892356</c:v>
                </c:pt>
                <c:pt idx="19">
                  <c:v>76028.144899675564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998456"/>
        <c:axId val="-2144962184"/>
      </c:lineChart>
      <c:catAx>
        <c:axId val="-2045499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45626184"/>
        <c:crosses val="autoZero"/>
        <c:auto val="1"/>
        <c:lblAlgn val="ctr"/>
        <c:lblOffset val="100"/>
        <c:noMultiLvlLbl val="0"/>
      </c:catAx>
      <c:valAx>
        <c:axId val="-2045626184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499224"/>
        <c:crosses val="autoZero"/>
        <c:crossBetween val="between"/>
        <c:majorUnit val="2000"/>
      </c:valAx>
      <c:valAx>
        <c:axId val="-2144962184"/>
        <c:scaling>
          <c:orientation val="minMax"/>
          <c:max val="1000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4998456"/>
        <c:crosses val="max"/>
        <c:crossBetween val="between"/>
        <c:majorUnit val="25000"/>
      </c:valAx>
      <c:catAx>
        <c:axId val="-2144998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9621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4.1583652025280901E-2"/>
          <c:w val="0.72054643190214496"/>
          <c:h val="0.83556904697464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3942.4911473087818</c:v>
                </c:pt>
                <c:pt idx="9">
                  <c:v>4590.8970489604289</c:v>
                </c:pt>
                <c:pt idx="11">
                  <c:v>4884.9350093716903</c:v>
                </c:pt>
                <c:pt idx="13">
                  <c:v>5585.2423578126864</c:v>
                </c:pt>
                <c:pt idx="15">
                  <c:v>529.79638572805197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3790.036460921036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111736"/>
        <c:axId val="2061836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61122.135523613921</c:v>
                </c:pt>
                <c:pt idx="5">
                  <c:v>66290.037593984962</c:v>
                </c:pt>
                <c:pt idx="7">
                  <c:v>71681.657223796035</c:v>
                </c:pt>
                <c:pt idx="9">
                  <c:v>76514.950816007142</c:v>
                </c:pt>
                <c:pt idx="11">
                  <c:v>81415.583489528159</c:v>
                </c:pt>
                <c:pt idx="13">
                  <c:v>85926.805504810603</c:v>
                </c:pt>
                <c:pt idx="15">
                  <c:v>89169.011652999572</c:v>
                </c:pt>
                <c:pt idx="17">
                  <c:v>92974.037528308007</c:v>
                </c:pt>
                <c:pt idx="19">
                  <c:v>97016.357942430695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497960"/>
        <c:axId val="-2089471432"/>
      </c:lineChart>
      <c:catAx>
        <c:axId val="-204511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1836296"/>
        <c:crosses val="autoZero"/>
        <c:auto val="1"/>
        <c:lblAlgn val="ctr"/>
        <c:lblOffset val="100"/>
        <c:noMultiLvlLbl val="0"/>
      </c:catAx>
      <c:valAx>
        <c:axId val="2061836296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111736"/>
        <c:crosses val="autoZero"/>
        <c:crossBetween val="between"/>
        <c:majorUnit val="2000"/>
      </c:valAx>
      <c:valAx>
        <c:axId val="-2089471432"/>
        <c:scaling>
          <c:orientation val="minMax"/>
          <c:max val="1000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2497960"/>
        <c:crosses val="max"/>
        <c:crossBetween val="between"/>
        <c:majorUnit val="25000"/>
      </c:valAx>
      <c:catAx>
        <c:axId val="-2082497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9471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824690840297895E-2"/>
          <c:y val="2.4444444444444401E-2"/>
          <c:w val="0.88722506967144499"/>
          <c:h val="0.82356167979002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38.561493278351001</c:v>
                </c:pt>
                <c:pt idx="3">
                  <c:v>20.34984985745827</c:v>
                </c:pt>
                <c:pt idx="4">
                  <c:v>16.775039288399309</c:v>
                </c:pt>
                <c:pt idx="5">
                  <c:v>14.00786121903246</c:v>
                </c:pt>
                <c:pt idx="6">
                  <c:v>11.355777023739151</c:v>
                </c:pt>
                <c:pt idx="7">
                  <c:v>10.19932468577562</c:v>
                </c:pt>
                <c:pt idx="8">
                  <c:v>8.9329732488222309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15.200553279771061</c:v>
                </c:pt>
                <c:pt idx="5">
                  <c:v>12.893301658234479</c:v>
                </c:pt>
                <c:pt idx="6">
                  <c:v>10.632228877187099</c:v>
                </c:pt>
                <c:pt idx="7">
                  <c:v>9.5090730978373728</c:v>
                </c:pt>
                <c:pt idx="8">
                  <c:v>8.0380845269504047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980584"/>
        <c:axId val="-2044927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4.8499999999999996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1.1399999999999999</c:v>
                </c:pt>
                <c:pt idx="1">
                  <c:v>2.14</c:v>
                </c:pt>
                <c:pt idx="2">
                  <c:v>3.14</c:v>
                </c:pt>
                <c:pt idx="3">
                  <c:v>4.1399999999999997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8.14</c:v>
                </c:pt>
                <c:pt idx="8">
                  <c:v>9.14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980584"/>
        <c:axId val="-2044927128"/>
      </c:scatterChart>
      <c:catAx>
        <c:axId val="-204498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4927128"/>
        <c:crosses val="autoZero"/>
        <c:auto val="1"/>
        <c:lblAlgn val="ctr"/>
        <c:lblOffset val="100"/>
        <c:noMultiLvlLbl val="0"/>
      </c:catAx>
      <c:valAx>
        <c:axId val="-2044927128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80584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01"/>
          <c:y val="2.4444444444444401E-2"/>
          <c:w val="0.88353920900722605"/>
          <c:h val="0.808759405074365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653.12903655000002</c:v>
                </c:pt>
                <c:pt idx="2">
                  <c:v>885.49058741160684</c:v>
                </c:pt>
                <c:pt idx="3">
                  <c:v>1033.3937862763421</c:v>
                </c:pt>
                <c:pt idx="4">
                  <c:v>1114.6540412616071</c:v>
                </c:pt>
                <c:pt idx="5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653.12903655000002</c:v>
                </c:pt>
                <c:pt idx="1">
                  <c:v>232.36155086160679</c:v>
                </c:pt>
                <c:pt idx="2">
                  <c:v>147.90319886473469</c:v>
                </c:pt>
                <c:pt idx="3">
                  <c:v>81.260254985265306</c:v>
                </c:pt>
                <c:pt idx="4">
                  <c:v>37.5364383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59435624"/>
        <c:axId val="-204116277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000000000000004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1.7962962962962961</c:v>
                </c:pt>
                <c:pt idx="1">
                  <c:v>2.7962962962962958</c:v>
                </c:pt>
                <c:pt idx="2">
                  <c:v>3.7962962962962958</c:v>
                </c:pt>
                <c:pt idx="3">
                  <c:v>4.7962962962962958</c:v>
                </c:pt>
                <c:pt idx="4">
                  <c:v>5.7962962962962958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653.12903655000002</c:v>
                </c:pt>
                <c:pt idx="1">
                  <c:v>885.49058741160684</c:v>
                </c:pt>
                <c:pt idx="2">
                  <c:v>1033.3937862763421</c:v>
                </c:pt>
                <c:pt idx="3">
                  <c:v>1114.6540412616071</c:v>
                </c:pt>
                <c:pt idx="4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1170024"/>
        <c:axId val="-2041172952"/>
      </c:scatterChart>
      <c:catAx>
        <c:axId val="-205943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41162776"/>
        <c:crosses val="autoZero"/>
        <c:auto val="1"/>
        <c:lblAlgn val="ctr"/>
        <c:lblOffset val="100"/>
        <c:noMultiLvlLbl val="0"/>
      </c:catAx>
      <c:valAx>
        <c:axId val="-204116277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435624"/>
        <c:crosses val="autoZero"/>
        <c:crossBetween val="between"/>
        <c:majorUnit val="500"/>
      </c:valAx>
      <c:valAx>
        <c:axId val="-20411729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41170024"/>
        <c:crosses val="max"/>
        <c:crossBetween val="midCat"/>
      </c:valAx>
      <c:valAx>
        <c:axId val="-2041170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1172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01"/>
          <c:y val="2.4444444444444401E-2"/>
          <c:w val="0.88353920900722605"/>
          <c:h val="0.808746864975210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716.12591895521302</c:v>
                </c:pt>
                <c:pt idx="2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716.12591895521302</c:v>
                </c:pt>
                <c:pt idx="1">
                  <c:v>436.0645606063938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44776168"/>
        <c:axId val="20618694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2.7962962962962958</c:v>
                </c:pt>
                <c:pt idx="1">
                  <c:v>1.7962962962962961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716.12591895521302</c:v>
                </c:pt>
                <c:pt idx="1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4781448"/>
        <c:axId val="2061873048"/>
      </c:scatterChart>
      <c:catAx>
        <c:axId val="-204477616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69432"/>
        <c:crosses val="autoZero"/>
        <c:auto val="1"/>
        <c:lblAlgn val="ctr"/>
        <c:lblOffset val="100"/>
        <c:noMultiLvlLbl val="0"/>
      </c:catAx>
      <c:valAx>
        <c:axId val="2061869432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76168"/>
        <c:crosses val="max"/>
        <c:crossBetween val="between"/>
        <c:majorUnit val="500"/>
      </c:valAx>
      <c:valAx>
        <c:axId val="206187304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44781448"/>
        <c:crosses val="max"/>
        <c:crossBetween val="midCat"/>
      </c:valAx>
      <c:valAx>
        <c:axId val="-204478144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730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470825762164304E-2"/>
          <c:y val="2.4444444444444401E-2"/>
          <c:w val="0.77743458509993901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4.1457335526315786</c:v>
                </c:pt>
                <c:pt idx="5">
                  <c:v>5.1440258481421646</c:v>
                </c:pt>
                <c:pt idx="6">
                  <c:v>5.6297434312210202</c:v>
                </c:pt>
                <c:pt idx="7">
                  <c:v>6.4443598200899546</c:v>
                </c:pt>
                <c:pt idx="8">
                  <c:v>7.3114260089686089</c:v>
                </c:pt>
                <c:pt idx="9">
                  <c:v>7.9307002967359042</c:v>
                </c:pt>
                <c:pt idx="10">
                  <c:v>8.8123876651982407</c:v>
                </c:pt>
                <c:pt idx="11">
                  <c:v>9.6363162393162405</c:v>
                </c:pt>
                <c:pt idx="12">
                  <c:v>10.44017718120805</c:v>
                </c:pt>
                <c:pt idx="13">
                  <c:v>11.489483028720629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17.862656784492589</c:v>
                </c:pt>
                <c:pt idx="19">
                  <c:v>19.103403930131009</c:v>
                </c:pt>
                <c:pt idx="20">
                  <c:v>21.366962325080731</c:v>
                </c:pt>
                <c:pt idx="21">
                  <c:v>23.235638830897699</c:v>
                </c:pt>
                <c:pt idx="22">
                  <c:v>25.247310483870969</c:v>
                </c:pt>
                <c:pt idx="23">
                  <c:v>28.539950199203179</c:v>
                </c:pt>
                <c:pt idx="24">
                  <c:v>32.008476653696441</c:v>
                </c:pt>
                <c:pt idx="25">
                  <c:v>34.675478532577898</c:v>
                </c:pt>
                <c:pt idx="26">
                  <c:v>44.571640286511602</c:v>
                </c:pt>
                <c:pt idx="27">
                  <c:v>52.468283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9667624"/>
        <c:axId val="2136211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7.4442051282051258</c:v>
                </c:pt>
                <c:pt idx="12">
                  <c:v>7.7594335570469761</c:v>
                </c:pt>
                <c:pt idx="13">
                  <c:v>8.0259086161879907</c:v>
                </c:pt>
                <c:pt idx="14">
                  <c:v>8.1767786259541904</c:v>
                </c:pt>
                <c:pt idx="15">
                  <c:v>9.2848957816377098</c:v>
                </c:pt>
                <c:pt idx="16">
                  <c:v>9.9659564164648895</c:v>
                </c:pt>
                <c:pt idx="17">
                  <c:v>11.163422584400459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14.611317545748109</c:v>
                </c:pt>
                <c:pt idx="21">
                  <c:v>15.890968684759921</c:v>
                </c:pt>
                <c:pt idx="22">
                  <c:v>16.980792338709641</c:v>
                </c:pt>
                <c:pt idx="23">
                  <c:v>21.385762948207169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30.756386779534871</c:v>
                </c:pt>
                <c:pt idx="27">
                  <c:v>36.807656000000001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667624"/>
        <c:axId val="2136211720"/>
      </c:lineChart>
      <c:catAx>
        <c:axId val="-208966762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6211720"/>
        <c:crosses val="autoZero"/>
        <c:auto val="1"/>
        <c:lblAlgn val="ctr"/>
        <c:lblOffset val="100"/>
        <c:tickLblSkip val="3"/>
        <c:noMultiLvlLbl val="0"/>
      </c:catAx>
      <c:valAx>
        <c:axId val="2136211720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66762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611.30231522855217</c:v>
                </c:pt>
                <c:pt idx="2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611.30231522855217</c:v>
                </c:pt>
                <c:pt idx="1">
                  <c:v>705.61548597144804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2044751224"/>
        <c:axId val="-20834884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2.6481481481481479</c:v>
                </c:pt>
                <c:pt idx="1">
                  <c:v>1.6481481481481479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611.30231522855217</c:v>
                </c:pt>
                <c:pt idx="1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61742328"/>
        <c:axId val="2061864696"/>
      </c:scatterChart>
      <c:catAx>
        <c:axId val="-204475122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88456"/>
        <c:crosses val="autoZero"/>
        <c:auto val="1"/>
        <c:lblAlgn val="ctr"/>
        <c:lblOffset val="100"/>
        <c:noMultiLvlLbl val="0"/>
      </c:catAx>
      <c:valAx>
        <c:axId val="-208348845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51224"/>
        <c:crosses val="max"/>
        <c:crossBetween val="between"/>
        <c:majorUnit val="300"/>
      </c:valAx>
      <c:valAx>
        <c:axId val="2061864696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61742328"/>
        <c:crosses val="max"/>
        <c:crossBetween val="midCat"/>
      </c:valAx>
      <c:valAx>
        <c:axId val="206174232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64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1368261659600196E-2"/>
          <c:y val="2.4444444444444401E-2"/>
          <c:w val="0.79153714920250295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0.71055699999999999</c:v>
                </c:pt>
                <c:pt idx="1">
                  <c:v>1.414644</c:v>
                </c:pt>
                <c:pt idx="2">
                  <c:v>0.45131100000000002</c:v>
                </c:pt>
                <c:pt idx="3">
                  <c:v>1.6180000000000001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3657384"/>
        <c:axId val="-2042926856"/>
      </c:barChart>
      <c:catAx>
        <c:axId val="-20836573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26856"/>
        <c:crosses val="autoZero"/>
        <c:auto val="1"/>
        <c:lblAlgn val="ctr"/>
        <c:lblOffset val="100"/>
        <c:tickLblSkip val="5"/>
        <c:noMultiLvlLbl val="0"/>
      </c:catAx>
      <c:valAx>
        <c:axId val="-2042926856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5738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0.43897260040000002</c:v>
                </c:pt>
                <c:pt idx="1">
                  <c:v>0.70561548597144796</c:v>
                </c:pt>
                <c:pt idx="2">
                  <c:v>0.70561548597144796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0.43897260040000002</c:v>
                </c:pt>
                <c:pt idx="2">
                  <c:v>1.050274915628552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2977432"/>
        <c:axId val="-2043534728"/>
      </c:barChart>
      <c:catAx>
        <c:axId val="-2042977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34728"/>
        <c:crosses val="autoZero"/>
        <c:auto val="1"/>
        <c:lblAlgn val="ctr"/>
        <c:lblOffset val="100"/>
        <c:noMultiLvlLbl val="0"/>
      </c:catAx>
      <c:valAx>
        <c:axId val="-204353472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774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2.8310152859456501E-2"/>
          <c:w val="0.83206105714325196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417342.86200000002</c:v>
                </c:pt>
                <c:pt idx="18">
                  <c:v>428735.27899999992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517775.52041684109</c:v>
                </c:pt>
                <c:pt idx="23">
                  <c:v>547847.7949999955</c:v>
                </c:pt>
                <c:pt idx="24">
                  <c:v>576273.35200000007</c:v>
                </c:pt>
                <c:pt idx="25">
                  <c:v>596733.56798911595</c:v>
                </c:pt>
                <c:pt idx="26">
                  <c:v>608096.03592856787</c:v>
                </c:pt>
                <c:pt idx="27">
                  <c:v>621963.53182778205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625480"/>
        <c:axId val="-2086519480"/>
      </c:lineChart>
      <c:catAx>
        <c:axId val="-204362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6519480"/>
        <c:crosses val="autoZero"/>
        <c:auto val="1"/>
        <c:lblAlgn val="ctr"/>
        <c:lblOffset val="100"/>
        <c:tickLblSkip val="3"/>
        <c:noMultiLvlLbl val="0"/>
      </c:catAx>
      <c:valAx>
        <c:axId val="-20865194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2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625.56331379999938</c:v>
                </c:pt>
                <c:pt idx="2">
                  <c:v>1060.5633138000001</c:v>
                </c:pt>
                <c:pt idx="3">
                  <c:v>1207.7009128671309</c:v>
                </c:pt>
                <c:pt idx="4">
                  <c:v>1283.0702044499999</c:v>
                </c:pt>
                <c:pt idx="5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625.56331379999938</c:v>
                </c:pt>
                <c:pt idx="1">
                  <c:v>435</c:v>
                </c:pt>
                <c:pt idx="2">
                  <c:v>147.1375990671313</c:v>
                </c:pt>
                <c:pt idx="3">
                  <c:v>75.369291582868655</c:v>
                </c:pt>
                <c:pt idx="4">
                  <c:v>33.847596750000001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440984"/>
        <c:axId val="-208043888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625.56331379999938</c:v>
                </c:pt>
                <c:pt idx="1">
                  <c:v>1060.5633138000001</c:v>
                </c:pt>
                <c:pt idx="2">
                  <c:v>1207.7009128671309</c:v>
                </c:pt>
                <c:pt idx="3">
                  <c:v>1283.0702044499999</c:v>
                </c:pt>
                <c:pt idx="4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7433112"/>
        <c:axId val="-2040213368"/>
      </c:scatterChart>
      <c:catAx>
        <c:axId val="-2080440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438888"/>
        <c:crosses val="autoZero"/>
        <c:auto val="1"/>
        <c:lblAlgn val="ctr"/>
        <c:lblOffset val="100"/>
        <c:noMultiLvlLbl val="0"/>
      </c:catAx>
      <c:valAx>
        <c:axId val="-2080438888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440984"/>
        <c:crosses val="autoZero"/>
        <c:crossBetween val="between"/>
        <c:majorUnit val="500"/>
      </c:valAx>
      <c:valAx>
        <c:axId val="-204021336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07433112"/>
        <c:crosses val="max"/>
        <c:crossBetween val="midCat"/>
      </c:valAx>
      <c:valAx>
        <c:axId val="-210743311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0213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616904564597698E-2"/>
          <c:y val="2.8310152859456501E-2"/>
          <c:w val="0.91710144529592597"/>
          <c:h val="0.88710336644843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2.8028969859081361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4.2225523681499757</c:v>
                </c:pt>
                <c:pt idx="27">
                  <c:v>4.3541935769999727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14120"/>
        <c:axId val="-2145222584"/>
      </c:barChart>
      <c:catAx>
        <c:axId val="-214341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5222584"/>
        <c:crosses val="autoZero"/>
        <c:auto val="1"/>
        <c:lblAlgn val="ctr"/>
        <c:lblOffset val="100"/>
        <c:tickLblSkip val="3"/>
        <c:noMultiLvlLbl val="0"/>
      </c:catAx>
      <c:valAx>
        <c:axId val="-2145222584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341412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899"/>
          <c:y val="2.8310152859456501E-2"/>
          <c:w val="0.83087056641132295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417342.86200000002</c:v>
                </c:pt>
                <c:pt idx="18">
                  <c:v>428735.27899999992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517775.52041684109</c:v>
                </c:pt>
                <c:pt idx="23">
                  <c:v>547847.79499999247</c:v>
                </c:pt>
                <c:pt idx="24">
                  <c:v>576241.7719999979</c:v>
                </c:pt>
                <c:pt idx="25">
                  <c:v>601600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6428888"/>
        <c:axId val="-2084001544"/>
      </c:lineChart>
      <c:catAx>
        <c:axId val="-208642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4001544"/>
        <c:crosses val="autoZero"/>
        <c:auto val="1"/>
        <c:lblAlgn val="ctr"/>
        <c:lblOffset val="100"/>
        <c:tickLblSkip val="3"/>
        <c:noMultiLvlLbl val="0"/>
      </c:catAx>
      <c:valAx>
        <c:axId val="-2084001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428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2.8310152859456501E-2"/>
          <c:w val="0.866768005932566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</c:v>
                </c:pt>
                <c:pt idx="1">
                  <c:v>22299</c:v>
                </c:pt>
                <c:pt idx="2">
                  <c:v>25223</c:v>
                </c:pt>
                <c:pt idx="3">
                  <c:v>25399</c:v>
                </c:pt>
                <c:pt idx="4">
                  <c:v>25882</c:v>
                </c:pt>
                <c:pt idx="5">
                  <c:v>26652</c:v>
                </c:pt>
                <c:pt idx="6">
                  <c:v>28184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</c:v>
                </c:pt>
                <c:pt idx="1">
                  <c:v>23502</c:v>
                </c:pt>
                <c:pt idx="2">
                  <c:v>25648</c:v>
                </c:pt>
                <c:pt idx="3">
                  <c:v>26992</c:v>
                </c:pt>
                <c:pt idx="4">
                  <c:v>29617</c:v>
                </c:pt>
                <c:pt idx="5">
                  <c:v>33611</c:v>
                </c:pt>
                <c:pt idx="6">
                  <c:v>36905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0402104"/>
        <c:axId val="-2039859784"/>
      </c:lineChart>
      <c:catAx>
        <c:axId val="-2080402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859784"/>
        <c:crosses val="autoZero"/>
        <c:auto val="1"/>
        <c:lblAlgn val="ctr"/>
        <c:lblOffset val="100"/>
        <c:tickLblSkip val="1"/>
        <c:noMultiLvlLbl val="0"/>
      </c:catAx>
      <c:valAx>
        <c:axId val="-20398597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0402104"/>
        <c:crosses val="autoZero"/>
        <c:crossBetween val="between"/>
        <c:majorUnit val="1000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0.44514681767554498</c:v>
                </c:pt>
                <c:pt idx="1">
                  <c:v>0.53912239525611205</c:v>
                </c:pt>
                <c:pt idx="2">
                  <c:v>0.66043967217787902</c:v>
                </c:pt>
                <c:pt idx="3">
                  <c:v>0.74483554222161596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1.0918353961945571</c:v>
                </c:pt>
                <c:pt idx="7">
                  <c:v>1.2225254278884461</c:v>
                </c:pt>
                <c:pt idx="8">
                  <c:v>1.323197916804475</c:v>
                </c:pt>
                <c:pt idx="9">
                  <c:v>1.3760338802644001</c:v>
                </c:pt>
                <c:pt idx="10">
                  <c:v>1.483379271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2.9623250807319701E-2</c:v>
                </c:pt>
                <c:pt idx="5">
                  <c:v>0.13193539746868499</c:v>
                </c:pt>
                <c:pt idx="6">
                  <c:v>0.22244573825604799</c:v>
                </c:pt>
                <c:pt idx="7">
                  <c:v>0.34757344347609598</c:v>
                </c:pt>
                <c:pt idx="8">
                  <c:v>0.73121188061770404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4971352"/>
        <c:axId val="-2044800296"/>
      </c:barChart>
      <c:catAx>
        <c:axId val="-204497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800296"/>
        <c:crosses val="autoZero"/>
        <c:auto val="1"/>
        <c:lblAlgn val="ctr"/>
        <c:lblOffset val="100"/>
        <c:tickLblSkip val="2"/>
        <c:noMultiLvlLbl val="0"/>
      </c:catAx>
      <c:valAx>
        <c:axId val="-2044800296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7135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42.231241544385483</c:v>
                </c:pt>
                <c:pt idx="1">
                  <c:v>52.998137802607083</c:v>
                </c:pt>
                <c:pt idx="2">
                  <c:v>60.747283988222122</c:v>
                </c:pt>
                <c:pt idx="3">
                  <c:v>66.075414422189581</c:v>
                </c:pt>
                <c:pt idx="4">
                  <c:v>68.504178272980312</c:v>
                </c:pt>
                <c:pt idx="5">
                  <c:v>69.277108433734696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60.906040268456373</c:v>
                </c:pt>
                <c:pt idx="9">
                  <c:v>56.645947884293442</c:v>
                </c:pt>
                <c:pt idx="10">
                  <c:v>51.504348035555118</c:v>
                </c:pt>
                <c:pt idx="11">
                  <c:v>47.620429483459077</c:v>
                </c:pt>
                <c:pt idx="12">
                  <c:v>44.404825868216463</c:v>
                </c:pt>
                <c:pt idx="13">
                  <c:v>42.534654431862343</c:v>
                </c:pt>
                <c:pt idx="14">
                  <c:v>40.313072769604069</c:v>
                </c:pt>
                <c:pt idx="15">
                  <c:v>39.226748729972641</c:v>
                </c:pt>
                <c:pt idx="16">
                  <c:v>39.137805764107533</c:v>
                </c:pt>
                <c:pt idx="17">
                  <c:v>39.083166809401447</c:v>
                </c:pt>
                <c:pt idx="18">
                  <c:v>40.09395184967704</c:v>
                </c:pt>
                <c:pt idx="19">
                  <c:v>41.095400462576599</c:v>
                </c:pt>
                <c:pt idx="20">
                  <c:v>42.797611147976113</c:v>
                </c:pt>
                <c:pt idx="21">
                  <c:v>43.83238518107396</c:v>
                </c:pt>
                <c:pt idx="22">
                  <c:v>45.567066192856707</c:v>
                </c:pt>
                <c:pt idx="23">
                  <c:v>47.476011681268119</c:v>
                </c:pt>
                <c:pt idx="24">
                  <c:v>49.277531892736263</c:v>
                </c:pt>
                <c:pt idx="25">
                  <c:v>50.7757121840311</c:v>
                </c:pt>
                <c:pt idx="26">
                  <c:v>51.644996059889642</c:v>
                </c:pt>
                <c:pt idx="27">
                  <c:v>52.402190666710368</c:v>
                </c:pt>
                <c:pt idx="28">
                  <c:v>53.777985074626848</c:v>
                </c:pt>
                <c:pt idx="29">
                  <c:v>54.129083984766467</c:v>
                </c:pt>
                <c:pt idx="30">
                  <c:v>54.534503527791998</c:v>
                </c:pt>
                <c:pt idx="31">
                  <c:v>53.931195495433499</c:v>
                </c:pt>
                <c:pt idx="32">
                  <c:v>53.471927591571173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48.265609514370666</c:v>
                </c:pt>
                <c:pt idx="36">
                  <c:v>45.329172114208603</c:v>
                </c:pt>
                <c:pt idx="37">
                  <c:v>43.007374438190013</c:v>
                </c:pt>
                <c:pt idx="38">
                  <c:v>39.16928278193673</c:v>
                </c:pt>
                <c:pt idx="39">
                  <c:v>34.013219043684813</c:v>
                </c:pt>
                <c:pt idx="40">
                  <c:v>30.14049226747985</c:v>
                </c:pt>
                <c:pt idx="41">
                  <c:v>26.726233892535731</c:v>
                </c:pt>
                <c:pt idx="42">
                  <c:v>23.06994230893887</c:v>
                </c:pt>
                <c:pt idx="43">
                  <c:v>18.520170798546939</c:v>
                </c:pt>
                <c:pt idx="44">
                  <c:v>14.906832298136649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30.554003724394779</c:v>
                </c:pt>
                <c:pt idx="2">
                  <c:v>24.401800521203501</c:v>
                </c:pt>
                <c:pt idx="3">
                  <c:v>20.436891759173829</c:v>
                </c:pt>
                <c:pt idx="4">
                  <c:v>17.90250696378828</c:v>
                </c:pt>
                <c:pt idx="5">
                  <c:v>16.967433050981089</c:v>
                </c:pt>
                <c:pt idx="6">
                  <c:v>17.109584196433079</c:v>
                </c:pt>
                <c:pt idx="7">
                  <c:v>17.859943153974321</c:v>
                </c:pt>
                <c:pt idx="8">
                  <c:v>19.676414189837011</c:v>
                </c:pt>
                <c:pt idx="9">
                  <c:v>21.876643557255559</c:v>
                </c:pt>
                <c:pt idx="10">
                  <c:v>23.922626647074409</c:v>
                </c:pt>
                <c:pt idx="11">
                  <c:v>26.400174114915831</c:v>
                </c:pt>
                <c:pt idx="12">
                  <c:v>29.12128168807698</c:v>
                </c:pt>
                <c:pt idx="13">
                  <c:v>30.705778992581021</c:v>
                </c:pt>
                <c:pt idx="14">
                  <c:v>32.867687125377529</c:v>
                </c:pt>
                <c:pt idx="15">
                  <c:v>34.552071121531839</c:v>
                </c:pt>
                <c:pt idx="16">
                  <c:v>35.911843061273707</c:v>
                </c:pt>
                <c:pt idx="17">
                  <c:v>36.889808735369549</c:v>
                </c:pt>
                <c:pt idx="18">
                  <c:v>37.268349970640038</c:v>
                </c:pt>
                <c:pt idx="19">
                  <c:v>37.0824292424712</c:v>
                </c:pt>
                <c:pt idx="20">
                  <c:v>36.963503649635037</c:v>
                </c:pt>
                <c:pt idx="21">
                  <c:v>36.875260163729713</c:v>
                </c:pt>
                <c:pt idx="22">
                  <c:v>36.107932301391322</c:v>
                </c:pt>
                <c:pt idx="23">
                  <c:v>35.525175700394762</c:v>
                </c:pt>
                <c:pt idx="24">
                  <c:v>34.372559229367347</c:v>
                </c:pt>
                <c:pt idx="25">
                  <c:v>33.282064999331283</c:v>
                </c:pt>
                <c:pt idx="26">
                  <c:v>32.758733911216183</c:v>
                </c:pt>
                <c:pt idx="27">
                  <c:v>31.708916800577079</c:v>
                </c:pt>
                <c:pt idx="28">
                  <c:v>30.686966950959501</c:v>
                </c:pt>
                <c:pt idx="29">
                  <c:v>29.75880269927173</c:v>
                </c:pt>
                <c:pt idx="30">
                  <c:v>29.530201342281881</c:v>
                </c:pt>
                <c:pt idx="31">
                  <c:v>29.245347799217189</c:v>
                </c:pt>
                <c:pt idx="32">
                  <c:v>28.70173949936358</c:v>
                </c:pt>
                <c:pt idx="33">
                  <c:v>28.074934926861459</c:v>
                </c:pt>
                <c:pt idx="34">
                  <c:v>27.942627305152879</c:v>
                </c:pt>
                <c:pt idx="35">
                  <c:v>28.265609514370539</c:v>
                </c:pt>
                <c:pt idx="36">
                  <c:v>29.336594829404071</c:v>
                </c:pt>
                <c:pt idx="37">
                  <c:v>28.53340315049963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29.111304726639069</c:v>
                </c:pt>
                <c:pt idx="41">
                  <c:v>27.850717238025769</c:v>
                </c:pt>
                <c:pt idx="42">
                  <c:v>27.89265573345434</c:v>
                </c:pt>
                <c:pt idx="43">
                  <c:v>24.619208463450381</c:v>
                </c:pt>
                <c:pt idx="44">
                  <c:v>22.600414078674952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38.195325240079697</c:v>
                </c:pt>
                <c:pt idx="1">
                  <c:v>51.204912935323378</c:v>
                </c:pt>
                <c:pt idx="2">
                  <c:v>61.017493179264832</c:v>
                </c:pt>
                <c:pt idx="3">
                  <c:v>67.775131442951192</c:v>
                </c:pt>
                <c:pt idx="4">
                  <c:v>73.191471536882332</c:v>
                </c:pt>
                <c:pt idx="5">
                  <c:v>76.396482053719694</c:v>
                </c:pt>
                <c:pt idx="6">
                  <c:v>79.043271588636969</c:v>
                </c:pt>
                <c:pt idx="7">
                  <c:v>80.862418614579738</c:v>
                </c:pt>
                <c:pt idx="8">
                  <c:v>82.079938722929853</c:v>
                </c:pt>
                <c:pt idx="9">
                  <c:v>82.476144545110103</c:v>
                </c:pt>
                <c:pt idx="10">
                  <c:v>82.941362027268596</c:v>
                </c:pt>
                <c:pt idx="11">
                  <c:v>83.328135287798403</c:v>
                </c:pt>
                <c:pt idx="12">
                  <c:v>83.560007028641678</c:v>
                </c:pt>
                <c:pt idx="13">
                  <c:v>83.6609209299112</c:v>
                </c:pt>
                <c:pt idx="14">
                  <c:v>83.751886921915755</c:v>
                </c:pt>
                <c:pt idx="15">
                  <c:v>83.769511013068609</c:v>
                </c:pt>
                <c:pt idx="16">
                  <c:v>83.624040665802866</c:v>
                </c:pt>
                <c:pt idx="17">
                  <c:v>83.019974583727063</c:v>
                </c:pt>
                <c:pt idx="18">
                  <c:v>83.205386357915742</c:v>
                </c:pt>
                <c:pt idx="19">
                  <c:v>83.15300407331975</c:v>
                </c:pt>
                <c:pt idx="20">
                  <c:v>83.185870707481058</c:v>
                </c:pt>
                <c:pt idx="21">
                  <c:v>82.688591405783171</c:v>
                </c:pt>
                <c:pt idx="22">
                  <c:v>82.671265902600055</c:v>
                </c:pt>
                <c:pt idx="23">
                  <c:v>82.227838258164596</c:v>
                </c:pt>
                <c:pt idx="24">
                  <c:v>82.088441502486717</c:v>
                </c:pt>
                <c:pt idx="25">
                  <c:v>81.736670120347497</c:v>
                </c:pt>
                <c:pt idx="26">
                  <c:v>80.946033438702102</c:v>
                </c:pt>
                <c:pt idx="27">
                  <c:v>80.818717929080179</c:v>
                </c:pt>
                <c:pt idx="28">
                  <c:v>80.599273607748202</c:v>
                </c:pt>
                <c:pt idx="29">
                  <c:v>80.322222647430252</c:v>
                </c:pt>
                <c:pt idx="30">
                  <c:v>79.842205991485372</c:v>
                </c:pt>
                <c:pt idx="31">
                  <c:v>79.013578274760349</c:v>
                </c:pt>
                <c:pt idx="32">
                  <c:v>78.568864425032899</c:v>
                </c:pt>
                <c:pt idx="33">
                  <c:v>76.919380031238731</c:v>
                </c:pt>
                <c:pt idx="34">
                  <c:v>73.639736191261022</c:v>
                </c:pt>
                <c:pt idx="35">
                  <c:v>71.376485222836735</c:v>
                </c:pt>
                <c:pt idx="36">
                  <c:v>69.161110109929709</c:v>
                </c:pt>
                <c:pt idx="37">
                  <c:v>65.279234100752177</c:v>
                </c:pt>
                <c:pt idx="38">
                  <c:v>62.179765523230543</c:v>
                </c:pt>
                <c:pt idx="39">
                  <c:v>53.831261463215533</c:v>
                </c:pt>
                <c:pt idx="40">
                  <c:v>49.511847590901873</c:v>
                </c:pt>
                <c:pt idx="41">
                  <c:v>44.873164969908323</c:v>
                </c:pt>
                <c:pt idx="42">
                  <c:v>39.983622857811177</c:v>
                </c:pt>
                <c:pt idx="43">
                  <c:v>35.742698033867477</c:v>
                </c:pt>
                <c:pt idx="44">
                  <c:v>29.581497797356821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27.417599502487551</c:v>
                </c:pt>
                <c:pt idx="2">
                  <c:v>21.216498154389331</c:v>
                </c:pt>
                <c:pt idx="3">
                  <c:v>16.514627241270841</c:v>
                </c:pt>
                <c:pt idx="4">
                  <c:v>13.500607380723</c:v>
                </c:pt>
                <c:pt idx="5">
                  <c:v>12.023611441248709</c:v>
                </c:pt>
                <c:pt idx="6">
                  <c:v>10.468932734749311</c:v>
                </c:pt>
                <c:pt idx="7">
                  <c:v>9.7022094140249742</c:v>
                </c:pt>
                <c:pt idx="8">
                  <c:v>9.0522944084673806</c:v>
                </c:pt>
                <c:pt idx="9">
                  <c:v>8.7636501429604809</c:v>
                </c:pt>
                <c:pt idx="10">
                  <c:v>8.4820020328765207</c:v>
                </c:pt>
                <c:pt idx="11">
                  <c:v>8.3030114010465379</c:v>
                </c:pt>
                <c:pt idx="12">
                  <c:v>8.170795993674222</c:v>
                </c:pt>
                <c:pt idx="13">
                  <c:v>8.1626308335348394</c:v>
                </c:pt>
                <c:pt idx="14">
                  <c:v>8.1377796075202422</c:v>
                </c:pt>
                <c:pt idx="15">
                  <c:v>8.1687222166516271</c:v>
                </c:pt>
                <c:pt idx="16">
                  <c:v>8.2361540250506629</c:v>
                </c:pt>
                <c:pt idx="17">
                  <c:v>8.5405194043468349</c:v>
                </c:pt>
                <c:pt idx="18">
                  <c:v>8.2683110999244853</c:v>
                </c:pt>
                <c:pt idx="19">
                  <c:v>8.4998727087576373</c:v>
                </c:pt>
                <c:pt idx="20">
                  <c:v>8.45113393674362</c:v>
                </c:pt>
                <c:pt idx="21">
                  <c:v>8.7171919468746477</c:v>
                </c:pt>
                <c:pt idx="22">
                  <c:v>8.5605133340751447</c:v>
                </c:pt>
                <c:pt idx="23">
                  <c:v>9.0824261275272207</c:v>
                </c:pt>
                <c:pt idx="24">
                  <c:v>8.6874779679605183</c:v>
                </c:pt>
                <c:pt idx="25">
                  <c:v>8.9822268271299901</c:v>
                </c:pt>
                <c:pt idx="26">
                  <c:v>9.1175686483604323</c:v>
                </c:pt>
                <c:pt idx="27">
                  <c:v>9.3704526307727694</c:v>
                </c:pt>
                <c:pt idx="28">
                  <c:v>9.2425847457627128</c:v>
                </c:pt>
                <c:pt idx="29">
                  <c:v>9.2457234702077979</c:v>
                </c:pt>
                <c:pt idx="30">
                  <c:v>9.5809084872866457</c:v>
                </c:pt>
                <c:pt idx="31">
                  <c:v>9.7164536741214054</c:v>
                </c:pt>
                <c:pt idx="32">
                  <c:v>9.4571417175222408</c:v>
                </c:pt>
                <c:pt idx="33">
                  <c:v>10.132564379831001</c:v>
                </c:pt>
                <c:pt idx="34">
                  <c:v>10.845012366034631</c:v>
                </c:pt>
                <c:pt idx="35">
                  <c:v>11.80028310384764</c:v>
                </c:pt>
                <c:pt idx="36">
                  <c:v>12.858172643719589</c:v>
                </c:pt>
                <c:pt idx="37">
                  <c:v>13.51265101436061</c:v>
                </c:pt>
                <c:pt idx="38">
                  <c:v>14.695807400974569</c:v>
                </c:pt>
                <c:pt idx="39">
                  <c:v>17.444467087833711</c:v>
                </c:pt>
                <c:pt idx="40">
                  <c:v>18.518127605678401</c:v>
                </c:pt>
                <c:pt idx="41">
                  <c:v>19.697395804038479</c:v>
                </c:pt>
                <c:pt idx="42">
                  <c:v>20.61765221968767</c:v>
                </c:pt>
                <c:pt idx="43">
                  <c:v>21.047846346175699</c:v>
                </c:pt>
                <c:pt idx="44">
                  <c:v>20.800293685756241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2808248"/>
        <c:axId val="-2086650952"/>
      </c:lineChart>
      <c:catAx>
        <c:axId val="-2042808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0952"/>
        <c:crosses val="autoZero"/>
        <c:auto val="1"/>
        <c:lblAlgn val="ctr"/>
        <c:lblOffset val="100"/>
        <c:tickLblSkip val="4"/>
        <c:noMultiLvlLbl val="0"/>
      </c:catAx>
      <c:valAx>
        <c:axId val="-20866509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80824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42.231241544385497</c:v>
                </c:pt>
                <c:pt idx="1">
                  <c:v>52.998137802607097</c:v>
                </c:pt>
                <c:pt idx="2">
                  <c:v>60.747283988222193</c:v>
                </c:pt>
                <c:pt idx="3">
                  <c:v>66.075414422189567</c:v>
                </c:pt>
                <c:pt idx="4">
                  <c:v>68.504178272980312</c:v>
                </c:pt>
                <c:pt idx="5">
                  <c:v>69.277108433734682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60.906040268456373</c:v>
                </c:pt>
                <c:pt idx="9">
                  <c:v>56.64594788429347</c:v>
                </c:pt>
                <c:pt idx="10">
                  <c:v>51.504348035555097</c:v>
                </c:pt>
                <c:pt idx="11">
                  <c:v>47.620429483459098</c:v>
                </c:pt>
                <c:pt idx="12">
                  <c:v>44.404825868216491</c:v>
                </c:pt>
                <c:pt idx="13">
                  <c:v>42.534654431862378</c:v>
                </c:pt>
                <c:pt idx="14">
                  <c:v>40.313072769604069</c:v>
                </c:pt>
                <c:pt idx="15">
                  <c:v>39.226748729972599</c:v>
                </c:pt>
                <c:pt idx="16">
                  <c:v>39.137805764107497</c:v>
                </c:pt>
                <c:pt idx="17">
                  <c:v>39.083166809401497</c:v>
                </c:pt>
                <c:pt idx="18">
                  <c:v>40.093951849676998</c:v>
                </c:pt>
                <c:pt idx="19">
                  <c:v>41.095400462576599</c:v>
                </c:pt>
                <c:pt idx="20">
                  <c:v>42.797611147976099</c:v>
                </c:pt>
                <c:pt idx="21">
                  <c:v>43.832385181074002</c:v>
                </c:pt>
                <c:pt idx="22">
                  <c:v>45.5670661928567</c:v>
                </c:pt>
                <c:pt idx="23">
                  <c:v>47.476011681268169</c:v>
                </c:pt>
                <c:pt idx="24">
                  <c:v>49.277531892736299</c:v>
                </c:pt>
                <c:pt idx="25">
                  <c:v>50.775712184031001</c:v>
                </c:pt>
                <c:pt idx="26">
                  <c:v>51.644996059889692</c:v>
                </c:pt>
                <c:pt idx="27">
                  <c:v>52.402190666710403</c:v>
                </c:pt>
                <c:pt idx="28">
                  <c:v>53.777985074626898</c:v>
                </c:pt>
                <c:pt idx="29">
                  <c:v>54.129083984766503</c:v>
                </c:pt>
                <c:pt idx="30">
                  <c:v>54.534503527791998</c:v>
                </c:pt>
                <c:pt idx="31">
                  <c:v>53.931195495433492</c:v>
                </c:pt>
                <c:pt idx="32">
                  <c:v>53.471927591571173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48.265609514370702</c:v>
                </c:pt>
                <c:pt idx="36">
                  <c:v>45.329172114208603</c:v>
                </c:pt>
                <c:pt idx="37">
                  <c:v>43.007374438190013</c:v>
                </c:pt>
                <c:pt idx="38">
                  <c:v>39.169282781936701</c:v>
                </c:pt>
                <c:pt idx="39">
                  <c:v>34.013219043684799</c:v>
                </c:pt>
                <c:pt idx="40">
                  <c:v>30.1404922674798</c:v>
                </c:pt>
                <c:pt idx="41">
                  <c:v>26.72623389253577</c:v>
                </c:pt>
                <c:pt idx="42">
                  <c:v>23.069942308938899</c:v>
                </c:pt>
                <c:pt idx="43">
                  <c:v>18.5201707985469</c:v>
                </c:pt>
                <c:pt idx="44">
                  <c:v>14.906832298136599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30.5540037243948</c:v>
                </c:pt>
                <c:pt idx="2">
                  <c:v>24.401800521203501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16.967433050981079</c:v>
                </c:pt>
                <c:pt idx="6">
                  <c:v>17.109584196433101</c:v>
                </c:pt>
                <c:pt idx="7">
                  <c:v>17.859943153974299</c:v>
                </c:pt>
                <c:pt idx="8">
                  <c:v>19.676414189837001</c:v>
                </c:pt>
                <c:pt idx="9">
                  <c:v>21.876643557255601</c:v>
                </c:pt>
                <c:pt idx="10">
                  <c:v>23.92262664707437</c:v>
                </c:pt>
                <c:pt idx="11">
                  <c:v>26.400174114915799</c:v>
                </c:pt>
                <c:pt idx="12">
                  <c:v>29.121281688077001</c:v>
                </c:pt>
                <c:pt idx="13">
                  <c:v>30.705778992580999</c:v>
                </c:pt>
                <c:pt idx="14">
                  <c:v>32.867687125377493</c:v>
                </c:pt>
                <c:pt idx="15">
                  <c:v>34.552071121531803</c:v>
                </c:pt>
                <c:pt idx="16">
                  <c:v>35.911843061273672</c:v>
                </c:pt>
                <c:pt idx="17">
                  <c:v>36.88980873536967</c:v>
                </c:pt>
                <c:pt idx="18">
                  <c:v>37.268349970640003</c:v>
                </c:pt>
                <c:pt idx="19">
                  <c:v>37.0824292424712</c:v>
                </c:pt>
                <c:pt idx="20">
                  <c:v>36.963503649635001</c:v>
                </c:pt>
                <c:pt idx="21">
                  <c:v>36.875260163729671</c:v>
                </c:pt>
                <c:pt idx="22">
                  <c:v>36.107932301391301</c:v>
                </c:pt>
                <c:pt idx="23">
                  <c:v>35.525175700394698</c:v>
                </c:pt>
                <c:pt idx="24">
                  <c:v>34.372559229367297</c:v>
                </c:pt>
                <c:pt idx="25">
                  <c:v>33.282064999331297</c:v>
                </c:pt>
                <c:pt idx="26">
                  <c:v>32.758733911216197</c:v>
                </c:pt>
                <c:pt idx="27">
                  <c:v>31.708916800577079</c:v>
                </c:pt>
                <c:pt idx="28">
                  <c:v>30.686966950959501</c:v>
                </c:pt>
                <c:pt idx="29">
                  <c:v>29.758802699271701</c:v>
                </c:pt>
                <c:pt idx="30">
                  <c:v>29.530201342281899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28.074934926861498</c:v>
                </c:pt>
                <c:pt idx="34">
                  <c:v>27.942627305152879</c:v>
                </c:pt>
                <c:pt idx="35">
                  <c:v>28.265609514370571</c:v>
                </c:pt>
                <c:pt idx="36">
                  <c:v>29.336594829404099</c:v>
                </c:pt>
                <c:pt idx="37">
                  <c:v>28.533403150499598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29.111304726639101</c:v>
                </c:pt>
                <c:pt idx="41">
                  <c:v>27.85071723802578</c:v>
                </c:pt>
                <c:pt idx="42">
                  <c:v>27.892655733454301</c:v>
                </c:pt>
                <c:pt idx="43">
                  <c:v>24.619208463450398</c:v>
                </c:pt>
                <c:pt idx="44">
                  <c:v>22.600414078674891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45.858538855281523</c:v>
                </c:pt>
                <c:pt idx="3">
                  <c:v>50.954499784699131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51.955486941978648</c:v>
                </c:pt>
                <c:pt idx="7">
                  <c:v>49.262051054665228</c:v>
                </c:pt>
                <c:pt idx="8">
                  <c:v>46.748489911322423</c:v>
                </c:pt>
                <c:pt idx="9">
                  <c:v>44.251543209876523</c:v>
                </c:pt>
                <c:pt idx="10">
                  <c:v>42.683635893791568</c:v>
                </c:pt>
                <c:pt idx="11">
                  <c:v>40.825806451612671</c:v>
                </c:pt>
                <c:pt idx="12">
                  <c:v>38.473747698558817</c:v>
                </c:pt>
                <c:pt idx="13">
                  <c:v>37.17415249051524</c:v>
                </c:pt>
                <c:pt idx="14">
                  <c:v>36.487339955215987</c:v>
                </c:pt>
                <c:pt idx="15">
                  <c:v>36.4663103961215</c:v>
                </c:pt>
                <c:pt idx="16">
                  <c:v>35.912455402311103</c:v>
                </c:pt>
                <c:pt idx="17">
                  <c:v>35.960487599831843</c:v>
                </c:pt>
                <c:pt idx="18">
                  <c:v>36.597938144329902</c:v>
                </c:pt>
                <c:pt idx="19">
                  <c:v>37.252529164044731</c:v>
                </c:pt>
                <c:pt idx="20">
                  <c:v>39.1569062483876</c:v>
                </c:pt>
                <c:pt idx="21">
                  <c:v>38.809872411629343</c:v>
                </c:pt>
                <c:pt idx="22">
                  <c:v>40.219913802630117</c:v>
                </c:pt>
                <c:pt idx="23">
                  <c:v>41.594326241134752</c:v>
                </c:pt>
                <c:pt idx="24">
                  <c:v>43.173198482933003</c:v>
                </c:pt>
                <c:pt idx="25">
                  <c:v>43.5353939324688</c:v>
                </c:pt>
                <c:pt idx="26">
                  <c:v>44.764142832578699</c:v>
                </c:pt>
                <c:pt idx="27">
                  <c:v>45.494442861213876</c:v>
                </c:pt>
                <c:pt idx="28">
                  <c:v>44.974123059229314</c:v>
                </c:pt>
                <c:pt idx="29">
                  <c:v>45.198957034349853</c:v>
                </c:pt>
                <c:pt idx="30">
                  <c:v>46.102174297330741</c:v>
                </c:pt>
                <c:pt idx="31">
                  <c:v>45.530793194344596</c:v>
                </c:pt>
                <c:pt idx="32">
                  <c:v>44.586340921710153</c:v>
                </c:pt>
                <c:pt idx="33">
                  <c:v>44.642744130118338</c:v>
                </c:pt>
                <c:pt idx="34">
                  <c:v>42.096954548444401</c:v>
                </c:pt>
                <c:pt idx="35">
                  <c:v>40.27488546438984</c:v>
                </c:pt>
                <c:pt idx="36">
                  <c:v>38.081991215226942</c:v>
                </c:pt>
                <c:pt idx="37">
                  <c:v>35.186011904761898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18.441456472666601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33.101598967126819</c:v>
                </c:pt>
                <c:pt idx="1">
                  <c:v>30.565785068630731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23.014639201969079</c:v>
                </c:pt>
                <c:pt idx="6">
                  <c:v>23.08632445645182</c:v>
                </c:pt>
                <c:pt idx="7">
                  <c:v>23.652372204978779</c:v>
                </c:pt>
                <c:pt idx="8">
                  <c:v>24.367047937283129</c:v>
                </c:pt>
                <c:pt idx="9">
                  <c:v>25.868055555555561</c:v>
                </c:pt>
                <c:pt idx="10">
                  <c:v>25.964209574261769</c:v>
                </c:pt>
                <c:pt idx="11">
                  <c:v>28.14193548387097</c:v>
                </c:pt>
                <c:pt idx="12">
                  <c:v>29.293378198209631</c:v>
                </c:pt>
                <c:pt idx="13">
                  <c:v>30.742871129604701</c:v>
                </c:pt>
                <c:pt idx="14">
                  <c:v>31.905609462019871</c:v>
                </c:pt>
                <c:pt idx="15">
                  <c:v>32.780563054377147</c:v>
                </c:pt>
                <c:pt idx="16">
                  <c:v>33.713190265722353</c:v>
                </c:pt>
                <c:pt idx="17">
                  <c:v>35.240647330811257</c:v>
                </c:pt>
                <c:pt idx="18">
                  <c:v>35.238528401051141</c:v>
                </c:pt>
                <c:pt idx="19">
                  <c:v>36.197298998015398</c:v>
                </c:pt>
                <c:pt idx="20">
                  <c:v>36.319075383107148</c:v>
                </c:pt>
                <c:pt idx="21">
                  <c:v>36.744404936205818</c:v>
                </c:pt>
                <c:pt idx="22">
                  <c:v>36.219471764835902</c:v>
                </c:pt>
                <c:pt idx="23">
                  <c:v>36.459574468085073</c:v>
                </c:pt>
                <c:pt idx="24">
                  <c:v>35.921158487530171</c:v>
                </c:pt>
                <c:pt idx="25">
                  <c:v>35.902416728560823</c:v>
                </c:pt>
                <c:pt idx="26">
                  <c:v>34.280965208918438</c:v>
                </c:pt>
                <c:pt idx="27">
                  <c:v>33.872898261612868</c:v>
                </c:pt>
                <c:pt idx="28">
                  <c:v>34.433582518688901</c:v>
                </c:pt>
                <c:pt idx="29">
                  <c:v>33.318217889128213</c:v>
                </c:pt>
                <c:pt idx="30">
                  <c:v>33.27440928642978</c:v>
                </c:pt>
                <c:pt idx="31">
                  <c:v>32.518571770908217</c:v>
                </c:pt>
                <c:pt idx="32">
                  <c:v>32.525140354124261</c:v>
                </c:pt>
                <c:pt idx="33">
                  <c:v>31.099297512815639</c:v>
                </c:pt>
                <c:pt idx="34">
                  <c:v>31.625337104518849</c:v>
                </c:pt>
                <c:pt idx="35">
                  <c:v>31.264750798278499</c:v>
                </c:pt>
                <c:pt idx="36">
                  <c:v>30.666178623718899</c:v>
                </c:pt>
                <c:pt idx="37">
                  <c:v>30.915178571428569</c:v>
                </c:pt>
                <c:pt idx="38">
                  <c:v>29.921942758022549</c:v>
                </c:pt>
                <c:pt idx="39">
                  <c:v>29.691831077775969</c:v>
                </c:pt>
                <c:pt idx="40">
                  <c:v>28.838085452521621</c:v>
                </c:pt>
                <c:pt idx="41">
                  <c:v>27.717441752529471</c:v>
                </c:pt>
                <c:pt idx="42">
                  <c:v>25.76307782903131</c:v>
                </c:pt>
                <c:pt idx="43">
                  <c:v>23.173316133787889</c:v>
                </c:pt>
                <c:pt idx="44">
                  <c:v>19.877891276271001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283720"/>
        <c:axId val="-2043514088"/>
      </c:lineChart>
      <c:catAx>
        <c:axId val="-204328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14088"/>
        <c:crosses val="autoZero"/>
        <c:auto val="1"/>
        <c:lblAlgn val="ctr"/>
        <c:lblOffset val="100"/>
        <c:tickLblSkip val="4"/>
        <c:noMultiLvlLbl val="0"/>
      </c:catAx>
      <c:valAx>
        <c:axId val="-2043514088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28372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264587118917795E-2"/>
          <c:y val="2.4444444444444401E-2"/>
          <c:w val="0.89495548152634796"/>
          <c:h val="0.81133945756780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21.969696969696969</c:v>
                </c:pt>
                <c:pt idx="1">
                  <c:v>39.269406392694059</c:v>
                </c:pt>
                <c:pt idx="2">
                  <c:v>49.815498154981547</c:v>
                </c:pt>
                <c:pt idx="3">
                  <c:v>53.558052434456918</c:v>
                </c:pt>
                <c:pt idx="4">
                  <c:v>53.731343283582099</c:v>
                </c:pt>
                <c:pt idx="5">
                  <c:v>60.583941605839392</c:v>
                </c:pt>
                <c:pt idx="6">
                  <c:v>58.088235294117638</c:v>
                </c:pt>
                <c:pt idx="7">
                  <c:v>52.611940298507463</c:v>
                </c:pt>
                <c:pt idx="8">
                  <c:v>35.686274509803923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38.461538461538453</c:v>
                </c:pt>
                <c:pt idx="1">
                  <c:v>59.629629629629633</c:v>
                </c:pt>
                <c:pt idx="2">
                  <c:v>63.356164383561449</c:v>
                </c:pt>
                <c:pt idx="3">
                  <c:v>62.429906542056067</c:v>
                </c:pt>
                <c:pt idx="4">
                  <c:v>67.729083665338706</c:v>
                </c:pt>
                <c:pt idx="5">
                  <c:v>68.407310704960835</c:v>
                </c:pt>
                <c:pt idx="6">
                  <c:v>71.556886227544538</c:v>
                </c:pt>
                <c:pt idx="7">
                  <c:v>69.642857142856727</c:v>
                </c:pt>
                <c:pt idx="8">
                  <c:v>54.063604240282693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42.857142857142641</c:v>
                </c:pt>
                <c:pt idx="1">
                  <c:v>51.048951048951061</c:v>
                </c:pt>
                <c:pt idx="2">
                  <c:v>64.150943396226111</c:v>
                </c:pt>
                <c:pt idx="3">
                  <c:v>67.068273092369481</c:v>
                </c:pt>
                <c:pt idx="4">
                  <c:v>73.943661971831006</c:v>
                </c:pt>
                <c:pt idx="5">
                  <c:v>81.140350877192731</c:v>
                </c:pt>
                <c:pt idx="6">
                  <c:v>76.315789473683736</c:v>
                </c:pt>
                <c:pt idx="7">
                  <c:v>73.15789473684211</c:v>
                </c:pt>
                <c:pt idx="8">
                  <c:v>53.801169590642957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1383656"/>
        <c:axId val="-2040779752"/>
      </c:lineChart>
      <c:catAx>
        <c:axId val="-2041383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4077975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407797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383656"/>
        <c:crossesAt val="1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01"/>
          <c:y val="2.4444444444444401E-2"/>
          <c:w val="0.819213670516315"/>
          <c:h val="0.86585116104197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1.6528925619834709</c:v>
                </c:pt>
                <c:pt idx="1">
                  <c:v>2.06611570247934</c:v>
                </c:pt>
                <c:pt idx="2">
                  <c:v>4.1322314049586799</c:v>
                </c:pt>
                <c:pt idx="3">
                  <c:v>8.6776859504132222</c:v>
                </c:pt>
                <c:pt idx="4">
                  <c:v>83.471074380165305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16.023738872403559</c:v>
                </c:pt>
                <c:pt idx="4">
                  <c:v>42.433234421364944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061835160"/>
        <c:axId val="-2045602376"/>
      </c:barChart>
      <c:catAx>
        <c:axId val="206183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02376"/>
        <c:crosses val="autoZero"/>
        <c:auto val="1"/>
        <c:lblAlgn val="ctr"/>
        <c:lblOffset val="100"/>
        <c:noMultiLvlLbl val="0"/>
      </c:catAx>
      <c:valAx>
        <c:axId val="-2045602376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3516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391453917797501E-2"/>
          <c:y val="2.56926911374377E-2"/>
          <c:w val="0.92921709216440496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9.3023255813953494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12.790697674418601</c:v>
                </c:pt>
                <c:pt idx="4">
                  <c:v>61.6279069767442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35.036496350364963</c:v>
                </c:pt>
                <c:pt idx="1">
                  <c:v>16.788321167883211</c:v>
                </c:pt>
                <c:pt idx="2">
                  <c:v>10.21897810218978</c:v>
                </c:pt>
                <c:pt idx="3">
                  <c:v>13.868613138686131</c:v>
                </c:pt>
                <c:pt idx="4">
                  <c:v>24.087591240875909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2555496"/>
        <c:axId val="-2144806584"/>
      </c:barChart>
      <c:catAx>
        <c:axId val="-208255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806584"/>
        <c:crosses val="autoZero"/>
        <c:auto val="1"/>
        <c:lblAlgn val="ctr"/>
        <c:lblOffset val="100"/>
        <c:noMultiLvlLbl val="0"/>
      </c:catAx>
      <c:valAx>
        <c:axId val="-21448065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554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8200686452654901E-2"/>
          <c:y val="2.4444444444444401E-2"/>
          <c:w val="0.73256279022814397"/>
          <c:h val="0.894672790901137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2.8028969859081361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4.222552368149989</c:v>
                </c:pt>
                <c:pt idx="27" formatCode="&quot;$&quot;#,##0.000;[Red]\-&quot;$&quot;#,##0.000">
                  <c:v>4.3541935769999869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2.99935414424112E-2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0.35191811151954699</c:v>
                </c:pt>
                <c:pt idx="24">
                  <c:v>0.74035202912542597</c:v>
                </c:pt>
                <c:pt idx="25">
                  <c:v>1.8061527640474511</c:v>
                </c:pt>
                <c:pt idx="26">
                  <c:v>2.936249999999994</c:v>
                </c:pt>
                <c:pt idx="27">
                  <c:v>1.595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0.28337029813811998</c:v>
                </c:pt>
                <c:pt idx="15">
                  <c:v>0.36097274803427398</c:v>
                </c:pt>
                <c:pt idx="16">
                  <c:v>0.450711152896489</c:v>
                </c:pt>
                <c:pt idx="17">
                  <c:v>0.54586142519681302</c:v>
                </c:pt>
                <c:pt idx="18">
                  <c:v>0.66869516808010199</c:v>
                </c:pt>
                <c:pt idx="19">
                  <c:v>0.75414598649938602</c:v>
                </c:pt>
                <c:pt idx="20">
                  <c:v>0.88931792244247798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1.2378069957370521</c:v>
                </c:pt>
                <c:pt idx="24">
                  <c:v>1.339737890764531</c:v>
                </c:pt>
                <c:pt idx="25">
                  <c:v>1.3932343037677051</c:v>
                </c:pt>
                <c:pt idx="26">
                  <c:v>1.5019215118875</c:v>
                </c:pt>
                <c:pt idx="27">
                  <c:v>1.5277563590000001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2.0227016495157402E-2</c:v>
                </c:pt>
                <c:pt idx="17">
                  <c:v>9.4704756810244407E-3</c:v>
                </c:pt>
                <c:pt idx="18">
                  <c:v>1.1269742688497701E-2</c:v>
                </c:pt>
                <c:pt idx="19" formatCode="0">
                  <c:v>1.1901679069323099E-2</c:v>
                </c:pt>
                <c:pt idx="20" formatCode="0">
                  <c:v>1.6803307497981701E-2</c:v>
                </c:pt>
                <c:pt idx="21" formatCode="0">
                  <c:v>2.47872530480167E-2</c:v>
                </c:pt>
                <c:pt idx="22" formatCode="0">
                  <c:v>3.10192903408518E-2</c:v>
                </c:pt>
                <c:pt idx="23" formatCode="0">
                  <c:v>9.7407316030876503E-2</c:v>
                </c:pt>
                <c:pt idx="24">
                  <c:v>0.13135799921935801</c:v>
                </c:pt>
                <c:pt idx="25">
                  <c:v>0.16677479477868301</c:v>
                </c:pt>
                <c:pt idx="26">
                  <c:v>0.22847127806250001</c:v>
                </c:pt>
                <c:pt idx="27">
                  <c:v>0.25024292199999998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4225112"/>
        <c:axId val="-2145071688"/>
      </c:barChart>
      <c:catAx>
        <c:axId val="-2144225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071688"/>
        <c:crosses val="autoZero"/>
        <c:auto val="1"/>
        <c:lblAlgn val="ctr"/>
        <c:lblOffset val="100"/>
        <c:tickLblSkip val="9"/>
        <c:noMultiLvlLbl val="0"/>
      </c:catAx>
      <c:valAx>
        <c:axId val="-21450716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225112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040783363618E-2"/>
          <c:y val="2.4444444444444401E-2"/>
          <c:w val="0.83061639410458299"/>
          <c:h val="0.8108813065033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0.30164999999999997</c:v>
                </c:pt>
                <c:pt idx="1">
                  <c:v>0.32502500000000001</c:v>
                </c:pt>
                <c:pt idx="2">
                  <c:v>0.36425000000000002</c:v>
                </c:pt>
                <c:pt idx="3">
                  <c:v>0.36942999999999998</c:v>
                </c:pt>
                <c:pt idx="4">
                  <c:v>0.37742999999999999</c:v>
                </c:pt>
                <c:pt idx="5">
                  <c:v>0.40461000000000003</c:v>
                </c:pt>
                <c:pt idx="6">
                  <c:v>0.424012</c:v>
                </c:pt>
                <c:pt idx="7">
                  <c:v>0.43215399999999998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1.4619549999999999</c:v>
                </c:pt>
                <c:pt idx="5">
                  <c:v>1.5670999999999999</c:v>
                </c:pt>
                <c:pt idx="6">
                  <c:v>1.6807000000000001</c:v>
                </c:pt>
                <c:pt idx="7">
                  <c:v>1.8232900000000001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220344"/>
        <c:axId val="2062979944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0.25446462465097103</c:v>
                </c:pt>
                <c:pt idx="1">
                  <c:v>0.26054839213925801</c:v>
                </c:pt>
                <c:pt idx="2">
                  <c:v>0.27737481962069899</c:v>
                </c:pt>
                <c:pt idx="3">
                  <c:v>0.26928053122824702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0.25228297733087401</c:v>
                </c:pt>
                <c:pt idx="7">
                  <c:v>0.23701879569349901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681368"/>
        <c:axId val="-2039684136"/>
      </c:lineChart>
      <c:catAx>
        <c:axId val="-2107220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2979944"/>
        <c:crosses val="autoZero"/>
        <c:auto val="1"/>
        <c:lblAlgn val="ctr"/>
        <c:lblOffset val="100"/>
        <c:tickLblSkip val="1"/>
        <c:noMultiLvlLbl val="0"/>
      </c:catAx>
      <c:valAx>
        <c:axId val="2062979944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7220344"/>
        <c:crosses val="autoZero"/>
        <c:crossBetween val="between"/>
        <c:majorUnit val="1"/>
      </c:valAx>
      <c:valAx>
        <c:axId val="-203968413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681368"/>
        <c:crosses val="max"/>
        <c:crossBetween val="between"/>
        <c:majorUnit val="0.2"/>
      </c:valAx>
      <c:catAx>
        <c:axId val="-20396813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396841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26842379496497E-2"/>
          <c:y val="4.6712786329732199E-2"/>
          <c:w val="0.89549885656050299"/>
          <c:h val="0.850536462139008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20.758354755784069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0842120"/>
        <c:axId val="-2041146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974456"/>
        <c:axId val="-2040578536"/>
      </c:lineChart>
      <c:catAx>
        <c:axId val="-204084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46936"/>
        <c:crosses val="autoZero"/>
        <c:auto val="1"/>
        <c:lblAlgn val="ctr"/>
        <c:lblOffset val="100"/>
        <c:tickLblSkip val="4"/>
        <c:noMultiLvlLbl val="0"/>
      </c:catAx>
      <c:valAx>
        <c:axId val="-2041146936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42120"/>
        <c:crosses val="autoZero"/>
        <c:crossBetween val="between"/>
        <c:majorUnit val="10"/>
      </c:valAx>
      <c:valAx>
        <c:axId val="-2040578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974456"/>
        <c:crosses val="max"/>
        <c:crossBetween val="between"/>
      </c:valAx>
      <c:catAx>
        <c:axId val="-204097445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578536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20.758354755784069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387816"/>
        <c:axId val="-2087539864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387816"/>
        <c:axId val="-2087539864"/>
      </c:lineChart>
      <c:catAx>
        <c:axId val="-2063387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39864"/>
        <c:crosses val="autoZero"/>
        <c:auto val="1"/>
        <c:lblAlgn val="ctr"/>
        <c:lblOffset val="100"/>
        <c:tickLblSkip val="4"/>
        <c:noMultiLvlLbl val="0"/>
      </c:catAx>
      <c:valAx>
        <c:axId val="-208753986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387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7770349058181795E-2"/>
          <c:y val="2.8310152859456501E-2"/>
          <c:w val="0.895306571300884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0.41099999999999998</c:v>
                </c:pt>
                <c:pt idx="1">
                  <c:v>0.47499999999999998</c:v>
                </c:pt>
                <c:pt idx="2">
                  <c:v>0.54800000000000004</c:v>
                </c:pt>
                <c:pt idx="3">
                  <c:v>0.63300000000000001</c:v>
                </c:pt>
                <c:pt idx="4">
                  <c:v>0.63900000000000001</c:v>
                </c:pt>
                <c:pt idx="5">
                  <c:v>0.66400000000000003</c:v>
                </c:pt>
                <c:pt idx="6">
                  <c:v>0.66800000000000004</c:v>
                </c:pt>
                <c:pt idx="7">
                  <c:v>0.71899999999999997</c:v>
                </c:pt>
                <c:pt idx="8">
                  <c:v>0.89500000000000002</c:v>
                </c:pt>
                <c:pt idx="9">
                  <c:v>1.0489999999999999</c:v>
                </c:pt>
                <c:pt idx="10">
                  <c:v>1.1879999999999999</c:v>
                </c:pt>
                <c:pt idx="11">
                  <c:v>1.2749999999999999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1.4570000000000001</c:v>
                </c:pt>
                <c:pt idx="16">
                  <c:v>1.5569999999999999</c:v>
                </c:pt>
                <c:pt idx="17">
                  <c:v>1.7190000000000001</c:v>
                </c:pt>
                <c:pt idx="18">
                  <c:v>1.887</c:v>
                </c:pt>
                <c:pt idx="19">
                  <c:v>2.0550000000000002</c:v>
                </c:pt>
                <c:pt idx="20">
                  <c:v>2.258</c:v>
                </c:pt>
                <c:pt idx="21">
                  <c:v>2.4670000000000001</c:v>
                </c:pt>
                <c:pt idx="22">
                  <c:v>2.6459999999999999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3.9569612900000002</c:v>
                </c:pt>
                <c:pt idx="26" formatCode="#,##0">
                  <c:v>4.1704220919999999</c:v>
                </c:pt>
                <c:pt idx="27">
                  <c:v>4.3818477639999998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827080"/>
        <c:axId val="-2061746216"/>
      </c:lineChart>
      <c:catAx>
        <c:axId val="206182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1746216"/>
        <c:crosses val="autoZero"/>
        <c:auto val="1"/>
        <c:lblAlgn val="ctr"/>
        <c:lblOffset val="100"/>
        <c:tickLblSkip val="3"/>
        <c:noMultiLvlLbl val="0"/>
      </c:catAx>
      <c:valAx>
        <c:axId val="-2061746216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82708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10.137826086956521</c:v>
                </c:pt>
                <c:pt idx="1">
                  <c:v>8.8080952380952393</c:v>
                </c:pt>
                <c:pt idx="2">
                  <c:v>7.8994736842105304</c:v>
                </c:pt>
                <c:pt idx="3">
                  <c:v>5.8649999999999709</c:v>
                </c:pt>
                <c:pt idx="4">
                  <c:v>5.5265217391304349</c:v>
                </c:pt>
                <c:pt idx="5">
                  <c:v>6.5704347826086948</c:v>
                </c:pt>
                <c:pt idx="6">
                  <c:v>5.1306818181818166</c:v>
                </c:pt>
                <c:pt idx="7">
                  <c:v>6.3089999999999966</c:v>
                </c:pt>
                <c:pt idx="8">
                  <c:v>5.2716666666666701</c:v>
                </c:pt>
                <c:pt idx="9">
                  <c:v>5.4154347826086964</c:v>
                </c:pt>
                <c:pt idx="10">
                  <c:v>5.652619047619031</c:v>
                </c:pt>
                <c:pt idx="11">
                  <c:v>5.3413043478260747</c:v>
                </c:pt>
                <c:pt idx="12">
                  <c:v>5.7368181818181796</c:v>
                </c:pt>
                <c:pt idx="13">
                  <c:v>6.0855263157894726</c:v>
                </c:pt>
                <c:pt idx="14">
                  <c:v>4.3277272727272278</c:v>
                </c:pt>
                <c:pt idx="15">
                  <c:v>5.6199999999999957</c:v>
                </c:pt>
                <c:pt idx="16">
                  <c:v>5.4349999999999996</c:v>
                </c:pt>
                <c:pt idx="17">
                  <c:v>4.1499999999999986</c:v>
                </c:pt>
                <c:pt idx="18">
                  <c:v>3.5125000000000002</c:v>
                </c:pt>
                <c:pt idx="19">
                  <c:v>4.1024999999999956</c:v>
                </c:pt>
                <c:pt idx="20">
                  <c:v>2.482499999999999</c:v>
                </c:pt>
                <c:pt idx="21">
                  <c:v>2.5674999999999999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2152344"/>
        <c:axId val="2061837176"/>
      </c:lineChart>
      <c:catAx>
        <c:axId val="-206215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183717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06183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5234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7.2784848940002718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6.6714627622674731</c:v>
                </c:pt>
                <c:pt idx="4">
                  <c:v>4.1621818152160488</c:v>
                </c:pt>
                <c:pt idx="5">
                  <c:v>4.5198755383750644</c:v>
                </c:pt>
                <c:pt idx="6">
                  <c:v>0.64927610209724695</c:v>
                </c:pt>
                <c:pt idx="7">
                  <c:v>2.1493248281453199</c:v>
                </c:pt>
                <c:pt idx="8">
                  <c:v>2.5845410536719249</c:v>
                </c:pt>
                <c:pt idx="9">
                  <c:v>3.031808146442367</c:v>
                </c:pt>
                <c:pt idx="10">
                  <c:v>3.1369616057762491</c:v>
                </c:pt>
                <c:pt idx="11">
                  <c:v>2.4612907207927708</c:v>
                </c:pt>
                <c:pt idx="12">
                  <c:v>2.2817552203854472</c:v>
                </c:pt>
                <c:pt idx="13">
                  <c:v>3.304415595777018</c:v>
                </c:pt>
                <c:pt idx="14">
                  <c:v>1.4524950308780371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1.6017607526881681</c:v>
                </c:pt>
                <c:pt idx="18">
                  <c:v>1.2721019877100579</c:v>
                </c:pt>
                <c:pt idx="19">
                  <c:v>1.3053286399409829</c:v>
                </c:pt>
                <c:pt idx="20">
                  <c:v>1.170544064748211</c:v>
                </c:pt>
                <c:pt idx="21">
                  <c:v>1.2186771787643911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23464"/>
        <c:axId val="-20435330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6.5220417686178509</c:v>
                </c:pt>
                <c:pt idx="4">
                  <c:v>5.3593385679283809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5.644068822211981</c:v>
                </c:pt>
                <c:pt idx="9">
                  <c:v>5.4519436740319174</c:v>
                </c:pt>
                <c:pt idx="10">
                  <c:v>5.5629225383534351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123464"/>
        <c:axId val="-2043533032"/>
      </c:lineChart>
      <c:catAx>
        <c:axId val="-2043123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4353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2346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8.2031454489704849</c:v>
                </c:pt>
                <c:pt idx="1">
                  <c:v>11.47101102060374</c:v>
                </c:pt>
                <c:pt idx="2">
                  <c:v>7.1817115729686201</c:v>
                </c:pt>
                <c:pt idx="3">
                  <c:v>11.054261182722501</c:v>
                </c:pt>
                <c:pt idx="4">
                  <c:v>13.5364464692483</c:v>
                </c:pt>
                <c:pt idx="5">
                  <c:v>8.6908291912878379</c:v>
                </c:pt>
                <c:pt idx="6">
                  <c:v>9.0471317642809623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32.973457675752748</c:v>
                </c:pt>
                <c:pt idx="2">
                  <c:v>28.086375905668419</c:v>
                </c:pt>
                <c:pt idx="3">
                  <c:v>31.986531986531521</c:v>
                </c:pt>
                <c:pt idx="4">
                  <c:v>20.650095602294449</c:v>
                </c:pt>
                <c:pt idx="5">
                  <c:v>32.117065754465983</c:v>
                </c:pt>
                <c:pt idx="6">
                  <c:v>26.49087221095332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63768"/>
        <c:axId val="-2086266680"/>
      </c:barChart>
      <c:catAx>
        <c:axId val="-2086263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6266680"/>
        <c:crosses val="autoZero"/>
        <c:auto val="1"/>
        <c:lblAlgn val="ctr"/>
        <c:lblOffset val="100"/>
        <c:noMultiLvlLbl val="0"/>
      </c:catAx>
      <c:valAx>
        <c:axId val="-2086266680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6376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83753304"/>
        <c:axId val="-2043402984"/>
      </c:barChart>
      <c:catAx>
        <c:axId val="-2083753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402984"/>
        <c:crosses val="autoZero"/>
        <c:auto val="1"/>
        <c:lblAlgn val="ctr"/>
        <c:lblOffset val="100"/>
        <c:tickMarkSkip val="3"/>
        <c:noMultiLvlLbl val="0"/>
      </c:catAx>
      <c:valAx>
        <c:axId val="-2043402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75330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42984456"/>
        <c:axId val="-2083779256"/>
      </c:barChart>
      <c:catAx>
        <c:axId val="-2042984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3779256"/>
        <c:crosses val="autoZero"/>
        <c:auto val="1"/>
        <c:lblAlgn val="ctr"/>
        <c:lblOffset val="100"/>
        <c:tickMarkSkip val="3"/>
        <c:noMultiLvlLbl val="0"/>
      </c:catAx>
      <c:valAx>
        <c:axId val="-208377925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4456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287.15057552266802</c:v>
                </c:pt>
                <c:pt idx="1">
                  <c:v>496.94671054943922</c:v>
                </c:pt>
                <c:pt idx="2">
                  <c:v>483.4380561133936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203.24192447733199</c:v>
                </c:pt>
                <c:pt idx="1">
                  <c:v>343.83666026395798</c:v>
                </c:pt>
                <c:pt idx="2">
                  <c:v>500.23303639084128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8520568"/>
        <c:axId val="-2088419992"/>
      </c:barChart>
      <c:catAx>
        <c:axId val="-2088520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419992"/>
        <c:crosses val="autoZero"/>
        <c:auto val="1"/>
        <c:lblAlgn val="ctr"/>
        <c:lblOffset val="100"/>
        <c:noMultiLvlLbl val="0"/>
      </c:catAx>
      <c:valAx>
        <c:axId val="-2088419992"/>
        <c:scaling>
          <c:orientation val="minMax"/>
          <c:max val="1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520568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</c:v>
                </c:pt>
                <c:pt idx="1">
                  <c:v>12714</c:v>
                </c:pt>
                <c:pt idx="2">
                  <c:v>16675</c:v>
                </c:pt>
                <c:pt idx="3">
                  <c:v>19848</c:v>
                </c:pt>
                <c:pt idx="4">
                  <c:v>22299</c:v>
                </c:pt>
                <c:pt idx="5">
                  <c:v>25223</c:v>
                </c:pt>
                <c:pt idx="6">
                  <c:v>25399</c:v>
                </c:pt>
                <c:pt idx="7">
                  <c:v>25882</c:v>
                </c:pt>
                <c:pt idx="8">
                  <c:v>26652</c:v>
                </c:pt>
                <c:pt idx="9">
                  <c:v>28184</c:v>
                </c:pt>
                <c:pt idx="10">
                  <c:v>28872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</c:v>
                </c:pt>
                <c:pt idx="1">
                  <c:v>21108</c:v>
                </c:pt>
                <c:pt idx="2">
                  <c:v>21339</c:v>
                </c:pt>
                <c:pt idx="3">
                  <c:v>21482</c:v>
                </c:pt>
                <c:pt idx="4">
                  <c:v>23502</c:v>
                </c:pt>
                <c:pt idx="5">
                  <c:v>25648</c:v>
                </c:pt>
                <c:pt idx="6">
                  <c:v>26992</c:v>
                </c:pt>
                <c:pt idx="7">
                  <c:v>29617</c:v>
                </c:pt>
                <c:pt idx="8">
                  <c:v>33611</c:v>
                </c:pt>
                <c:pt idx="9">
                  <c:v>36905</c:v>
                </c:pt>
                <c:pt idx="10">
                  <c:v>39386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083969160"/>
        <c:axId val="-2083975480"/>
      </c:barChart>
      <c:catAx>
        <c:axId val="-208396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75480"/>
        <c:crosses val="autoZero"/>
        <c:auto val="1"/>
        <c:lblAlgn val="ctr"/>
        <c:lblOffset val="100"/>
        <c:tickLblSkip val="2"/>
        <c:noMultiLvlLbl val="0"/>
      </c:catAx>
      <c:valAx>
        <c:axId val="-20839754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6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</c:v>
                </c:pt>
                <c:pt idx="1">
                  <c:v>287.15057552266802</c:v>
                </c:pt>
                <c:pt idx="2">
                  <c:v>490.39249999999993</c:v>
                </c:pt>
                <c:pt idx="3">
                  <c:v>840.78337081339703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287.15057552266802</c:v>
                </c:pt>
                <c:pt idx="1">
                  <c:v>203.24192447733199</c:v>
                </c:pt>
                <c:pt idx="2">
                  <c:v>350.3908708133971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757480"/>
        <c:axId val="-208076351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287.15057552266802</c:v>
                </c:pt>
                <c:pt idx="1">
                  <c:v>490.39249999999993</c:v>
                </c:pt>
                <c:pt idx="2">
                  <c:v>840.78337081339703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67960"/>
        <c:axId val="-2080764264"/>
      </c:scatterChart>
      <c:catAx>
        <c:axId val="-2080757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763512"/>
        <c:crosses val="autoZero"/>
        <c:auto val="1"/>
        <c:lblAlgn val="ctr"/>
        <c:lblOffset val="100"/>
        <c:noMultiLvlLbl val="0"/>
      </c:catAx>
      <c:valAx>
        <c:axId val="-2080763512"/>
        <c:scaling>
          <c:orientation val="minMax"/>
          <c:max val="10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7480"/>
        <c:crosses val="autoZero"/>
        <c:crossBetween val="between"/>
        <c:majorUnit val="200"/>
      </c:valAx>
      <c:valAx>
        <c:axId val="-208076426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67960"/>
        <c:crosses val="max"/>
        <c:crossBetween val="midCat"/>
      </c:valAx>
      <c:valAx>
        <c:axId val="-20807679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0764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0.68610634648370505</c:v>
                </c:pt>
                <c:pt idx="4">
                  <c:v>0.47393364928909998</c:v>
                </c:pt>
                <c:pt idx="5">
                  <c:v>0.64802182810368303</c:v>
                </c:pt>
                <c:pt idx="6">
                  <c:v>0.47704233750745401</c:v>
                </c:pt>
                <c:pt idx="7">
                  <c:v>0.80848913592723604</c:v>
                </c:pt>
                <c:pt idx="8">
                  <c:v>1.2877442273534641</c:v>
                </c:pt>
                <c:pt idx="9">
                  <c:v>1.3612352702153601</c:v>
                </c:pt>
                <c:pt idx="10">
                  <c:v>1.3029315960912049</c:v>
                </c:pt>
                <c:pt idx="11">
                  <c:v>1.2843152994060041</c:v>
                </c:pt>
                <c:pt idx="12">
                  <c:v>1.3543702876291539</c:v>
                </c:pt>
                <c:pt idx="13">
                  <c:v>1.6535044422507399</c:v>
                </c:pt>
                <c:pt idx="14">
                  <c:v>1.4949803579223051</c:v>
                </c:pt>
                <c:pt idx="15">
                  <c:v>1.5316642120765831</c:v>
                </c:pt>
                <c:pt idx="16">
                  <c:v>1.6973001495031219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0.98551007464507001</c:v>
                </c:pt>
                <c:pt idx="22">
                  <c:v>0.99731159483132403</c:v>
                </c:pt>
                <c:pt idx="23">
                  <c:v>0.98540837597119602</c:v>
                </c:pt>
                <c:pt idx="24">
                  <c:v>0.61058120730057097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171448"/>
        <c:axId val="206173346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408184"/>
        <c:axId val="-2144785624"/>
      </c:barChart>
      <c:catAx>
        <c:axId val="-214517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33464"/>
        <c:crosses val="autoZero"/>
        <c:auto val="1"/>
        <c:lblAlgn val="ctr"/>
        <c:lblOffset val="100"/>
        <c:tickLblSkip val="4"/>
        <c:noMultiLvlLbl val="0"/>
      </c:catAx>
      <c:valAx>
        <c:axId val="2061733464"/>
        <c:scaling>
          <c:orientation val="minMax"/>
          <c:max val="4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171448"/>
        <c:crosses val="autoZero"/>
        <c:crossBetween val="between"/>
        <c:majorUnit val="1"/>
      </c:valAx>
      <c:valAx>
        <c:axId val="-2144785624"/>
        <c:scaling>
          <c:orientation val="minMax"/>
          <c:max val="20"/>
        </c:scaling>
        <c:delete val="0"/>
        <c:axPos val="r"/>
        <c:numFmt formatCode="General" sourceLinked="1"/>
        <c:majorTickMark val="none"/>
        <c:minorTickMark val="none"/>
        <c:tickLblPos val="none"/>
        <c:crossAx val="-2144408184"/>
        <c:crosses val="max"/>
        <c:crossBetween val="between"/>
        <c:majorUnit val="5"/>
      </c:valAx>
      <c:catAx>
        <c:axId val="-2144408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7856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887038158691701E-2"/>
          <c:y val="2.4444444444444401E-2"/>
          <c:w val="0.87313072885120102"/>
          <c:h val="0.80208019830854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51.716738197424903</c:v>
                </c:pt>
                <c:pt idx="1">
                  <c:v>49.078792630341042</c:v>
                </c:pt>
                <c:pt idx="2">
                  <c:v>48.323890462700483</c:v>
                </c:pt>
                <c:pt idx="3">
                  <c:v>47.136704418567547</c:v>
                </c:pt>
                <c:pt idx="4">
                  <c:v>45.602493074792243</c:v>
                </c:pt>
                <c:pt idx="5">
                  <c:v>42.185376460994839</c:v>
                </c:pt>
                <c:pt idx="6">
                  <c:v>42.219869953122448</c:v>
                </c:pt>
                <c:pt idx="7">
                  <c:v>39.981285924341492</c:v>
                </c:pt>
                <c:pt idx="8">
                  <c:v>37.278686515959073</c:v>
                </c:pt>
                <c:pt idx="9">
                  <c:v>35.991391516112593</c:v>
                </c:pt>
                <c:pt idx="10">
                  <c:v>33.424403038085352</c:v>
                </c:pt>
                <c:pt idx="11">
                  <c:v>31.113418115753959</c:v>
                </c:pt>
                <c:pt idx="12">
                  <c:v>28.543415958570051</c:v>
                </c:pt>
                <c:pt idx="13">
                  <c:v>26.88568555145827</c:v>
                </c:pt>
                <c:pt idx="14">
                  <c:v>24.392998306041779</c:v>
                </c:pt>
                <c:pt idx="15">
                  <c:v>23.46523130637166</c:v>
                </c:pt>
                <c:pt idx="16">
                  <c:v>21.186861716809268</c:v>
                </c:pt>
                <c:pt idx="17">
                  <c:v>19.759749303620989</c:v>
                </c:pt>
                <c:pt idx="18">
                  <c:v>18.150684931506849</c:v>
                </c:pt>
                <c:pt idx="19">
                  <c:v>16.788422737076459</c:v>
                </c:pt>
                <c:pt idx="20">
                  <c:v>15.057413158084779</c:v>
                </c:pt>
                <c:pt idx="21">
                  <c:v>14.8463392588129</c:v>
                </c:pt>
                <c:pt idx="22">
                  <c:v>14.576169831065929</c:v>
                </c:pt>
                <c:pt idx="23">
                  <c:v>14.542863571589301</c:v>
                </c:pt>
                <c:pt idx="24">
                  <c:v>14.113094297899231</c:v>
                </c:pt>
                <c:pt idx="25">
                  <c:v>14.188811746867771</c:v>
                </c:pt>
                <c:pt idx="26">
                  <c:v>14.173486088379709</c:v>
                </c:pt>
                <c:pt idx="27">
                  <c:v>15.17812343201204</c:v>
                </c:pt>
                <c:pt idx="28">
                  <c:v>15.966533031200971</c:v>
                </c:pt>
                <c:pt idx="29">
                  <c:v>17.05839147998531</c:v>
                </c:pt>
                <c:pt idx="30">
                  <c:v>19.407321324811161</c:v>
                </c:pt>
                <c:pt idx="31">
                  <c:v>21.83767228177642</c:v>
                </c:pt>
                <c:pt idx="32">
                  <c:v>24.319002297341651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36.239222663199648</c:v>
                </c:pt>
                <c:pt idx="36">
                  <c:v>40.610974373823623</c:v>
                </c:pt>
                <c:pt idx="37">
                  <c:v>45.858618992947363</c:v>
                </c:pt>
                <c:pt idx="38">
                  <c:v>49.982238010657198</c:v>
                </c:pt>
                <c:pt idx="39">
                  <c:v>59.010479299089504</c:v>
                </c:pt>
                <c:pt idx="40">
                  <c:v>63.16614420062696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6.4734588188427438</c:v>
                </c:pt>
                <c:pt idx="1">
                  <c:v>5.903716216216198</c:v>
                </c:pt>
                <c:pt idx="2">
                  <c:v>5.7006940653513212</c:v>
                </c:pt>
                <c:pt idx="3">
                  <c:v>6.0382008626001227</c:v>
                </c:pt>
                <c:pt idx="4">
                  <c:v>6.3930348258706466</c:v>
                </c:pt>
                <c:pt idx="5">
                  <c:v>6.778042959427208</c:v>
                </c:pt>
                <c:pt idx="6">
                  <c:v>7.6006806579693666</c:v>
                </c:pt>
                <c:pt idx="7">
                  <c:v>7.151647750581156</c:v>
                </c:pt>
                <c:pt idx="8">
                  <c:v>7.7036551385018841</c:v>
                </c:pt>
                <c:pt idx="9">
                  <c:v>7.7631836894726529</c:v>
                </c:pt>
                <c:pt idx="10">
                  <c:v>7.907091672844083</c:v>
                </c:pt>
                <c:pt idx="11">
                  <c:v>9.1040046096225851</c:v>
                </c:pt>
                <c:pt idx="12">
                  <c:v>9.4740177439797186</c:v>
                </c:pt>
                <c:pt idx="13">
                  <c:v>10.05272407732865</c:v>
                </c:pt>
                <c:pt idx="14">
                  <c:v>10.589112602535421</c:v>
                </c:pt>
                <c:pt idx="15">
                  <c:v>11.07491856677524</c:v>
                </c:pt>
                <c:pt idx="16">
                  <c:v>11.085016439643031</c:v>
                </c:pt>
                <c:pt idx="17">
                  <c:v>12.072538860103631</c:v>
                </c:pt>
                <c:pt idx="18">
                  <c:v>12.068965517241381</c:v>
                </c:pt>
                <c:pt idx="19">
                  <c:v>11.906193625977149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12.701252236135961</c:v>
                </c:pt>
                <c:pt idx="23">
                  <c:v>13.388625592417061</c:v>
                </c:pt>
                <c:pt idx="24">
                  <c:v>15.12654502648617</c:v>
                </c:pt>
                <c:pt idx="25">
                  <c:v>14.943253467843631</c:v>
                </c:pt>
                <c:pt idx="26">
                  <c:v>16.823687752355319</c:v>
                </c:pt>
                <c:pt idx="27">
                  <c:v>18.485237483953679</c:v>
                </c:pt>
                <c:pt idx="28">
                  <c:v>18.102872411489649</c:v>
                </c:pt>
                <c:pt idx="29">
                  <c:v>22.560113154172559</c:v>
                </c:pt>
                <c:pt idx="30">
                  <c:v>23.72881355932202</c:v>
                </c:pt>
                <c:pt idx="31">
                  <c:v>26.533864541832671</c:v>
                </c:pt>
                <c:pt idx="32">
                  <c:v>29.137931034482751</c:v>
                </c:pt>
                <c:pt idx="33">
                  <c:v>35.792349726776003</c:v>
                </c:pt>
                <c:pt idx="34">
                  <c:v>37.417218543046182</c:v>
                </c:pt>
                <c:pt idx="35">
                  <c:v>41.990846681922193</c:v>
                </c:pt>
                <c:pt idx="36">
                  <c:v>50.7957559681698</c:v>
                </c:pt>
                <c:pt idx="37">
                  <c:v>53.781512605042003</c:v>
                </c:pt>
                <c:pt idx="38">
                  <c:v>58.986175115207352</c:v>
                </c:pt>
                <c:pt idx="39">
                  <c:v>64.094955489614307</c:v>
                </c:pt>
                <c:pt idx="40">
                  <c:v>68.356997971602411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33.884297520660887</c:v>
                </c:pt>
                <c:pt idx="1">
                  <c:v>29.508196721311471</c:v>
                </c:pt>
                <c:pt idx="2">
                  <c:v>35.061728395061721</c:v>
                </c:pt>
                <c:pt idx="3">
                  <c:v>28.256880733944961</c:v>
                </c:pt>
                <c:pt idx="4">
                  <c:v>25.35211267605634</c:v>
                </c:pt>
                <c:pt idx="5">
                  <c:v>26.109660574412541</c:v>
                </c:pt>
                <c:pt idx="6">
                  <c:v>26.646090534979422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21.106166560712019</c:v>
                </c:pt>
                <c:pt idx="11">
                  <c:v>22.44205765969474</c:v>
                </c:pt>
                <c:pt idx="12">
                  <c:v>20.294117647058819</c:v>
                </c:pt>
                <c:pt idx="13">
                  <c:v>18.31111111111111</c:v>
                </c:pt>
                <c:pt idx="14">
                  <c:v>17.526172935246219</c:v>
                </c:pt>
                <c:pt idx="15">
                  <c:v>18.130204390613169</c:v>
                </c:pt>
                <c:pt idx="16">
                  <c:v>17.885562713148921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14.060356652949251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14.513654495243941</c:v>
                </c:pt>
                <c:pt idx="27">
                  <c:v>16.026020106445891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20.971786833855781</c:v>
                </c:pt>
                <c:pt idx="32">
                  <c:v>22.709030100334449</c:v>
                </c:pt>
                <c:pt idx="33">
                  <c:v>24.391057724391061</c:v>
                </c:pt>
                <c:pt idx="34">
                  <c:v>25.128581925055109</c:v>
                </c:pt>
                <c:pt idx="35">
                  <c:v>30.135440180586901</c:v>
                </c:pt>
                <c:pt idx="36">
                  <c:v>32.495088408644342</c:v>
                </c:pt>
                <c:pt idx="37">
                  <c:v>37.788018433179801</c:v>
                </c:pt>
                <c:pt idx="38">
                  <c:v>40.647635279079672</c:v>
                </c:pt>
                <c:pt idx="39">
                  <c:v>49.836333878887068</c:v>
                </c:pt>
                <c:pt idx="40">
                  <c:v>58.778234086242293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8.7860749001582388</c:v>
                </c:pt>
                <c:pt idx="3">
                  <c:v>7.8912525377350047</c:v>
                </c:pt>
                <c:pt idx="4">
                  <c:v>7.3914382506929446</c:v>
                </c:pt>
                <c:pt idx="5">
                  <c:v>7.6886455605808148</c:v>
                </c:pt>
                <c:pt idx="6">
                  <c:v>8.133773740710085</c:v>
                </c:pt>
                <c:pt idx="7">
                  <c:v>8.1825460368294607</c:v>
                </c:pt>
                <c:pt idx="8">
                  <c:v>8.4075723830734947</c:v>
                </c:pt>
                <c:pt idx="9">
                  <c:v>8.5799404170804365</c:v>
                </c:pt>
                <c:pt idx="10">
                  <c:v>9.3269009878244873</c:v>
                </c:pt>
                <c:pt idx="11">
                  <c:v>9.7789524267179182</c:v>
                </c:pt>
                <c:pt idx="12">
                  <c:v>10.18808777429467</c:v>
                </c:pt>
                <c:pt idx="13">
                  <c:v>8.6798771978788682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13.259932982288181</c:v>
                </c:pt>
                <c:pt idx="20">
                  <c:v>13.130792996910399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17.486338797814209</c:v>
                </c:pt>
                <c:pt idx="26">
                  <c:v>16.12329579134558</c:v>
                </c:pt>
                <c:pt idx="27">
                  <c:v>16.263995285798469</c:v>
                </c:pt>
                <c:pt idx="28">
                  <c:v>18.908629441624189</c:v>
                </c:pt>
                <c:pt idx="29">
                  <c:v>19.86040609137056</c:v>
                </c:pt>
                <c:pt idx="30">
                  <c:v>24.749833222148101</c:v>
                </c:pt>
                <c:pt idx="31">
                  <c:v>25.327510917030569</c:v>
                </c:pt>
                <c:pt idx="32">
                  <c:v>27.545382794001579</c:v>
                </c:pt>
                <c:pt idx="33">
                  <c:v>32.423490488006593</c:v>
                </c:pt>
                <c:pt idx="34">
                  <c:v>36.576576576576578</c:v>
                </c:pt>
                <c:pt idx="35">
                  <c:v>38.30606352261772</c:v>
                </c:pt>
                <c:pt idx="36">
                  <c:v>44.906033630069238</c:v>
                </c:pt>
                <c:pt idx="37">
                  <c:v>47.422680412371129</c:v>
                </c:pt>
                <c:pt idx="38">
                  <c:v>51.434878587196238</c:v>
                </c:pt>
                <c:pt idx="39">
                  <c:v>62.352941176470573</c:v>
                </c:pt>
                <c:pt idx="40">
                  <c:v>66.612903225806434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7795496"/>
        <c:axId val="-2087798984"/>
      </c:lineChart>
      <c:catAx>
        <c:axId val="-20877954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8984"/>
        <c:crosses val="autoZero"/>
        <c:auto val="1"/>
        <c:lblAlgn val="ctr"/>
        <c:lblOffset val="100"/>
        <c:tickLblSkip val="5"/>
        <c:noMultiLvlLbl val="0"/>
      </c:catAx>
      <c:valAx>
        <c:axId val="-208779898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54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01"/>
          <c:w val="0.80774611346658598"/>
          <c:h val="0.61874686497521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0.16485355648535599</c:v>
                </c:pt>
                <c:pt idx="1">
                  <c:v>0.16059772568660499</c:v>
                </c:pt>
                <c:pt idx="2">
                  <c:v>0.19454762071623799</c:v>
                </c:pt>
                <c:pt idx="3">
                  <c:v>0.25747893085377299</c:v>
                </c:pt>
                <c:pt idx="4">
                  <c:v>0.35723411491125701</c:v>
                </c:pt>
                <c:pt idx="5">
                  <c:v>0.46918769124184501</c:v>
                </c:pt>
                <c:pt idx="6">
                  <c:v>0.51593935332127805</c:v>
                </c:pt>
                <c:pt idx="7">
                  <c:v>0.445602124683733</c:v>
                </c:pt>
                <c:pt idx="8">
                  <c:v>0.25098163825779102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0.78193079880393002</c:v>
                </c:pt>
                <c:pt idx="1">
                  <c:v>0.82980015095330295</c:v>
                </c:pt>
                <c:pt idx="2">
                  <c:v>0.808155184303606</c:v>
                </c:pt>
                <c:pt idx="3">
                  <c:v>0.75405021316911403</c:v>
                </c:pt>
                <c:pt idx="4">
                  <c:v>0.70639783414078094</c:v>
                </c:pt>
                <c:pt idx="5">
                  <c:v>0.65552210426239899</c:v>
                </c:pt>
                <c:pt idx="6">
                  <c:v>0.585879158180584</c:v>
                </c:pt>
                <c:pt idx="7">
                  <c:v>0.44402256454762401</c:v>
                </c:pt>
                <c:pt idx="8">
                  <c:v>0.24341761115954699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0.34333333333333299</c:v>
                </c:pt>
                <c:pt idx="1">
                  <c:v>0.36354056902002102</c:v>
                </c:pt>
                <c:pt idx="2">
                  <c:v>0.397389412617839</c:v>
                </c:pt>
                <c:pt idx="3">
                  <c:v>0.43835737675900499</c:v>
                </c:pt>
                <c:pt idx="4">
                  <c:v>0.50216505348955698</c:v>
                </c:pt>
                <c:pt idx="5">
                  <c:v>0.57323776676007798</c:v>
                </c:pt>
                <c:pt idx="6">
                  <c:v>0.59528362014021696</c:v>
                </c:pt>
                <c:pt idx="7">
                  <c:v>0.52862880627685405</c:v>
                </c:pt>
                <c:pt idx="8">
                  <c:v>0.352387357094822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0.80203309692671398</c:v>
                </c:pt>
                <c:pt idx="2">
                  <c:v>0.80075891042146596</c:v>
                </c:pt>
                <c:pt idx="3">
                  <c:v>0.76372509150060996</c:v>
                </c:pt>
                <c:pt idx="4">
                  <c:v>0.725281673948034</c:v>
                </c:pt>
                <c:pt idx="5">
                  <c:v>0.68205239857754496</c:v>
                </c:pt>
                <c:pt idx="6">
                  <c:v>0.62518392317819205</c:v>
                </c:pt>
                <c:pt idx="7">
                  <c:v>0.49310902005512802</c:v>
                </c:pt>
                <c:pt idx="8">
                  <c:v>0.27928759894459099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0770936"/>
        <c:axId val="-2040767560"/>
      </c:lineChart>
      <c:catAx>
        <c:axId val="-2040770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67560"/>
        <c:crosses val="autoZero"/>
        <c:auto val="1"/>
        <c:lblAlgn val="ctr"/>
        <c:lblOffset val="100"/>
        <c:noMultiLvlLbl val="0"/>
      </c:catAx>
      <c:valAx>
        <c:axId val="-20407675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70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851011952295502E-2"/>
          <c:y val="3.9093763467339802E-2"/>
          <c:w val="0.78386824656027798"/>
          <c:h val="0.86790239128650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13.177217237540511</c:v>
                </c:pt>
                <c:pt idx="1">
                  <c:v>15.16723798263007</c:v>
                </c:pt>
                <c:pt idx="2">
                  <c:v>22.338768325837901</c:v>
                </c:pt>
                <c:pt idx="3">
                  <c:v>33.487684563404422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10.632680161774051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7.5617071702546159</c:v>
                </c:pt>
                <c:pt idx="1">
                  <c:v>8.6507363626980691</c:v>
                </c:pt>
                <c:pt idx="2">
                  <c:v>9.3499905895917141</c:v>
                </c:pt>
                <c:pt idx="3">
                  <c:v>9.2455106019542654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01352"/>
        <c:axId val="-2081214360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0.72499999999999998</c:v>
                </c:pt>
                <c:pt idx="1">
                  <c:v>1.7250000000000001</c:v>
                </c:pt>
                <c:pt idx="2">
                  <c:v>2.7250000000000001</c:v>
                </c:pt>
                <c:pt idx="3">
                  <c:v>3.7250000000000001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9.6079190957047533</c:v>
                </c:pt>
                <c:pt idx="1">
                  <c:v>9.0711618924511424</c:v>
                </c:pt>
                <c:pt idx="2">
                  <c:v>9.8829007933756365</c:v>
                </c:pt>
                <c:pt idx="3">
                  <c:v>7.5572811857780531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7.5376917411825719</c:v>
                </c:pt>
                <c:pt idx="2">
                  <c:v>8.3136168159740702</c:v>
                </c:pt>
                <c:pt idx="3">
                  <c:v>5.9201115229479244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1.2749999999999999</c:v>
                </c:pt>
                <c:pt idx="1">
                  <c:v>2.2749999999999999</c:v>
                </c:pt>
                <c:pt idx="2">
                  <c:v>3.2749999999999999</c:v>
                </c:pt>
                <c:pt idx="3">
                  <c:v>4.2750000000000004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4.2708969174226166</c:v>
                </c:pt>
                <c:pt idx="1">
                  <c:v>5.2882368199758956</c:v>
                </c:pt>
                <c:pt idx="2">
                  <c:v>7.0826502521401649</c:v>
                </c:pt>
                <c:pt idx="3">
                  <c:v>4.813905804575449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01352"/>
        <c:axId val="-2081214360"/>
      </c:scatterChart>
      <c:catAx>
        <c:axId val="-208120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1214360"/>
        <c:crosses val="autoZero"/>
        <c:auto val="1"/>
        <c:lblAlgn val="ctr"/>
        <c:lblOffset val="100"/>
        <c:noMultiLvlLbl val="0"/>
      </c:catAx>
      <c:valAx>
        <c:axId val="-208121436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0135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13.320290442842319</c:v>
                </c:pt>
                <c:pt idx="3">
                  <c:v>13.962004018147759</c:v>
                </c:pt>
                <c:pt idx="4">
                  <c:v>18.888985630954611</c:v>
                </c:pt>
                <c:pt idx="5">
                  <c:v>9.3186724105587988</c:v>
                </c:pt>
                <c:pt idx="6">
                  <c:v>12.074578938270641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14.509248552073741</c:v>
                </c:pt>
                <c:pt idx="1">
                  <c:v>16.810527641325919</c:v>
                </c:pt>
                <c:pt idx="2">
                  <c:v>17.097736425855601</c:v>
                </c:pt>
                <c:pt idx="3">
                  <c:v>16.270231779249471</c:v>
                </c:pt>
                <c:pt idx="4">
                  <c:v>17.842672004958619</c:v>
                </c:pt>
                <c:pt idx="5">
                  <c:v>15.266627598893001</c:v>
                </c:pt>
                <c:pt idx="6">
                  <c:v>16.022398089635189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39944"/>
        <c:axId val="-2080993000"/>
      </c:barChart>
      <c:catAx>
        <c:axId val="-2081239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0993000"/>
        <c:crosses val="autoZero"/>
        <c:auto val="1"/>
        <c:lblAlgn val="ctr"/>
        <c:lblOffset val="100"/>
        <c:noMultiLvlLbl val="0"/>
      </c:catAx>
      <c:valAx>
        <c:axId val="-2080993000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39944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8371752"/>
        <c:axId val="-2088337992"/>
      </c:lineChart>
      <c:catAx>
        <c:axId val="-208837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37992"/>
        <c:crosses val="autoZero"/>
        <c:auto val="1"/>
        <c:lblAlgn val="ctr"/>
        <c:lblOffset val="100"/>
        <c:tickLblSkip val="4"/>
        <c:noMultiLvlLbl val="0"/>
      </c:catAx>
      <c:valAx>
        <c:axId val="-20883379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71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563432"/>
        <c:axId val="-2061527176"/>
      </c:lineChart>
      <c:catAx>
        <c:axId val="-2061563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7176"/>
        <c:crosses val="autoZero"/>
        <c:auto val="1"/>
        <c:lblAlgn val="ctr"/>
        <c:lblOffset val="100"/>
        <c:tickLblSkip val="4"/>
        <c:noMultiLvlLbl val="0"/>
      </c:catAx>
      <c:valAx>
        <c:axId val="-206152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63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0.62775000000000003</c:v>
                </c:pt>
                <c:pt idx="1">
                  <c:v>0.68715000000000004</c:v>
                </c:pt>
                <c:pt idx="2">
                  <c:v>0.77490000000000003</c:v>
                </c:pt>
                <c:pt idx="3">
                  <c:v>0.84442499999999998</c:v>
                </c:pt>
                <c:pt idx="4">
                  <c:v>0.90517499999999995</c:v>
                </c:pt>
                <c:pt idx="5">
                  <c:v>0.967275</c:v>
                </c:pt>
                <c:pt idx="6">
                  <c:v>1.0246500000000001</c:v>
                </c:pt>
                <c:pt idx="7">
                  <c:v>1.0772999999999999</c:v>
                </c:pt>
                <c:pt idx="8">
                  <c:v>1.1313</c:v>
                </c:pt>
                <c:pt idx="9">
                  <c:v>1.187325</c:v>
                </c:pt>
                <c:pt idx="10">
                  <c:v>1.2453749999999999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0.76724999999999999</c:v>
                </c:pt>
                <c:pt idx="1">
                  <c:v>0.83984999999999999</c:v>
                </c:pt>
                <c:pt idx="2">
                  <c:v>0.94710000000000005</c:v>
                </c:pt>
                <c:pt idx="3">
                  <c:v>1.0320750000000001</c:v>
                </c:pt>
                <c:pt idx="4">
                  <c:v>1.106325</c:v>
                </c:pt>
                <c:pt idx="5">
                  <c:v>1.1822250000000001</c:v>
                </c:pt>
                <c:pt idx="6">
                  <c:v>1.2523500000000001</c:v>
                </c:pt>
                <c:pt idx="7">
                  <c:v>1.3167</c:v>
                </c:pt>
                <c:pt idx="8">
                  <c:v>1.3827</c:v>
                </c:pt>
                <c:pt idx="9">
                  <c:v>1.4511750000000001</c:v>
                </c:pt>
                <c:pt idx="10">
                  <c:v>1.522125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0963976"/>
        <c:axId val="-2080958344"/>
      </c:barChart>
      <c:catAx>
        <c:axId val="-2080963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58344"/>
        <c:crosses val="autoZero"/>
        <c:auto val="1"/>
        <c:lblAlgn val="ctr"/>
        <c:lblOffset val="100"/>
        <c:noMultiLvlLbl val="0"/>
      </c:catAx>
      <c:valAx>
        <c:axId val="-2080958344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639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650.41994999999997</c:v>
                </c:pt>
                <c:pt idx="2">
                  <c:v>653.96699999999737</c:v>
                </c:pt>
                <c:pt idx="3">
                  <c:v>882.23850000000004</c:v>
                </c:pt>
                <c:pt idx="4">
                  <c:v>1194.6016500000001</c:v>
                </c:pt>
                <c:pt idx="5">
                  <c:v>1227.3263999999999</c:v>
                </c:pt>
                <c:pt idx="6">
                  <c:v>500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650.41994999999997</c:v>
                </c:pt>
                <c:pt idx="1">
                  <c:v>3.54705</c:v>
                </c:pt>
                <c:pt idx="2">
                  <c:v>228.2715</c:v>
                </c:pt>
                <c:pt idx="3">
                  <c:v>312.36315000000002</c:v>
                </c:pt>
                <c:pt idx="4">
                  <c:v>32.72475</c:v>
                </c:pt>
                <c:pt idx="6">
                  <c:v>727.32639999999901</c:v>
                </c:pt>
                <c:pt idx="7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333992"/>
        <c:axId val="-208134074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  <c:pt idx="5">
                  <c:v>6.5740740740740744</c:v>
                </c:pt>
                <c:pt idx="6">
                  <c:v>7.5740740740740744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650.41994999999997</c:v>
                </c:pt>
                <c:pt idx="1">
                  <c:v>653.96699999999737</c:v>
                </c:pt>
                <c:pt idx="2">
                  <c:v>882.23850000000004</c:v>
                </c:pt>
                <c:pt idx="3">
                  <c:v>1194.6016500000001</c:v>
                </c:pt>
                <c:pt idx="4">
                  <c:v>1227.3263999999999</c:v>
                </c:pt>
                <c:pt idx="5">
                  <c:v>1227.3263999999999</c:v>
                </c:pt>
                <c:pt idx="6" formatCode="_-* #,##0_-;\-* #,##0_-;_-* &quot;-&quot;??_-;_-@_-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1352024"/>
        <c:axId val="-2081349688"/>
      </c:scatterChart>
      <c:catAx>
        <c:axId val="-2081333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1340744"/>
        <c:crosses val="autoZero"/>
        <c:auto val="1"/>
        <c:lblAlgn val="ctr"/>
        <c:lblOffset val="100"/>
        <c:noMultiLvlLbl val="0"/>
      </c:catAx>
      <c:valAx>
        <c:axId val="-2081340744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33992"/>
        <c:crosses val="autoZero"/>
        <c:crossBetween val="between"/>
        <c:majorUnit val="500"/>
      </c:valAx>
      <c:valAx>
        <c:axId val="-208134968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81352024"/>
        <c:crosses val="max"/>
        <c:crossBetween val="midCat"/>
      </c:valAx>
      <c:valAx>
        <c:axId val="-2081352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1349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955229875223597E-2"/>
          <c:y val="3.7763777880888999E-2"/>
          <c:w val="0.86907866119596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23.475258918296891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22.226429382809538</c:v>
                </c:pt>
                <c:pt idx="20">
                  <c:v>21.46086956521739</c:v>
                </c:pt>
                <c:pt idx="21">
                  <c:v>20.758354755784062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6724200"/>
        <c:axId val="-21067209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9633736"/>
        <c:axId val="-2039637208"/>
      </c:scatterChart>
      <c:catAx>
        <c:axId val="-210672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6720984"/>
        <c:crosses val="autoZero"/>
        <c:auto val="1"/>
        <c:lblAlgn val="ctr"/>
        <c:lblOffset val="100"/>
        <c:tickLblSkip val="5"/>
        <c:noMultiLvlLbl val="0"/>
      </c:catAx>
      <c:valAx>
        <c:axId val="-2106720984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106724200"/>
        <c:crosses val="autoZero"/>
        <c:crossBetween val="between"/>
        <c:majorUnit val="10"/>
      </c:valAx>
      <c:valAx>
        <c:axId val="-2039637208"/>
        <c:scaling>
          <c:orientation val="minMax"/>
          <c:max val="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39633736"/>
        <c:crosses val="max"/>
        <c:crossBetween val="midCat"/>
        <c:majorUnit val="10"/>
      </c:valAx>
      <c:valAx>
        <c:axId val="-2039633736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39637208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381183121340599E-2"/>
          <c:y val="2.4444444444444401E-2"/>
          <c:w val="0.92258752271350697"/>
          <c:h val="0.82245056867891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1.8193463510000001</c:v>
                </c:pt>
                <c:pt idx="1">
                  <c:v>2.251227675</c:v>
                </c:pt>
                <c:pt idx="2">
                  <c:v>2.5114716824999999</c:v>
                </c:pt>
                <c:pt idx="3">
                  <c:v>2.567280856</c:v>
                </c:pt>
                <c:pt idx="4">
                  <c:v>2.8783376270000001</c:v>
                </c:pt>
                <c:pt idx="5">
                  <c:v>3.2740858295000002</c:v>
                </c:pt>
                <c:pt idx="6">
                  <c:v>3.6891295204999999</c:v>
                </c:pt>
                <c:pt idx="7">
                  <c:v>4.217817957999987</c:v>
                </c:pt>
                <c:pt idx="8">
                  <c:v>5.1193114800000004</c:v>
                </c:pt>
                <c:pt idx="9">
                  <c:v>6.4610737455000002</c:v>
                </c:pt>
                <c:pt idx="10">
                  <c:v>7.7873770000000002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0.85899999999999999</c:v>
                </c:pt>
                <c:pt idx="1">
                  <c:v>0.93700000000000006</c:v>
                </c:pt>
                <c:pt idx="2">
                  <c:v>1.079</c:v>
                </c:pt>
                <c:pt idx="3">
                  <c:v>1.3420000000000001</c:v>
                </c:pt>
                <c:pt idx="4">
                  <c:v>1.359</c:v>
                </c:pt>
                <c:pt idx="5">
                  <c:v>1.4530000000000001</c:v>
                </c:pt>
                <c:pt idx="6">
                  <c:v>1.6679999999999999</c:v>
                </c:pt>
                <c:pt idx="7">
                  <c:v>1.8169999999999999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5646184"/>
        <c:axId val="-2039869976"/>
      </c:lineChart>
      <c:catAx>
        <c:axId val="-2105646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869976"/>
        <c:crosses val="autoZero"/>
        <c:auto val="1"/>
        <c:lblAlgn val="ctr"/>
        <c:lblOffset val="100"/>
        <c:tickLblSkip val="2"/>
        <c:noMultiLvlLbl val="0"/>
      </c:catAx>
      <c:valAx>
        <c:axId val="-2039869976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4618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021199273167801E-2"/>
          <c:y val="2.65777402071871E-2"/>
          <c:w val="0.85795760145366395"/>
          <c:h val="0.88950769032715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17.142857142857139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8.6486486486486491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12.653778558875221</c:v>
                </c:pt>
                <c:pt idx="11">
                  <c:v>13.071895424836599</c:v>
                </c:pt>
                <c:pt idx="12">
                  <c:v>14.202049780380669</c:v>
                </c:pt>
                <c:pt idx="13">
                  <c:v>17.962466487935579</c:v>
                </c:pt>
                <c:pt idx="14">
                  <c:v>17.677419354838719</c:v>
                </c:pt>
                <c:pt idx="15">
                  <c:v>18.203033838973049</c:v>
                </c:pt>
                <c:pt idx="16">
                  <c:v>22.467986030267749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13.902271163110809</c:v>
                </c:pt>
                <c:pt idx="22">
                  <c:v>13.788968824940049</c:v>
                </c:pt>
                <c:pt idx="23">
                  <c:v>14.3093010456797</c:v>
                </c:pt>
                <c:pt idx="24">
                  <c:v>10.081743869209809</c:v>
                </c:pt>
                <c:pt idx="25">
                  <c:v>9.8311435023609093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5521416"/>
        <c:axId val="-214535586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66792"/>
        <c:axId val="-2144775624"/>
      </c:scatterChart>
      <c:catAx>
        <c:axId val="-204552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355864"/>
        <c:crosses val="autoZero"/>
        <c:auto val="1"/>
        <c:lblAlgn val="ctr"/>
        <c:lblOffset val="100"/>
        <c:tickLblSkip val="5"/>
        <c:noMultiLvlLbl val="0"/>
      </c:catAx>
      <c:valAx>
        <c:axId val="-2145355864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045521416"/>
        <c:crosses val="autoZero"/>
        <c:crossBetween val="between"/>
        <c:majorUnit val="5"/>
      </c:valAx>
      <c:valAx>
        <c:axId val="-2144775624"/>
        <c:scaling>
          <c:orientation val="minMax"/>
          <c:max val="2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45566792"/>
        <c:crosses val="max"/>
        <c:crossBetween val="midCat"/>
      </c:valAx>
      <c:valAx>
        <c:axId val="-2045566792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44775624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3.3703703703703701E-2"/>
          <c:w val="0.80003091991242403"/>
          <c:h val="0.64115470982793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0.19201787805678699</c:v>
                </c:pt>
                <c:pt idx="1">
                  <c:v>0.18709893280652101</c:v>
                </c:pt>
                <c:pt idx="2">
                  <c:v>0.128850567613704</c:v>
                </c:pt>
                <c:pt idx="3">
                  <c:v>0.15533173901238401</c:v>
                </c:pt>
                <c:pt idx="4">
                  <c:v>0.181363484271759</c:v>
                </c:pt>
                <c:pt idx="5">
                  <c:v>0.15157327156936401</c:v>
                </c:pt>
                <c:pt idx="6">
                  <c:v>0.182608436770446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0.18894214079074301</c:v>
                </c:pt>
                <c:pt idx="1">
                  <c:v>0.16933664987566899</c:v>
                </c:pt>
                <c:pt idx="2">
                  <c:v>0.118390089447797</c:v>
                </c:pt>
                <c:pt idx="3">
                  <c:v>0.153234796823674</c:v>
                </c:pt>
                <c:pt idx="4">
                  <c:v>0.17473963598609901</c:v>
                </c:pt>
                <c:pt idx="5">
                  <c:v>0.14997804425195899</c:v>
                </c:pt>
                <c:pt idx="6">
                  <c:v>0.17522025308456701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2577544"/>
        <c:axId val="-2082521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4.8099999999999996</c:v>
                </c:pt>
                <c:pt idx="5">
                  <c:v>5.81</c:v>
                </c:pt>
                <c:pt idx="6">
                  <c:v>6.81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1.8330614818782329</c:v>
                </c:pt>
                <c:pt idx="1">
                  <c:v>1.9943957311335581</c:v>
                </c:pt>
                <c:pt idx="2">
                  <c:v>2.1028132110326241</c:v>
                </c:pt>
                <c:pt idx="3">
                  <c:v>2.1400495404558262</c:v>
                </c:pt>
                <c:pt idx="4">
                  <c:v>2.2469238495439181</c:v>
                </c:pt>
                <c:pt idx="5">
                  <c:v>2.1889483553984541</c:v>
                </c:pt>
                <c:pt idx="6">
                  <c:v>3.0234473855374042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</c:v>
                </c:pt>
                <c:pt idx="1">
                  <c:v>2.1800000000000002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2.2439632925456969</c:v>
                </c:pt>
                <c:pt idx="1">
                  <c:v>2.6727664868523382</c:v>
                </c:pt>
                <c:pt idx="2">
                  <c:v>2.6770913694285152</c:v>
                </c:pt>
                <c:pt idx="3">
                  <c:v>2.6972174484531721</c:v>
                </c:pt>
                <c:pt idx="4">
                  <c:v>2.983198874772802</c:v>
                </c:pt>
                <c:pt idx="5">
                  <c:v>3.0754108459519811</c:v>
                </c:pt>
                <c:pt idx="6">
                  <c:v>3.456342029978956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30648"/>
        <c:axId val="-2082517608"/>
      </c:scatterChart>
      <c:catAx>
        <c:axId val="-2082577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2521128"/>
        <c:crosses val="autoZero"/>
        <c:auto val="1"/>
        <c:lblAlgn val="ctr"/>
        <c:lblOffset val="100"/>
        <c:noMultiLvlLbl val="0"/>
      </c:catAx>
      <c:valAx>
        <c:axId val="-2082521128"/>
        <c:scaling>
          <c:orientation val="minMax"/>
          <c:max val="0.3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77544"/>
        <c:crosses val="autoZero"/>
        <c:crossBetween val="between"/>
        <c:majorUnit val="0.1"/>
      </c:valAx>
      <c:valAx>
        <c:axId val="-2082517608"/>
        <c:scaling>
          <c:orientation val="minMax"/>
          <c:max val="5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230648"/>
        <c:crosses val="max"/>
        <c:crossBetween val="midCat"/>
        <c:majorUnit val="1"/>
      </c:valAx>
      <c:valAx>
        <c:axId val="-2045230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517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ducation.gov.au/node/3672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01763704"/>
              </p:ext>
            </p:extLst>
          </p:nvPr>
        </p:nvGraphicFramePr>
        <p:xfrm>
          <a:off x="0" y="116632"/>
          <a:ext cx="898544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1515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515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Interest </a:t>
            </a:r>
          </a:p>
          <a:p>
            <a:r>
              <a:rPr lang="en-AU" sz="2200" b="1" dirty="0"/>
              <a:t>subsidy</a:t>
            </a:r>
          </a:p>
          <a:p>
            <a:r>
              <a:rPr lang="en-AU" sz="2200" b="1" dirty="0"/>
              <a:t>- historical </a:t>
            </a:r>
          </a:p>
          <a:p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9583667"/>
              </p:ext>
            </p:extLst>
          </p:nvPr>
        </p:nvGraphicFramePr>
        <p:xfrm>
          <a:off x="-231576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49158673"/>
              </p:ext>
            </p:extLst>
          </p:nvPr>
        </p:nvGraphicFramePr>
        <p:xfrm>
          <a:off x="-159568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85875593"/>
              </p:ext>
            </p:extLst>
          </p:nvPr>
        </p:nvGraphicFramePr>
        <p:xfrm>
          <a:off x="0" y="0"/>
          <a:ext cx="1020958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84298964"/>
              </p:ext>
            </p:extLst>
          </p:nvPr>
        </p:nvGraphicFramePr>
        <p:xfrm>
          <a:off x="-231576" y="0"/>
          <a:ext cx="111612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0559234"/>
              </p:ext>
            </p:extLst>
          </p:nvPr>
        </p:nvGraphicFramePr>
        <p:xfrm>
          <a:off x="-375592" y="0"/>
          <a:ext cx="105131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7718339"/>
              </p:ext>
            </p:extLst>
          </p:nvPr>
        </p:nvGraphicFramePr>
        <p:xfrm>
          <a:off x="-375592" y="0"/>
          <a:ext cx="10497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12214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6497419"/>
              </p:ext>
            </p:extLst>
          </p:nvPr>
        </p:nvGraphicFramePr>
        <p:xfrm>
          <a:off x="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5051064"/>
              </p:ext>
            </p:extLst>
          </p:nvPr>
        </p:nvGraphicFramePr>
        <p:xfrm>
          <a:off x="-15552" y="0"/>
          <a:ext cx="103691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96817735"/>
              </p:ext>
            </p:extLst>
          </p:nvPr>
        </p:nvGraphicFramePr>
        <p:xfrm>
          <a:off x="-87560" y="0"/>
          <a:ext cx="10081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95708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558817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4358468"/>
              </p:ext>
            </p:extLst>
          </p:nvPr>
        </p:nvGraphicFramePr>
        <p:xfrm>
          <a:off x="1" y="-603448"/>
          <a:ext cx="99935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4220384"/>
              </p:ext>
            </p:extLst>
          </p:nvPr>
        </p:nvGraphicFramePr>
        <p:xfrm>
          <a:off x="1" y="3212976"/>
          <a:ext cx="9993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4502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02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502" y="3601238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724363"/>
              </p:ext>
            </p:extLst>
          </p:nvPr>
        </p:nvGraphicFramePr>
        <p:xfrm>
          <a:off x="-159568" y="0"/>
          <a:ext cx="102251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5314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Extra repayment with real interest </a:t>
            </a:r>
          </a:p>
          <a:p>
            <a:pPr algn="r"/>
            <a:r>
              <a:rPr lang="en-AU" sz="2200" b="1" dirty="0">
                <a:solidFill>
                  <a:schemeClr val="tx2"/>
                </a:solidFill>
              </a:rPr>
              <a:t>indexation for women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0725" y="930206"/>
            <a:ext cx="10345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for 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309320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309320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155" y="2636912"/>
            <a:ext cx="296234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Extra repayment from</a:t>
            </a:r>
          </a:p>
          <a:p>
            <a:r>
              <a:rPr lang="en-AU" sz="2200" b="1" dirty="0"/>
              <a:t>a 15 per cent 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7140566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4412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924944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2132856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1340768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68588360"/>
              </p:ext>
            </p:extLst>
          </p:nvPr>
        </p:nvGraphicFramePr>
        <p:xfrm>
          <a:off x="-159567" y="0"/>
          <a:ext cx="1009014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1152" y="332656"/>
            <a:ext cx="28682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28" y="332656"/>
            <a:ext cx="28529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Upfront payment rate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164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0187181"/>
              </p:ext>
            </p:extLst>
          </p:nvPr>
        </p:nvGraphicFramePr>
        <p:xfrm>
          <a:off x="-159568" y="0"/>
          <a:ext cx="10225136" cy="63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93160" y="265657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536" y="265657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4384942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260648"/>
            <a:ext cx="40759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</a:t>
            </a:r>
            <a:br>
              <a:rPr lang="en-AU" sz="2200" b="1" dirty="0">
                <a:solidFill>
                  <a:schemeClr val="tx2"/>
                </a:solidFill>
              </a:rPr>
            </a:br>
            <a:r>
              <a:rPr lang="en-AU" sz="2200" b="1" dirty="0">
                <a:solidFill>
                  <a:schemeClr val="tx2"/>
                </a:solidFill>
              </a:rPr>
              <a:t>female 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832" y="879684"/>
            <a:ext cx="19129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 graduate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9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0513" y="16402"/>
            <a:ext cx="2777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122993</TotalTime>
  <Words>6004</Words>
  <Application>Microsoft Office PowerPoint</Application>
  <PresentationFormat>A4 Paper (210x297 mm)</PresentationFormat>
  <Paragraphs>714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ＭＳ Ｐゴシック</vt:lpstr>
      <vt:lpstr>Arial</vt:lpstr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Hugh Parsonage</cp:lastModifiedBy>
  <cp:revision>535</cp:revision>
  <cp:lastPrinted>2016-09-07T10:34:35Z</cp:lastPrinted>
  <dcterms:created xsi:type="dcterms:W3CDTF">2015-08-11T04:32:41Z</dcterms:created>
  <dcterms:modified xsi:type="dcterms:W3CDTF">2016-12-03T22:34:00Z</dcterms:modified>
</cp:coreProperties>
</file>