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1256963" cy="665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0DE"/>
    <a:srgbClr val="6A7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5E818-7854-45DF-8926-5F192A022DC4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0738" y="1143000"/>
            <a:ext cx="5216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DFA19-F454-471E-A249-0DE059BE8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25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121" y="1089887"/>
            <a:ext cx="8442722" cy="2318515"/>
          </a:xfrm>
        </p:spPr>
        <p:txBody>
          <a:bodyPr anchor="b"/>
          <a:lstStyle>
            <a:lvl1pPr algn="ctr">
              <a:defRPr sz="5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121" y="3497813"/>
            <a:ext cx="8442722" cy="1607852"/>
          </a:xfrm>
        </p:spPr>
        <p:txBody>
          <a:bodyPr/>
          <a:lstStyle>
            <a:lvl1pPr marL="0" indent="0" algn="ctr">
              <a:buNone/>
              <a:defRPr sz="2216"/>
            </a:lvl1pPr>
            <a:lvl2pPr marL="422133" indent="0" algn="ctr">
              <a:buNone/>
              <a:defRPr sz="1847"/>
            </a:lvl2pPr>
            <a:lvl3pPr marL="844266" indent="0" algn="ctr">
              <a:buNone/>
              <a:defRPr sz="1662"/>
            </a:lvl3pPr>
            <a:lvl4pPr marL="1266398" indent="0" algn="ctr">
              <a:buNone/>
              <a:defRPr sz="1477"/>
            </a:lvl4pPr>
            <a:lvl5pPr marL="1688531" indent="0" algn="ctr">
              <a:buNone/>
              <a:defRPr sz="1477"/>
            </a:lvl5pPr>
            <a:lvl6pPr marL="2110664" indent="0" algn="ctr">
              <a:buNone/>
              <a:defRPr sz="1477"/>
            </a:lvl6pPr>
            <a:lvl7pPr marL="2532797" indent="0" algn="ctr">
              <a:buNone/>
              <a:defRPr sz="1477"/>
            </a:lvl7pPr>
            <a:lvl8pPr marL="2954929" indent="0" algn="ctr">
              <a:buNone/>
              <a:defRPr sz="1477"/>
            </a:lvl8pPr>
            <a:lvl9pPr marL="3377062" indent="0" algn="ctr">
              <a:buNone/>
              <a:defRPr sz="14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80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89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5764" y="354560"/>
            <a:ext cx="2427283" cy="5643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3916" y="354560"/>
            <a:ext cx="7141136" cy="56436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92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6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53" y="1660267"/>
            <a:ext cx="9709131" cy="2770193"/>
          </a:xfrm>
        </p:spPr>
        <p:txBody>
          <a:bodyPr anchor="b"/>
          <a:lstStyle>
            <a:lvl1pPr>
              <a:defRPr sz="5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53" y="4456667"/>
            <a:ext cx="9709131" cy="1456779"/>
          </a:xfrm>
        </p:spPr>
        <p:txBody>
          <a:bodyPr/>
          <a:lstStyle>
            <a:lvl1pPr marL="0" indent="0">
              <a:buNone/>
              <a:defRPr sz="2216">
                <a:solidFill>
                  <a:schemeClr val="tx1">
                    <a:tint val="75000"/>
                  </a:schemeClr>
                </a:solidFill>
              </a:defRPr>
            </a:lvl1pPr>
            <a:lvl2pPr marL="422133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2pPr>
            <a:lvl3pPr marL="844266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39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5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66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79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92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7062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16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3916" y="1772800"/>
            <a:ext cx="4784209" cy="4225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8838" y="1772800"/>
            <a:ext cx="4784209" cy="4225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72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82" y="354560"/>
            <a:ext cx="9709131" cy="1287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383" y="1632518"/>
            <a:ext cx="4762223" cy="80007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133" indent="0">
              <a:buNone/>
              <a:defRPr sz="1847" b="1"/>
            </a:lvl2pPr>
            <a:lvl3pPr marL="844266" indent="0">
              <a:buNone/>
              <a:defRPr sz="1662" b="1"/>
            </a:lvl3pPr>
            <a:lvl4pPr marL="1266398" indent="0">
              <a:buNone/>
              <a:defRPr sz="1477" b="1"/>
            </a:lvl4pPr>
            <a:lvl5pPr marL="1688531" indent="0">
              <a:buNone/>
              <a:defRPr sz="1477" b="1"/>
            </a:lvl5pPr>
            <a:lvl6pPr marL="2110664" indent="0">
              <a:buNone/>
              <a:defRPr sz="1477" b="1"/>
            </a:lvl6pPr>
            <a:lvl7pPr marL="2532797" indent="0">
              <a:buNone/>
              <a:defRPr sz="1477" b="1"/>
            </a:lvl7pPr>
            <a:lvl8pPr marL="2954929" indent="0">
              <a:buNone/>
              <a:defRPr sz="1477" b="1"/>
            </a:lvl8pPr>
            <a:lvl9pPr marL="3377062" indent="0">
              <a:buNone/>
              <a:defRPr sz="14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5383" y="2432590"/>
            <a:ext cx="4762223" cy="35779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8838" y="1632518"/>
            <a:ext cx="4785675" cy="80007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133" indent="0">
              <a:buNone/>
              <a:defRPr sz="1847" b="1"/>
            </a:lvl2pPr>
            <a:lvl3pPr marL="844266" indent="0">
              <a:buNone/>
              <a:defRPr sz="1662" b="1"/>
            </a:lvl3pPr>
            <a:lvl4pPr marL="1266398" indent="0">
              <a:buNone/>
              <a:defRPr sz="1477" b="1"/>
            </a:lvl4pPr>
            <a:lvl5pPr marL="1688531" indent="0">
              <a:buNone/>
              <a:defRPr sz="1477" b="1"/>
            </a:lvl5pPr>
            <a:lvl6pPr marL="2110664" indent="0">
              <a:buNone/>
              <a:defRPr sz="1477" b="1"/>
            </a:lvl6pPr>
            <a:lvl7pPr marL="2532797" indent="0">
              <a:buNone/>
              <a:defRPr sz="1477" b="1"/>
            </a:lvl7pPr>
            <a:lvl8pPr marL="2954929" indent="0">
              <a:buNone/>
              <a:defRPr sz="1477" b="1"/>
            </a:lvl8pPr>
            <a:lvl9pPr marL="3377062" indent="0">
              <a:buNone/>
              <a:defRPr sz="14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98838" y="2432590"/>
            <a:ext cx="4785675" cy="35779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37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275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8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83" y="443971"/>
            <a:ext cx="3630663" cy="1553898"/>
          </a:xfrm>
        </p:spPr>
        <p:txBody>
          <a:bodyPr anchor="b"/>
          <a:lstStyle>
            <a:lvl1pPr>
              <a:defRPr sz="29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675" y="958854"/>
            <a:ext cx="5698838" cy="4732606"/>
          </a:xfrm>
        </p:spPr>
        <p:txBody>
          <a:bodyPr/>
          <a:lstStyle>
            <a:lvl1pPr>
              <a:defRPr sz="2955"/>
            </a:lvl1pPr>
            <a:lvl2pPr>
              <a:defRPr sz="2585"/>
            </a:lvl2pPr>
            <a:lvl3pPr>
              <a:defRPr sz="2216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383" y="1997869"/>
            <a:ext cx="3630663" cy="3701299"/>
          </a:xfrm>
        </p:spPr>
        <p:txBody>
          <a:bodyPr/>
          <a:lstStyle>
            <a:lvl1pPr marL="0" indent="0">
              <a:buNone/>
              <a:defRPr sz="1477"/>
            </a:lvl1pPr>
            <a:lvl2pPr marL="422133" indent="0">
              <a:buNone/>
              <a:defRPr sz="1293"/>
            </a:lvl2pPr>
            <a:lvl3pPr marL="844266" indent="0">
              <a:buNone/>
              <a:defRPr sz="1108"/>
            </a:lvl3pPr>
            <a:lvl4pPr marL="1266398" indent="0">
              <a:buNone/>
              <a:defRPr sz="923"/>
            </a:lvl4pPr>
            <a:lvl5pPr marL="1688531" indent="0">
              <a:buNone/>
              <a:defRPr sz="923"/>
            </a:lvl5pPr>
            <a:lvl6pPr marL="2110664" indent="0">
              <a:buNone/>
              <a:defRPr sz="923"/>
            </a:lvl6pPr>
            <a:lvl7pPr marL="2532797" indent="0">
              <a:buNone/>
              <a:defRPr sz="923"/>
            </a:lvl7pPr>
            <a:lvl8pPr marL="2954929" indent="0">
              <a:buNone/>
              <a:defRPr sz="923"/>
            </a:lvl8pPr>
            <a:lvl9pPr marL="3377062" indent="0">
              <a:buNone/>
              <a:defRPr sz="92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6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83" y="443971"/>
            <a:ext cx="3630663" cy="1553898"/>
          </a:xfrm>
        </p:spPr>
        <p:txBody>
          <a:bodyPr anchor="b"/>
          <a:lstStyle>
            <a:lvl1pPr>
              <a:defRPr sz="29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85675" y="958854"/>
            <a:ext cx="5698838" cy="4732606"/>
          </a:xfrm>
        </p:spPr>
        <p:txBody>
          <a:bodyPr anchor="t"/>
          <a:lstStyle>
            <a:lvl1pPr marL="0" indent="0">
              <a:buNone/>
              <a:defRPr sz="2955"/>
            </a:lvl1pPr>
            <a:lvl2pPr marL="422133" indent="0">
              <a:buNone/>
              <a:defRPr sz="2585"/>
            </a:lvl2pPr>
            <a:lvl3pPr marL="844266" indent="0">
              <a:buNone/>
              <a:defRPr sz="2216"/>
            </a:lvl3pPr>
            <a:lvl4pPr marL="1266398" indent="0">
              <a:buNone/>
              <a:defRPr sz="1847"/>
            </a:lvl4pPr>
            <a:lvl5pPr marL="1688531" indent="0">
              <a:buNone/>
              <a:defRPr sz="1847"/>
            </a:lvl5pPr>
            <a:lvl6pPr marL="2110664" indent="0">
              <a:buNone/>
              <a:defRPr sz="1847"/>
            </a:lvl6pPr>
            <a:lvl7pPr marL="2532797" indent="0">
              <a:buNone/>
              <a:defRPr sz="1847"/>
            </a:lvl7pPr>
            <a:lvl8pPr marL="2954929" indent="0">
              <a:buNone/>
              <a:defRPr sz="1847"/>
            </a:lvl8pPr>
            <a:lvl9pPr marL="3377062" indent="0">
              <a:buNone/>
              <a:defRPr sz="18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383" y="1997869"/>
            <a:ext cx="3630663" cy="3701299"/>
          </a:xfrm>
        </p:spPr>
        <p:txBody>
          <a:bodyPr/>
          <a:lstStyle>
            <a:lvl1pPr marL="0" indent="0">
              <a:buNone/>
              <a:defRPr sz="1477"/>
            </a:lvl1pPr>
            <a:lvl2pPr marL="422133" indent="0">
              <a:buNone/>
              <a:defRPr sz="1293"/>
            </a:lvl2pPr>
            <a:lvl3pPr marL="844266" indent="0">
              <a:buNone/>
              <a:defRPr sz="1108"/>
            </a:lvl3pPr>
            <a:lvl4pPr marL="1266398" indent="0">
              <a:buNone/>
              <a:defRPr sz="923"/>
            </a:lvl4pPr>
            <a:lvl5pPr marL="1688531" indent="0">
              <a:buNone/>
              <a:defRPr sz="923"/>
            </a:lvl5pPr>
            <a:lvl6pPr marL="2110664" indent="0">
              <a:buNone/>
              <a:defRPr sz="923"/>
            </a:lvl6pPr>
            <a:lvl7pPr marL="2532797" indent="0">
              <a:buNone/>
              <a:defRPr sz="923"/>
            </a:lvl7pPr>
            <a:lvl8pPr marL="2954929" indent="0">
              <a:buNone/>
              <a:defRPr sz="923"/>
            </a:lvl8pPr>
            <a:lvl9pPr marL="3377062" indent="0">
              <a:buNone/>
              <a:defRPr sz="92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86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916" y="354560"/>
            <a:ext cx="9709131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916" y="1772800"/>
            <a:ext cx="9709131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916" y="6172429"/>
            <a:ext cx="2532817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8233-CBE3-4443-A4BB-D3045B29BA52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8869" y="6172429"/>
            <a:ext cx="3799225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0230" y="6172429"/>
            <a:ext cx="2532817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E78ED-94A9-4FDF-8DAF-AC8289CD8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2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44266" rtl="0" eaLnBrk="1" latinLnBrk="0" hangingPunct="1">
        <a:lnSpc>
          <a:spcPct val="90000"/>
        </a:lnSpc>
        <a:spcBef>
          <a:spcPct val="0"/>
        </a:spcBef>
        <a:buNone/>
        <a:defRPr sz="4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66" indent="-211066" algn="l" defTabSz="844266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199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2pPr>
      <a:lvl3pPr marL="1055332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3pPr>
      <a:lvl4pPr marL="1477465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597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730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863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996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8128" indent="-211066" algn="l" defTabSz="844266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133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266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398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531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664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797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929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7062" algn="l" defTabSz="84426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9" b="2546"/>
          <a:stretch/>
        </p:blipFill>
        <p:spPr>
          <a:xfrm>
            <a:off x="917" y="3333"/>
            <a:ext cx="11256046" cy="6656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528" y="1375875"/>
            <a:ext cx="1129751" cy="288147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Beverage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1973" y="2690502"/>
            <a:ext cx="1241705" cy="503590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375mL soft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4502" y="2690502"/>
            <a:ext cx="1139369" cy="503590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litre soft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2946" y="2690502"/>
            <a:ext cx="1288448" cy="503590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 mL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sports drink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845" y="2690502"/>
            <a:ext cx="1738636" cy="503590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mL fruit drink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 pack)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5049" y="2690502"/>
            <a:ext cx="1437528" cy="719034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 litre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flavoured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mineral water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65270" y="2690502"/>
            <a:ext cx="1347759" cy="503590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 mL</a:t>
            </a:r>
          </a:p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drink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529" y="3444926"/>
            <a:ext cx="841210" cy="288147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529" y="5151692"/>
            <a:ext cx="641797" cy="288147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4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4586" y="4709216"/>
            <a:ext cx="876477" cy="318924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37.5g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4802" y="4709216"/>
            <a:ext cx="818768" cy="318924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5993" y="4709216"/>
            <a:ext cx="704956" cy="318924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4032" y="4709216"/>
            <a:ext cx="818768" cy="318924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8482" y="4709216"/>
            <a:ext cx="876477" cy="318924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87.5g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7348" y="4709216"/>
            <a:ext cx="876477" cy="318924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27.5g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11370" y="6179712"/>
            <a:ext cx="876477" cy="318924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0617" y="6179712"/>
            <a:ext cx="876477" cy="318924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$0.80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4805" y="6179712"/>
            <a:ext cx="876477" cy="318924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$0.14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16630" y="6179712"/>
            <a:ext cx="876477" cy="318924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$0.48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7181" y="6179712"/>
            <a:ext cx="876477" cy="318924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$0.35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95517" y="6179712"/>
            <a:ext cx="861216" cy="318924"/>
          </a:xfrm>
          <a:prstGeom prst="rect">
            <a:avLst/>
          </a:prstGeom>
          <a:solidFill>
            <a:srgbClr val="FEF0DE"/>
          </a:solidFill>
        </p:spPr>
        <p:txBody>
          <a:bodyPr wrap="none" lIns="180000" tIns="36000" rIns="180000" bIns="36000" rtlCol="0">
            <a:spAutoFit/>
          </a:bodyPr>
          <a:lstStyle/>
          <a:p>
            <a:pPr algn="ctr"/>
            <a:r>
              <a:rPr lang="en-AU" sz="1600" dirty="0">
                <a:solidFill>
                  <a:srgbClr val="6A73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$0.11</a:t>
            </a:r>
          </a:p>
        </p:txBody>
      </p:sp>
    </p:spTree>
    <p:extLst>
      <p:ext uri="{BB962C8B-B14F-4D97-AF65-F5344CB8AC3E}">
        <p14:creationId xmlns:p14="http://schemas.microsoft.com/office/powerpoint/2010/main" val="105111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49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4</cp:revision>
  <dcterms:created xsi:type="dcterms:W3CDTF">2016-11-22T01:32:22Z</dcterms:created>
  <dcterms:modified xsi:type="dcterms:W3CDTF">2016-11-22T01:50:52Z</dcterms:modified>
</cp:coreProperties>
</file>