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256963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DE"/>
    <a:srgbClr val="6A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E818-7854-45DF-8926-5F192A022DC4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1143000"/>
            <a:ext cx="5216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FA19-F454-471E-A249-0DE059BE8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5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121" y="1089887"/>
            <a:ext cx="8442722" cy="2318515"/>
          </a:xfrm>
        </p:spPr>
        <p:txBody>
          <a:bodyPr anchor="b"/>
          <a:lstStyle>
            <a:lvl1pPr algn="ctr"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121" y="3497813"/>
            <a:ext cx="8442722" cy="1607852"/>
          </a:xfrm>
        </p:spPr>
        <p:txBody>
          <a:bodyPr/>
          <a:lstStyle>
            <a:lvl1pPr marL="0" indent="0" algn="ctr">
              <a:buNone/>
              <a:defRPr sz="2216"/>
            </a:lvl1pPr>
            <a:lvl2pPr marL="422133" indent="0" algn="ctr">
              <a:buNone/>
              <a:defRPr sz="1847"/>
            </a:lvl2pPr>
            <a:lvl3pPr marL="844266" indent="0" algn="ctr">
              <a:buNone/>
              <a:defRPr sz="1662"/>
            </a:lvl3pPr>
            <a:lvl4pPr marL="1266398" indent="0" algn="ctr">
              <a:buNone/>
              <a:defRPr sz="1477"/>
            </a:lvl4pPr>
            <a:lvl5pPr marL="1688531" indent="0" algn="ctr">
              <a:buNone/>
              <a:defRPr sz="1477"/>
            </a:lvl5pPr>
            <a:lvl6pPr marL="2110664" indent="0" algn="ctr">
              <a:buNone/>
              <a:defRPr sz="1477"/>
            </a:lvl6pPr>
            <a:lvl7pPr marL="2532797" indent="0" algn="ctr">
              <a:buNone/>
              <a:defRPr sz="1477"/>
            </a:lvl7pPr>
            <a:lvl8pPr marL="2954929" indent="0" algn="ctr">
              <a:buNone/>
              <a:defRPr sz="1477"/>
            </a:lvl8pPr>
            <a:lvl9pPr marL="3377062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5764" y="354560"/>
            <a:ext cx="2427283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916" y="354560"/>
            <a:ext cx="7141136" cy="5643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9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53" y="1660267"/>
            <a:ext cx="9709131" cy="2770193"/>
          </a:xfrm>
        </p:spPr>
        <p:txBody>
          <a:bodyPr anchor="b"/>
          <a:lstStyle>
            <a:lvl1pPr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53" y="4456667"/>
            <a:ext cx="9709131" cy="1456779"/>
          </a:xfrm>
        </p:spPr>
        <p:txBody>
          <a:bodyPr/>
          <a:lstStyle>
            <a:lvl1pPr marL="0" indent="0">
              <a:buNone/>
              <a:defRPr sz="2216">
                <a:solidFill>
                  <a:schemeClr val="tx1">
                    <a:tint val="75000"/>
                  </a:schemeClr>
                </a:solidFill>
              </a:defRPr>
            </a:lvl1pPr>
            <a:lvl2pPr marL="422133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2pPr>
            <a:lvl3pPr marL="844266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39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5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66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79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92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70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1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916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8838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7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2" y="354560"/>
            <a:ext cx="9709131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83" y="1632518"/>
            <a:ext cx="4762223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5383" y="2432590"/>
            <a:ext cx="4762223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8838" y="1632518"/>
            <a:ext cx="4785675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8838" y="2432590"/>
            <a:ext cx="4785675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3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7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75" y="958854"/>
            <a:ext cx="5698838" cy="473260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5675" y="958854"/>
            <a:ext cx="5698838" cy="4732606"/>
          </a:xfrm>
        </p:spPr>
        <p:txBody>
          <a:bodyPr anchor="t"/>
          <a:lstStyle>
            <a:lvl1pPr marL="0" indent="0">
              <a:buNone/>
              <a:defRPr sz="2955"/>
            </a:lvl1pPr>
            <a:lvl2pPr marL="422133" indent="0">
              <a:buNone/>
              <a:defRPr sz="2585"/>
            </a:lvl2pPr>
            <a:lvl3pPr marL="844266" indent="0">
              <a:buNone/>
              <a:defRPr sz="2216"/>
            </a:lvl3pPr>
            <a:lvl4pPr marL="1266398" indent="0">
              <a:buNone/>
              <a:defRPr sz="1847"/>
            </a:lvl4pPr>
            <a:lvl5pPr marL="1688531" indent="0">
              <a:buNone/>
              <a:defRPr sz="1847"/>
            </a:lvl5pPr>
            <a:lvl6pPr marL="2110664" indent="0">
              <a:buNone/>
              <a:defRPr sz="1847"/>
            </a:lvl6pPr>
            <a:lvl7pPr marL="2532797" indent="0">
              <a:buNone/>
              <a:defRPr sz="1847"/>
            </a:lvl7pPr>
            <a:lvl8pPr marL="2954929" indent="0">
              <a:buNone/>
              <a:defRPr sz="1847"/>
            </a:lvl8pPr>
            <a:lvl9pPr marL="3377062" indent="0">
              <a:buNone/>
              <a:defRPr sz="18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8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916" y="354560"/>
            <a:ext cx="9709131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916" y="1772800"/>
            <a:ext cx="9709131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916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8869" y="6172429"/>
            <a:ext cx="3799225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230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266" rtl="0" eaLnBrk="1" latinLnBrk="0" hangingPunct="1">
        <a:lnSpc>
          <a:spcPct val="90000"/>
        </a:lnSpc>
        <a:spcBef>
          <a:spcPct val="0"/>
        </a:spcBef>
        <a:buNone/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66" indent="-211066" algn="l" defTabSz="844266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199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055332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77465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597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730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863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996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8128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33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266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398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531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664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797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929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062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3E1"/>
              </a:clrFrom>
              <a:clrTo>
                <a:srgbClr val="FEF3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78554" r="7004" b="9585"/>
          <a:stretch/>
        </p:blipFill>
        <p:spPr>
          <a:xfrm>
            <a:off x="1657884" y="5161660"/>
            <a:ext cx="8810714" cy="940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28" y="1375875"/>
            <a:ext cx="1129751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1973" y="2690502"/>
            <a:ext cx="1241705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375mL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4502" y="2690502"/>
            <a:ext cx="1139369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litre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2946" y="2690502"/>
            <a:ext cx="1288448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drink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845" y="2690502"/>
            <a:ext cx="1738636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mL fruit drink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pack)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5049" y="2690502"/>
            <a:ext cx="1437528" cy="71903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 litre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flavoured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mineral 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65270" y="2690502"/>
            <a:ext cx="1347759" cy="503590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drink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529" y="3444926"/>
            <a:ext cx="841210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529" y="5151692"/>
            <a:ext cx="641797" cy="288147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4586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37.5g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802" y="4709216"/>
            <a:ext cx="818768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993" y="4709216"/>
            <a:ext cx="704956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4032" y="4709216"/>
            <a:ext cx="818768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8482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87.5g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348" y="4709216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27.5g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1370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0617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4805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6630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$0.48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7181" y="6179712"/>
            <a:ext cx="876477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$0.35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5517" y="6179712"/>
            <a:ext cx="861216" cy="318924"/>
          </a:xfrm>
          <a:prstGeom prst="rect">
            <a:avLst/>
          </a:prstGeom>
          <a:noFill/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$0.11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3E1"/>
              </a:clrFrom>
              <a:clrTo>
                <a:srgbClr val="FEF3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4505" r="6244" b="52626"/>
          <a:stretch/>
        </p:blipFill>
        <p:spPr>
          <a:xfrm>
            <a:off x="1674976" y="85458"/>
            <a:ext cx="8879080" cy="26050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3E1"/>
              </a:clrFrom>
              <a:clrTo>
                <a:srgbClr val="FEF3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57205" r="4574" b="27700"/>
          <a:stretch/>
        </p:blipFill>
        <p:spPr>
          <a:xfrm>
            <a:off x="1461331" y="3469593"/>
            <a:ext cx="9280733" cy="11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7</cp:revision>
  <dcterms:created xsi:type="dcterms:W3CDTF">2016-11-22T01:32:22Z</dcterms:created>
  <dcterms:modified xsi:type="dcterms:W3CDTF">2016-11-22T02:46:52Z</dcterms:modified>
</cp:coreProperties>
</file>