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15"/>
  </p:notesMasterIdLst>
  <p:sldIdLst>
    <p:sldId id="377" r:id="rId3"/>
    <p:sldId id="566" r:id="rId4"/>
    <p:sldId id="571" r:id="rId5"/>
    <p:sldId id="588" r:id="rId6"/>
    <p:sldId id="589" r:id="rId7"/>
    <p:sldId id="558" r:id="rId8"/>
    <p:sldId id="517" r:id="rId9"/>
    <p:sldId id="586" r:id="rId10"/>
    <p:sldId id="587" r:id="rId11"/>
    <p:sldId id="583" r:id="rId12"/>
    <p:sldId id="584" r:id="rId13"/>
    <p:sldId id="585" r:id="rId14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1">
          <p15:clr>
            <a:srgbClr val="A4A3A4"/>
          </p15:clr>
        </p15:guide>
        <p15:guide id="2" orient="horz" pos="80">
          <p15:clr>
            <a:srgbClr val="A4A3A4"/>
          </p15:clr>
        </p15:guide>
        <p15:guide id="3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230" y="102"/>
      </p:cViewPr>
      <p:guideLst>
        <p:guide orient="horz" pos="4001"/>
        <p:guide orient="horz" pos="80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Adults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diamond"/>
            <c:size val="19"/>
            <c:spPr>
              <a:solidFill>
                <a:schemeClr val="bg2"/>
              </a:solidFill>
              <a:ln>
                <a:noFill/>
              </a:ln>
            </c:spPr>
          </c:marker>
          <c:dPt>
            <c:idx val="45"/>
            <c:bubble3D val="0"/>
            <c:spPr>
              <a:ln w="50800">
                <a:solidFill>
                  <a:schemeClr val="bg2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 formatCode="0.0">
                  <c:v>8.65</c:v>
                </c:pt>
                <c:pt idx="3" formatCode="0.0">
                  <c:v>9.65</c:v>
                </c:pt>
                <c:pt idx="9" formatCode="0.0">
                  <c:v>11.45</c:v>
                </c:pt>
                <c:pt idx="15" formatCode="0.0">
                  <c:v>18.741647593738957</c:v>
                </c:pt>
                <c:pt idx="27" formatCode="0.0">
                  <c:v>24.555818379070555</c:v>
                </c:pt>
                <c:pt idx="31" formatCode="0.0">
                  <c:v>27.488980035236033</c:v>
                </c:pt>
                <c:pt idx="34" formatCode="0.0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Children</c:v>
                </c:pt>
              </c:strCache>
            </c:strRef>
          </c:tx>
          <c:spPr>
            <a:ln w="50800"/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 formatCode="0.0">
                  <c:v>1.5</c:v>
                </c:pt>
                <c:pt idx="15" formatCode="0.0">
                  <c:v>5.1565212186508651</c:v>
                </c:pt>
                <c:pt idx="27" formatCode="0.0">
                  <c:v>7.484892685976245</c:v>
                </c:pt>
                <c:pt idx="31" formatCode="0.0">
                  <c:v>7.3561568949022824</c:v>
                </c:pt>
                <c:pt idx="34" formatCode="0.0">
                  <c:v>7.4213397103474215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3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275459317585302E-2"/>
          <c:w val="0.95812709469008683"/>
          <c:h val="0.90268197725284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Ave. weekly household exp $ 09/10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3.59</c:v>
                </c:pt>
                <c:pt idx="1">
                  <c:v>6.37</c:v>
                </c:pt>
                <c:pt idx="2">
                  <c:v>8.870000000000001</c:v>
                </c:pt>
                <c:pt idx="3">
                  <c:v>10.99</c:v>
                </c:pt>
                <c:pt idx="4">
                  <c:v>12.19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E-4641-B581-FAAFC58F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2309120"/>
        <c:axId val="62311040"/>
      </c:barChart>
      <c:scatterChart>
        <c:scatterStyle val="lineMarker"/>
        <c:varyColors val="0"/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25400">
              <a:noFill/>
            </a:ln>
          </c:spPr>
          <c:marker>
            <c:symbol val="none"/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Sheet1!$B$3:$F$3</c:f>
              <c:numCache>
                <c:formatCode>0.00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BE-4641-B581-FAAFC58FF17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% disposable household income (HH weighted)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29"/>
            <c:spPr>
              <a:solidFill>
                <a:schemeClr val="bg2"/>
              </a:solidFill>
              <a:ln>
                <a:noFill/>
              </a:ln>
            </c:spPr>
          </c:marker>
          <c:xVal>
            <c:strRef>
              <c:f>Sheet1!$B$1:$F$1</c:f>
              <c:strCache>
                <c:ptCount val="5"/>
                <c:pt idx="0">
                  <c:v>Lowest quintile</c:v>
                </c:pt>
                <c:pt idx="1">
                  <c:v>Second quintile</c:v>
                </c:pt>
                <c:pt idx="2">
                  <c:v>Third
quintile</c:v>
                </c:pt>
                <c:pt idx="3">
                  <c:v>Fourth quintile</c:v>
                </c:pt>
                <c:pt idx="4">
                  <c:v>Highest quintile</c:v>
                </c:pt>
              </c:strCache>
            </c:strRef>
          </c:xVal>
          <c:yVal>
            <c:numRef>
              <c:f>Sheet1!$B$4:$F$4</c:f>
              <c:numCache>
                <c:formatCode>0.00</c:formatCode>
                <c:ptCount val="5"/>
                <c:pt idx="0">
                  <c:v>0.78901098901098898</c:v>
                </c:pt>
                <c:pt idx="1">
                  <c:v>0.68716289104638617</c:v>
                </c:pt>
                <c:pt idx="2">
                  <c:v>0.68388589051657678</c:v>
                </c:pt>
                <c:pt idx="3">
                  <c:v>0.62979942693409741</c:v>
                </c:pt>
                <c:pt idx="4">
                  <c:v>0.42562849162011174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AF-4F4A-B7FA-D0E8DEB60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14368"/>
        <c:axId val="62312832"/>
      </c:scatterChart>
      <c:catAx>
        <c:axId val="62309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11040"/>
        <c:crosses val="autoZero"/>
        <c:auto val="1"/>
        <c:lblAlgn val="ctr"/>
        <c:lblOffset val="100"/>
        <c:noMultiLvlLbl val="0"/>
      </c:catAx>
      <c:valAx>
        <c:axId val="62311040"/>
        <c:scaling>
          <c:orientation val="minMax"/>
          <c:max val="2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309120"/>
        <c:crossesAt val="1"/>
        <c:crossBetween val="between"/>
        <c:majorUnit val="5"/>
      </c:valAx>
      <c:valAx>
        <c:axId val="62312832"/>
        <c:scaling>
          <c:orientation val="minMax"/>
          <c:max val="1"/>
        </c:scaling>
        <c:delete val="0"/>
        <c:axPos val="r"/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2314368"/>
        <c:crosses val="max"/>
        <c:crossBetween val="midCat"/>
        <c:majorUnit val="0.25"/>
      </c:valAx>
      <c:valAx>
        <c:axId val="62314368"/>
        <c:scaling>
          <c:orientation val="minMax"/>
        </c:scaling>
        <c:delete val="1"/>
        <c:axPos val="b"/>
        <c:majorTickMark val="out"/>
        <c:minorTickMark val="none"/>
        <c:tickLblPos val="nextTo"/>
        <c:crossAx val="6231283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2.8310148731408569E-2"/>
          <c:w val="0.89377437916414293"/>
          <c:h val="0.83955701370662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Sugar content tax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Sheet1!$B$2:$B$362</c:f>
              <c:numCache>
                <c:formatCode>General</c:formatCode>
                <c:ptCount val="36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40</c:v>
                </c:pt>
                <c:pt idx="29">
                  <c:v>40</c:v>
                </c:pt>
                <c:pt idx="30">
                  <c:v>40</c:v>
                </c:pt>
                <c:pt idx="31">
                  <c:v>40</c:v>
                </c:pt>
                <c:pt idx="32">
                  <c:v>40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40</c:v>
                </c:pt>
                <c:pt idx="46">
                  <c:v>40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40</c:v>
                </c:pt>
                <c:pt idx="59">
                  <c:v>40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40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40</c:v>
                </c:pt>
                <c:pt idx="79">
                  <c:v>40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40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40</c:v>
                </c:pt>
                <c:pt idx="90">
                  <c:v>40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40</c:v>
                </c:pt>
                <c:pt idx="98">
                  <c:v>40</c:v>
                </c:pt>
                <c:pt idx="99">
                  <c:v>40</c:v>
                </c:pt>
                <c:pt idx="100">
                  <c:v>40</c:v>
                </c:pt>
                <c:pt idx="101">
                  <c:v>40</c:v>
                </c:pt>
                <c:pt idx="102">
                  <c:v>40</c:v>
                </c:pt>
                <c:pt idx="103">
                  <c:v>40</c:v>
                </c:pt>
                <c:pt idx="104">
                  <c:v>40</c:v>
                </c:pt>
                <c:pt idx="105">
                  <c:v>40</c:v>
                </c:pt>
                <c:pt idx="106">
                  <c:v>40</c:v>
                </c:pt>
                <c:pt idx="107">
                  <c:v>40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40</c:v>
                </c:pt>
                <c:pt idx="114">
                  <c:v>40</c:v>
                </c:pt>
                <c:pt idx="115">
                  <c:v>40</c:v>
                </c:pt>
                <c:pt idx="116">
                  <c:v>40</c:v>
                </c:pt>
                <c:pt idx="117">
                  <c:v>40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40</c:v>
                </c:pt>
                <c:pt idx="123">
                  <c:v>40</c:v>
                </c:pt>
                <c:pt idx="124">
                  <c:v>40</c:v>
                </c:pt>
                <c:pt idx="125">
                  <c:v>40</c:v>
                </c:pt>
                <c:pt idx="126">
                  <c:v>40</c:v>
                </c:pt>
                <c:pt idx="127">
                  <c:v>40</c:v>
                </c:pt>
                <c:pt idx="128">
                  <c:v>40</c:v>
                </c:pt>
                <c:pt idx="129">
                  <c:v>40</c:v>
                </c:pt>
                <c:pt idx="130">
                  <c:v>40</c:v>
                </c:pt>
                <c:pt idx="131">
                  <c:v>40</c:v>
                </c:pt>
                <c:pt idx="132">
                  <c:v>40</c:v>
                </c:pt>
                <c:pt idx="133">
                  <c:v>40</c:v>
                </c:pt>
                <c:pt idx="134">
                  <c:v>40</c:v>
                </c:pt>
                <c:pt idx="135">
                  <c:v>40</c:v>
                </c:pt>
                <c:pt idx="136">
                  <c:v>40</c:v>
                </c:pt>
                <c:pt idx="137">
                  <c:v>40</c:v>
                </c:pt>
                <c:pt idx="138">
                  <c:v>40</c:v>
                </c:pt>
                <c:pt idx="139">
                  <c:v>40</c:v>
                </c:pt>
                <c:pt idx="140">
                  <c:v>40</c:v>
                </c:pt>
                <c:pt idx="141">
                  <c:v>40</c:v>
                </c:pt>
                <c:pt idx="142">
                  <c:v>40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40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40</c:v>
                </c:pt>
                <c:pt idx="152">
                  <c:v>40</c:v>
                </c:pt>
                <c:pt idx="153">
                  <c:v>40</c:v>
                </c:pt>
                <c:pt idx="154">
                  <c:v>40</c:v>
                </c:pt>
                <c:pt idx="155">
                  <c:v>40</c:v>
                </c:pt>
                <c:pt idx="156">
                  <c:v>40</c:v>
                </c:pt>
                <c:pt idx="157">
                  <c:v>40</c:v>
                </c:pt>
                <c:pt idx="158">
                  <c:v>40</c:v>
                </c:pt>
                <c:pt idx="159">
                  <c:v>40</c:v>
                </c:pt>
                <c:pt idx="160">
                  <c:v>40</c:v>
                </c:pt>
                <c:pt idx="161">
                  <c:v>40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40</c:v>
                </c:pt>
                <c:pt idx="168">
                  <c:v>40</c:v>
                </c:pt>
                <c:pt idx="169">
                  <c:v>40</c:v>
                </c:pt>
                <c:pt idx="170">
                  <c:v>40</c:v>
                </c:pt>
                <c:pt idx="171">
                  <c:v>40</c:v>
                </c:pt>
                <c:pt idx="172">
                  <c:v>40</c:v>
                </c:pt>
                <c:pt idx="173">
                  <c:v>40</c:v>
                </c:pt>
                <c:pt idx="174">
                  <c:v>40</c:v>
                </c:pt>
                <c:pt idx="175">
                  <c:v>40</c:v>
                </c:pt>
                <c:pt idx="176">
                  <c:v>40</c:v>
                </c:pt>
                <c:pt idx="177">
                  <c:v>40</c:v>
                </c:pt>
                <c:pt idx="178">
                  <c:v>40</c:v>
                </c:pt>
                <c:pt idx="179">
                  <c:v>40</c:v>
                </c:pt>
                <c:pt idx="180">
                  <c:v>40</c:v>
                </c:pt>
                <c:pt idx="181">
                  <c:v>40</c:v>
                </c:pt>
                <c:pt idx="182">
                  <c:v>40</c:v>
                </c:pt>
                <c:pt idx="183">
                  <c:v>40</c:v>
                </c:pt>
                <c:pt idx="184">
                  <c:v>40</c:v>
                </c:pt>
                <c:pt idx="185">
                  <c:v>40</c:v>
                </c:pt>
                <c:pt idx="186">
                  <c:v>40</c:v>
                </c:pt>
                <c:pt idx="187">
                  <c:v>40</c:v>
                </c:pt>
                <c:pt idx="188">
                  <c:v>40</c:v>
                </c:pt>
                <c:pt idx="189">
                  <c:v>40</c:v>
                </c:pt>
                <c:pt idx="190">
                  <c:v>40</c:v>
                </c:pt>
                <c:pt idx="191">
                  <c:v>40</c:v>
                </c:pt>
                <c:pt idx="192">
                  <c:v>40</c:v>
                </c:pt>
                <c:pt idx="193">
                  <c:v>40</c:v>
                </c:pt>
                <c:pt idx="194">
                  <c:v>40</c:v>
                </c:pt>
                <c:pt idx="195">
                  <c:v>40</c:v>
                </c:pt>
                <c:pt idx="196">
                  <c:v>40</c:v>
                </c:pt>
                <c:pt idx="197">
                  <c:v>40</c:v>
                </c:pt>
                <c:pt idx="198">
                  <c:v>40</c:v>
                </c:pt>
                <c:pt idx="199">
                  <c:v>40</c:v>
                </c:pt>
                <c:pt idx="200">
                  <c:v>40</c:v>
                </c:pt>
                <c:pt idx="201">
                  <c:v>40</c:v>
                </c:pt>
                <c:pt idx="202">
                  <c:v>40</c:v>
                </c:pt>
                <c:pt idx="203">
                  <c:v>40</c:v>
                </c:pt>
                <c:pt idx="204">
                  <c:v>40</c:v>
                </c:pt>
                <c:pt idx="205">
                  <c:v>40</c:v>
                </c:pt>
                <c:pt idx="206">
                  <c:v>40</c:v>
                </c:pt>
                <c:pt idx="207">
                  <c:v>40</c:v>
                </c:pt>
                <c:pt idx="208">
                  <c:v>40</c:v>
                </c:pt>
                <c:pt idx="209">
                  <c:v>40</c:v>
                </c:pt>
                <c:pt idx="210">
                  <c:v>40</c:v>
                </c:pt>
                <c:pt idx="211">
                  <c:v>40</c:v>
                </c:pt>
                <c:pt idx="212">
                  <c:v>40</c:v>
                </c:pt>
                <c:pt idx="213">
                  <c:v>40</c:v>
                </c:pt>
                <c:pt idx="214">
                  <c:v>40</c:v>
                </c:pt>
                <c:pt idx="215">
                  <c:v>40</c:v>
                </c:pt>
                <c:pt idx="216">
                  <c:v>40</c:v>
                </c:pt>
                <c:pt idx="217">
                  <c:v>40</c:v>
                </c:pt>
                <c:pt idx="218">
                  <c:v>40</c:v>
                </c:pt>
                <c:pt idx="219">
                  <c:v>40</c:v>
                </c:pt>
                <c:pt idx="220">
                  <c:v>40</c:v>
                </c:pt>
                <c:pt idx="221">
                  <c:v>40</c:v>
                </c:pt>
                <c:pt idx="222">
                  <c:v>40</c:v>
                </c:pt>
                <c:pt idx="223">
                  <c:v>40</c:v>
                </c:pt>
                <c:pt idx="224">
                  <c:v>40</c:v>
                </c:pt>
                <c:pt idx="225">
                  <c:v>40</c:v>
                </c:pt>
                <c:pt idx="226">
                  <c:v>40</c:v>
                </c:pt>
                <c:pt idx="227">
                  <c:v>40</c:v>
                </c:pt>
                <c:pt idx="228">
                  <c:v>40</c:v>
                </c:pt>
                <c:pt idx="229">
                  <c:v>40</c:v>
                </c:pt>
                <c:pt idx="230">
                  <c:v>40</c:v>
                </c:pt>
                <c:pt idx="231">
                  <c:v>40</c:v>
                </c:pt>
                <c:pt idx="232">
                  <c:v>40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40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40</c:v>
                </c:pt>
                <c:pt idx="247">
                  <c:v>40</c:v>
                </c:pt>
                <c:pt idx="248">
                  <c:v>40</c:v>
                </c:pt>
                <c:pt idx="249">
                  <c:v>40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40</c:v>
                </c:pt>
                <c:pt idx="257">
                  <c:v>40</c:v>
                </c:pt>
                <c:pt idx="258">
                  <c:v>40</c:v>
                </c:pt>
                <c:pt idx="259">
                  <c:v>40</c:v>
                </c:pt>
                <c:pt idx="260">
                  <c:v>40</c:v>
                </c:pt>
                <c:pt idx="261">
                  <c:v>40</c:v>
                </c:pt>
                <c:pt idx="262">
                  <c:v>40</c:v>
                </c:pt>
                <c:pt idx="263">
                  <c:v>40</c:v>
                </c:pt>
                <c:pt idx="264">
                  <c:v>40</c:v>
                </c:pt>
                <c:pt idx="265">
                  <c:v>40</c:v>
                </c:pt>
                <c:pt idx="266">
                  <c:v>40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40</c:v>
                </c:pt>
                <c:pt idx="274">
                  <c:v>40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40</c:v>
                </c:pt>
                <c:pt idx="282">
                  <c:v>40</c:v>
                </c:pt>
                <c:pt idx="283">
                  <c:v>40</c:v>
                </c:pt>
                <c:pt idx="284">
                  <c:v>40</c:v>
                </c:pt>
                <c:pt idx="285">
                  <c:v>40</c:v>
                </c:pt>
                <c:pt idx="286">
                  <c:v>40</c:v>
                </c:pt>
                <c:pt idx="287">
                  <c:v>40</c:v>
                </c:pt>
                <c:pt idx="288">
                  <c:v>40</c:v>
                </c:pt>
                <c:pt idx="289">
                  <c:v>40</c:v>
                </c:pt>
                <c:pt idx="290">
                  <c:v>40</c:v>
                </c:pt>
                <c:pt idx="291">
                  <c:v>40</c:v>
                </c:pt>
                <c:pt idx="292">
                  <c:v>40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40</c:v>
                </c:pt>
                <c:pt idx="297">
                  <c:v>40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40</c:v>
                </c:pt>
                <c:pt idx="302">
                  <c:v>40</c:v>
                </c:pt>
                <c:pt idx="303">
                  <c:v>40</c:v>
                </c:pt>
                <c:pt idx="304">
                  <c:v>40</c:v>
                </c:pt>
                <c:pt idx="305">
                  <c:v>40</c:v>
                </c:pt>
                <c:pt idx="306">
                  <c:v>40</c:v>
                </c:pt>
                <c:pt idx="307">
                  <c:v>40</c:v>
                </c:pt>
                <c:pt idx="308">
                  <c:v>40</c:v>
                </c:pt>
                <c:pt idx="309">
                  <c:v>40</c:v>
                </c:pt>
                <c:pt idx="310">
                  <c:v>40</c:v>
                </c:pt>
                <c:pt idx="311">
                  <c:v>40</c:v>
                </c:pt>
                <c:pt idx="312">
                  <c:v>40</c:v>
                </c:pt>
                <c:pt idx="313">
                  <c:v>40</c:v>
                </c:pt>
                <c:pt idx="314">
                  <c:v>40</c:v>
                </c:pt>
                <c:pt idx="315">
                  <c:v>40</c:v>
                </c:pt>
                <c:pt idx="316">
                  <c:v>40</c:v>
                </c:pt>
                <c:pt idx="317">
                  <c:v>40</c:v>
                </c:pt>
                <c:pt idx="318">
                  <c:v>40</c:v>
                </c:pt>
                <c:pt idx="319">
                  <c:v>40</c:v>
                </c:pt>
                <c:pt idx="320">
                  <c:v>40</c:v>
                </c:pt>
                <c:pt idx="321">
                  <c:v>40</c:v>
                </c:pt>
                <c:pt idx="322">
                  <c:v>40</c:v>
                </c:pt>
                <c:pt idx="323">
                  <c:v>40</c:v>
                </c:pt>
                <c:pt idx="324">
                  <c:v>40</c:v>
                </c:pt>
                <c:pt idx="325">
                  <c:v>40</c:v>
                </c:pt>
                <c:pt idx="326">
                  <c:v>40</c:v>
                </c:pt>
                <c:pt idx="327">
                  <c:v>40</c:v>
                </c:pt>
                <c:pt idx="328">
                  <c:v>40</c:v>
                </c:pt>
                <c:pt idx="329">
                  <c:v>40</c:v>
                </c:pt>
                <c:pt idx="330">
                  <c:v>40</c:v>
                </c:pt>
                <c:pt idx="331">
                  <c:v>40</c:v>
                </c:pt>
                <c:pt idx="332">
                  <c:v>40</c:v>
                </c:pt>
                <c:pt idx="333">
                  <c:v>40</c:v>
                </c:pt>
                <c:pt idx="334">
                  <c:v>40</c:v>
                </c:pt>
                <c:pt idx="335">
                  <c:v>40</c:v>
                </c:pt>
                <c:pt idx="336">
                  <c:v>40</c:v>
                </c:pt>
                <c:pt idx="337">
                  <c:v>40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40</c:v>
                </c:pt>
                <c:pt idx="342">
                  <c:v>40</c:v>
                </c:pt>
                <c:pt idx="343">
                  <c:v>40</c:v>
                </c:pt>
                <c:pt idx="344">
                  <c:v>40</c:v>
                </c:pt>
                <c:pt idx="345">
                  <c:v>40</c:v>
                </c:pt>
                <c:pt idx="346">
                  <c:v>40</c:v>
                </c:pt>
                <c:pt idx="347">
                  <c:v>40</c:v>
                </c:pt>
                <c:pt idx="348">
                  <c:v>40</c:v>
                </c:pt>
                <c:pt idx="349">
                  <c:v>40</c:v>
                </c:pt>
                <c:pt idx="350">
                  <c:v>40</c:v>
                </c:pt>
                <c:pt idx="351">
                  <c:v>40</c:v>
                </c:pt>
                <c:pt idx="352">
                  <c:v>40</c:v>
                </c:pt>
                <c:pt idx="353">
                  <c:v>40</c:v>
                </c:pt>
                <c:pt idx="354">
                  <c:v>40</c:v>
                </c:pt>
                <c:pt idx="355">
                  <c:v>40</c:v>
                </c:pt>
                <c:pt idx="356">
                  <c:v>40</c:v>
                </c:pt>
                <c:pt idx="357">
                  <c:v>40</c:v>
                </c:pt>
                <c:pt idx="358">
                  <c:v>40</c:v>
                </c:pt>
                <c:pt idx="359">
                  <c:v>40</c:v>
                </c:pt>
                <c:pt idx="36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AD-49CD-A227-E41CED27D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volumetric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Sheet1!$C$2:$C$362</c:f>
              <c:numCache>
                <c:formatCode>General</c:formatCode>
                <c:ptCount val="361"/>
                <c:pt idx="0">
                  <c:v>75</c:v>
                </c:pt>
                <c:pt idx="1">
                  <c:v>73.170731707317074</c:v>
                </c:pt>
                <c:pt idx="2">
                  <c:v>71.428571428571416</c:v>
                </c:pt>
                <c:pt idx="3">
                  <c:v>69.767441860465112</c:v>
                </c:pt>
                <c:pt idx="4">
                  <c:v>68.181818181818173</c:v>
                </c:pt>
                <c:pt idx="5">
                  <c:v>66.666666666666671</c:v>
                </c:pt>
                <c:pt idx="6">
                  <c:v>65.217391304347828</c:v>
                </c:pt>
                <c:pt idx="7">
                  <c:v>63.829787234042556</c:v>
                </c:pt>
                <c:pt idx="8">
                  <c:v>62.5</c:v>
                </c:pt>
                <c:pt idx="9">
                  <c:v>61.224489795918366</c:v>
                </c:pt>
                <c:pt idx="10">
                  <c:v>60</c:v>
                </c:pt>
                <c:pt idx="11">
                  <c:v>58.82352941176471</c:v>
                </c:pt>
                <c:pt idx="12">
                  <c:v>57.692307692307693</c:v>
                </c:pt>
                <c:pt idx="13">
                  <c:v>56.603773584905667</c:v>
                </c:pt>
                <c:pt idx="14">
                  <c:v>55.555555555555557</c:v>
                </c:pt>
                <c:pt idx="15">
                  <c:v>54.54545454545454</c:v>
                </c:pt>
                <c:pt idx="16">
                  <c:v>53.571428571428577</c:v>
                </c:pt>
                <c:pt idx="17">
                  <c:v>52.631578947368418</c:v>
                </c:pt>
                <c:pt idx="18">
                  <c:v>51.724137931034484</c:v>
                </c:pt>
                <c:pt idx="19">
                  <c:v>50.847457627118644</c:v>
                </c:pt>
                <c:pt idx="20">
                  <c:v>50</c:v>
                </c:pt>
                <c:pt idx="21">
                  <c:v>49.180327868852459</c:v>
                </c:pt>
                <c:pt idx="22">
                  <c:v>48.387096774193552</c:v>
                </c:pt>
                <c:pt idx="23">
                  <c:v>47.61904761904762</c:v>
                </c:pt>
                <c:pt idx="24">
                  <c:v>46.875</c:v>
                </c:pt>
                <c:pt idx="25">
                  <c:v>46.153846153846146</c:v>
                </c:pt>
                <c:pt idx="26">
                  <c:v>45.45454545454546</c:v>
                </c:pt>
                <c:pt idx="27">
                  <c:v>44.776119402985074</c:v>
                </c:pt>
                <c:pt idx="28">
                  <c:v>44.117647058823536</c:v>
                </c:pt>
                <c:pt idx="29">
                  <c:v>43.478260869565219</c:v>
                </c:pt>
                <c:pt idx="30">
                  <c:v>42.857142857142854</c:v>
                </c:pt>
                <c:pt idx="31">
                  <c:v>42.253521126760567</c:v>
                </c:pt>
                <c:pt idx="32">
                  <c:v>41.666666666666671</c:v>
                </c:pt>
                <c:pt idx="33">
                  <c:v>41.095890410958908</c:v>
                </c:pt>
                <c:pt idx="34">
                  <c:v>40.540540540540533</c:v>
                </c:pt>
                <c:pt idx="35">
                  <c:v>40</c:v>
                </c:pt>
                <c:pt idx="36">
                  <c:v>39.473684210526315</c:v>
                </c:pt>
                <c:pt idx="37">
                  <c:v>38.961038961038959</c:v>
                </c:pt>
                <c:pt idx="38">
                  <c:v>38.46153846153846</c:v>
                </c:pt>
                <c:pt idx="39">
                  <c:v>37.974683544303794</c:v>
                </c:pt>
                <c:pt idx="40">
                  <c:v>37.5</c:v>
                </c:pt>
                <c:pt idx="41">
                  <c:v>37.037037037037038</c:v>
                </c:pt>
                <c:pt idx="42">
                  <c:v>36.585365853658537</c:v>
                </c:pt>
                <c:pt idx="43">
                  <c:v>36.144578313253007</c:v>
                </c:pt>
                <c:pt idx="44">
                  <c:v>35.714285714285708</c:v>
                </c:pt>
                <c:pt idx="45">
                  <c:v>35.294117647058826</c:v>
                </c:pt>
                <c:pt idx="46">
                  <c:v>34.883720930232556</c:v>
                </c:pt>
                <c:pt idx="47">
                  <c:v>34.482758620689658</c:v>
                </c:pt>
                <c:pt idx="48">
                  <c:v>34.090909090909086</c:v>
                </c:pt>
                <c:pt idx="49">
                  <c:v>33.707865168539321</c:v>
                </c:pt>
                <c:pt idx="50">
                  <c:v>33.333333333333336</c:v>
                </c:pt>
                <c:pt idx="51">
                  <c:v>32.967032967032971</c:v>
                </c:pt>
                <c:pt idx="52">
                  <c:v>32.608695652173914</c:v>
                </c:pt>
                <c:pt idx="53">
                  <c:v>32.258064516129032</c:v>
                </c:pt>
                <c:pt idx="54">
                  <c:v>31.914893617021278</c:v>
                </c:pt>
                <c:pt idx="55">
                  <c:v>31.578947368421055</c:v>
                </c:pt>
                <c:pt idx="56">
                  <c:v>31.25</c:v>
                </c:pt>
                <c:pt idx="57">
                  <c:v>30.927835051546392</c:v>
                </c:pt>
                <c:pt idx="58">
                  <c:v>30.612244897959183</c:v>
                </c:pt>
                <c:pt idx="59">
                  <c:v>30.303030303030305</c:v>
                </c:pt>
                <c:pt idx="60">
                  <c:v>30</c:v>
                </c:pt>
                <c:pt idx="61">
                  <c:v>29.702970297029701</c:v>
                </c:pt>
                <c:pt idx="62">
                  <c:v>29.411764705882355</c:v>
                </c:pt>
                <c:pt idx="63">
                  <c:v>29.126213592233007</c:v>
                </c:pt>
                <c:pt idx="64">
                  <c:v>28.846153846153847</c:v>
                </c:pt>
                <c:pt idx="65">
                  <c:v>28.571428571428573</c:v>
                </c:pt>
                <c:pt idx="66">
                  <c:v>28.301886792452834</c:v>
                </c:pt>
                <c:pt idx="67">
                  <c:v>28.037383177570096</c:v>
                </c:pt>
                <c:pt idx="68">
                  <c:v>27.777777777777779</c:v>
                </c:pt>
                <c:pt idx="69">
                  <c:v>27.522935779816514</c:v>
                </c:pt>
                <c:pt idx="70">
                  <c:v>27.27272727272727</c:v>
                </c:pt>
                <c:pt idx="71">
                  <c:v>27.027027027027025</c:v>
                </c:pt>
                <c:pt idx="72">
                  <c:v>26.785714285714288</c:v>
                </c:pt>
                <c:pt idx="73">
                  <c:v>26.548672566371678</c:v>
                </c:pt>
                <c:pt idx="74">
                  <c:v>26.315789473684209</c:v>
                </c:pt>
                <c:pt idx="75">
                  <c:v>26.086956521739133</c:v>
                </c:pt>
                <c:pt idx="76">
                  <c:v>25.862068965517242</c:v>
                </c:pt>
                <c:pt idx="77">
                  <c:v>25.641025641025642</c:v>
                </c:pt>
                <c:pt idx="78">
                  <c:v>25.423728813559322</c:v>
                </c:pt>
                <c:pt idx="79">
                  <c:v>25.210084033613445</c:v>
                </c:pt>
                <c:pt idx="80">
                  <c:v>25</c:v>
                </c:pt>
                <c:pt idx="81">
                  <c:v>24.793388429752067</c:v>
                </c:pt>
                <c:pt idx="82">
                  <c:v>24.590163934426229</c:v>
                </c:pt>
                <c:pt idx="83">
                  <c:v>24.390243902439025</c:v>
                </c:pt>
                <c:pt idx="84">
                  <c:v>24.193548387096776</c:v>
                </c:pt>
                <c:pt idx="85">
                  <c:v>24</c:v>
                </c:pt>
                <c:pt idx="86">
                  <c:v>23.80952380952381</c:v>
                </c:pt>
                <c:pt idx="87">
                  <c:v>23.622047244094489</c:v>
                </c:pt>
                <c:pt idx="88">
                  <c:v>23.4375</c:v>
                </c:pt>
                <c:pt idx="89">
                  <c:v>23.255813953488374</c:v>
                </c:pt>
                <c:pt idx="90">
                  <c:v>23.076923076923073</c:v>
                </c:pt>
                <c:pt idx="91">
                  <c:v>22.900763358778629</c:v>
                </c:pt>
                <c:pt idx="92">
                  <c:v>22.72727272727273</c:v>
                </c:pt>
                <c:pt idx="93">
                  <c:v>22.556390977443609</c:v>
                </c:pt>
                <c:pt idx="94">
                  <c:v>22.388059701492537</c:v>
                </c:pt>
                <c:pt idx="95">
                  <c:v>22.222222222222221</c:v>
                </c:pt>
                <c:pt idx="96">
                  <c:v>22.058823529411768</c:v>
                </c:pt>
                <c:pt idx="97">
                  <c:v>21.897810218978101</c:v>
                </c:pt>
                <c:pt idx="98">
                  <c:v>21.739130434782609</c:v>
                </c:pt>
                <c:pt idx="99">
                  <c:v>21.582733812949641</c:v>
                </c:pt>
                <c:pt idx="100">
                  <c:v>21.428571428571427</c:v>
                </c:pt>
                <c:pt idx="101">
                  <c:v>21.276595744680851</c:v>
                </c:pt>
                <c:pt idx="102">
                  <c:v>21.126760563380284</c:v>
                </c:pt>
                <c:pt idx="103">
                  <c:v>20.97902097902098</c:v>
                </c:pt>
                <c:pt idx="104">
                  <c:v>20.833333333333336</c:v>
                </c:pt>
                <c:pt idx="105">
                  <c:v>20.689655172413794</c:v>
                </c:pt>
                <c:pt idx="106">
                  <c:v>20.547945205479454</c:v>
                </c:pt>
                <c:pt idx="107">
                  <c:v>20.408163265306122</c:v>
                </c:pt>
                <c:pt idx="108">
                  <c:v>20.270270270270267</c:v>
                </c:pt>
                <c:pt idx="109">
                  <c:v>20.134228187919462</c:v>
                </c:pt>
                <c:pt idx="110">
                  <c:v>20</c:v>
                </c:pt>
                <c:pt idx="111">
                  <c:v>19.867549668874172</c:v>
                </c:pt>
                <c:pt idx="112">
                  <c:v>19.736842105263158</c:v>
                </c:pt>
                <c:pt idx="113">
                  <c:v>19.6078431372549</c:v>
                </c:pt>
                <c:pt idx="114">
                  <c:v>19.480519480519479</c:v>
                </c:pt>
                <c:pt idx="115">
                  <c:v>19.35483870967742</c:v>
                </c:pt>
                <c:pt idx="116">
                  <c:v>19.23076923076923</c:v>
                </c:pt>
                <c:pt idx="117">
                  <c:v>19.108280254777071</c:v>
                </c:pt>
                <c:pt idx="118">
                  <c:v>18.987341772151897</c:v>
                </c:pt>
                <c:pt idx="119">
                  <c:v>18.867924528301888</c:v>
                </c:pt>
                <c:pt idx="120">
                  <c:v>18.75</c:v>
                </c:pt>
                <c:pt idx="121">
                  <c:v>18.633540372670804</c:v>
                </c:pt>
                <c:pt idx="122">
                  <c:v>18.518518518518519</c:v>
                </c:pt>
                <c:pt idx="123">
                  <c:v>18.404907975460119</c:v>
                </c:pt>
                <c:pt idx="124">
                  <c:v>18.292682926829269</c:v>
                </c:pt>
                <c:pt idx="125">
                  <c:v>18.18181818181818</c:v>
                </c:pt>
                <c:pt idx="126">
                  <c:v>18.072289156626503</c:v>
                </c:pt>
                <c:pt idx="127">
                  <c:v>17.964071856287426</c:v>
                </c:pt>
                <c:pt idx="128">
                  <c:v>17.857142857142854</c:v>
                </c:pt>
                <c:pt idx="129">
                  <c:v>17.751479289940832</c:v>
                </c:pt>
                <c:pt idx="130">
                  <c:v>17.647058823529413</c:v>
                </c:pt>
                <c:pt idx="131">
                  <c:v>17.543859649122805</c:v>
                </c:pt>
                <c:pt idx="132">
                  <c:v>17.441860465116278</c:v>
                </c:pt>
                <c:pt idx="133">
                  <c:v>17.341040462427745</c:v>
                </c:pt>
                <c:pt idx="134">
                  <c:v>17.241379310344829</c:v>
                </c:pt>
                <c:pt idx="135">
                  <c:v>17.142857142857142</c:v>
                </c:pt>
                <c:pt idx="136">
                  <c:v>17.045454545454543</c:v>
                </c:pt>
                <c:pt idx="137">
                  <c:v>16.949152542372882</c:v>
                </c:pt>
                <c:pt idx="138">
                  <c:v>16.853932584269661</c:v>
                </c:pt>
                <c:pt idx="139">
                  <c:v>16.759776536312852</c:v>
                </c:pt>
                <c:pt idx="140">
                  <c:v>16.666666666666668</c:v>
                </c:pt>
                <c:pt idx="141">
                  <c:v>16.574585635359114</c:v>
                </c:pt>
                <c:pt idx="142">
                  <c:v>16.483516483516485</c:v>
                </c:pt>
                <c:pt idx="143">
                  <c:v>16.393442622950822</c:v>
                </c:pt>
                <c:pt idx="144">
                  <c:v>16.304347826086957</c:v>
                </c:pt>
                <c:pt idx="145">
                  <c:v>16.216216216216218</c:v>
                </c:pt>
                <c:pt idx="146">
                  <c:v>16.129032258064516</c:v>
                </c:pt>
                <c:pt idx="147">
                  <c:v>16.042780748663102</c:v>
                </c:pt>
                <c:pt idx="148">
                  <c:v>15.957446808510639</c:v>
                </c:pt>
                <c:pt idx="149">
                  <c:v>15.873015873015873</c:v>
                </c:pt>
                <c:pt idx="150">
                  <c:v>15.789473684210527</c:v>
                </c:pt>
                <c:pt idx="151">
                  <c:v>15.706806282722512</c:v>
                </c:pt>
                <c:pt idx="152">
                  <c:v>15.625</c:v>
                </c:pt>
                <c:pt idx="153">
                  <c:v>15.544041450777202</c:v>
                </c:pt>
                <c:pt idx="154">
                  <c:v>15.463917525773196</c:v>
                </c:pt>
                <c:pt idx="155">
                  <c:v>15.384615384615385</c:v>
                </c:pt>
                <c:pt idx="156">
                  <c:v>15.306122448979592</c:v>
                </c:pt>
                <c:pt idx="157">
                  <c:v>15.228426395939088</c:v>
                </c:pt>
                <c:pt idx="158">
                  <c:v>15.151515151515152</c:v>
                </c:pt>
                <c:pt idx="159">
                  <c:v>15.075376884422111</c:v>
                </c:pt>
                <c:pt idx="160">
                  <c:v>15</c:v>
                </c:pt>
                <c:pt idx="161">
                  <c:v>14.925373134328357</c:v>
                </c:pt>
                <c:pt idx="162">
                  <c:v>14.85148514851485</c:v>
                </c:pt>
                <c:pt idx="163">
                  <c:v>14.778325123152708</c:v>
                </c:pt>
                <c:pt idx="164">
                  <c:v>14.705882352941178</c:v>
                </c:pt>
                <c:pt idx="165">
                  <c:v>14.634146341463413</c:v>
                </c:pt>
                <c:pt idx="166">
                  <c:v>14.563106796116504</c:v>
                </c:pt>
                <c:pt idx="167">
                  <c:v>14.492753623188406</c:v>
                </c:pt>
                <c:pt idx="168">
                  <c:v>14.423076923076923</c:v>
                </c:pt>
                <c:pt idx="169">
                  <c:v>14.354066985645934</c:v>
                </c:pt>
                <c:pt idx="170">
                  <c:v>14.285714285714286</c:v>
                </c:pt>
                <c:pt idx="171">
                  <c:v>14.218009478672984</c:v>
                </c:pt>
                <c:pt idx="172">
                  <c:v>14.150943396226417</c:v>
                </c:pt>
                <c:pt idx="173">
                  <c:v>14.08450704225352</c:v>
                </c:pt>
                <c:pt idx="174">
                  <c:v>14.018691588785048</c:v>
                </c:pt>
                <c:pt idx="175">
                  <c:v>13.953488372093023</c:v>
                </c:pt>
                <c:pt idx="176">
                  <c:v>13.888888888888889</c:v>
                </c:pt>
                <c:pt idx="177">
                  <c:v>13.824884792626728</c:v>
                </c:pt>
                <c:pt idx="178">
                  <c:v>13.761467889908257</c:v>
                </c:pt>
                <c:pt idx="179">
                  <c:v>13.698630136986303</c:v>
                </c:pt>
                <c:pt idx="180">
                  <c:v>13.636363636363635</c:v>
                </c:pt>
                <c:pt idx="181">
                  <c:v>13.574660633484161</c:v>
                </c:pt>
                <c:pt idx="182">
                  <c:v>13.513513513513512</c:v>
                </c:pt>
                <c:pt idx="183">
                  <c:v>13.452914798206276</c:v>
                </c:pt>
                <c:pt idx="184">
                  <c:v>13.392857142857144</c:v>
                </c:pt>
                <c:pt idx="185">
                  <c:v>13.333333333333332</c:v>
                </c:pt>
                <c:pt idx="186">
                  <c:v>13.274336283185839</c:v>
                </c:pt>
                <c:pt idx="187">
                  <c:v>13.215859030837006</c:v>
                </c:pt>
                <c:pt idx="188">
                  <c:v>13.157894736842104</c:v>
                </c:pt>
                <c:pt idx="189">
                  <c:v>13.100436681222709</c:v>
                </c:pt>
                <c:pt idx="190">
                  <c:v>13.043478260869566</c:v>
                </c:pt>
                <c:pt idx="191">
                  <c:v>12.987012987012987</c:v>
                </c:pt>
                <c:pt idx="192">
                  <c:v>12.931034482758621</c:v>
                </c:pt>
                <c:pt idx="193">
                  <c:v>12.875536480686696</c:v>
                </c:pt>
                <c:pt idx="194">
                  <c:v>12.820512820512821</c:v>
                </c:pt>
                <c:pt idx="195">
                  <c:v>12.76595744680851</c:v>
                </c:pt>
                <c:pt idx="196">
                  <c:v>12.711864406779661</c:v>
                </c:pt>
                <c:pt idx="197">
                  <c:v>12.658227848101266</c:v>
                </c:pt>
                <c:pt idx="198">
                  <c:v>12.605042016806722</c:v>
                </c:pt>
                <c:pt idx="199">
                  <c:v>12.552301255230127</c:v>
                </c:pt>
                <c:pt idx="200">
                  <c:v>12.5</c:v>
                </c:pt>
                <c:pt idx="201">
                  <c:v>12.448132780082988</c:v>
                </c:pt>
                <c:pt idx="202">
                  <c:v>12.396694214876034</c:v>
                </c:pt>
                <c:pt idx="203">
                  <c:v>12.345679012345679</c:v>
                </c:pt>
                <c:pt idx="204">
                  <c:v>12.295081967213115</c:v>
                </c:pt>
                <c:pt idx="205">
                  <c:v>12.244897959183675</c:v>
                </c:pt>
                <c:pt idx="206">
                  <c:v>12.195121951219512</c:v>
                </c:pt>
                <c:pt idx="207">
                  <c:v>12.145748987854253</c:v>
                </c:pt>
                <c:pt idx="208">
                  <c:v>12.096774193548388</c:v>
                </c:pt>
                <c:pt idx="209">
                  <c:v>12.048192771084338</c:v>
                </c:pt>
                <c:pt idx="210">
                  <c:v>12</c:v>
                </c:pt>
                <c:pt idx="211">
                  <c:v>11.952191235059759</c:v>
                </c:pt>
                <c:pt idx="212">
                  <c:v>11.904761904761905</c:v>
                </c:pt>
                <c:pt idx="213">
                  <c:v>11.857707509881424</c:v>
                </c:pt>
                <c:pt idx="214">
                  <c:v>11.811023622047244</c:v>
                </c:pt>
                <c:pt idx="215">
                  <c:v>11.764705882352942</c:v>
                </c:pt>
                <c:pt idx="216">
                  <c:v>11.71875</c:v>
                </c:pt>
                <c:pt idx="217">
                  <c:v>11.673151750972764</c:v>
                </c:pt>
                <c:pt idx="218">
                  <c:v>11.627906976744187</c:v>
                </c:pt>
                <c:pt idx="219">
                  <c:v>11.583011583011585</c:v>
                </c:pt>
                <c:pt idx="220">
                  <c:v>11.538461538461537</c:v>
                </c:pt>
                <c:pt idx="221">
                  <c:v>11.494252873563218</c:v>
                </c:pt>
                <c:pt idx="222">
                  <c:v>11.450381679389315</c:v>
                </c:pt>
                <c:pt idx="223">
                  <c:v>11.406844106463879</c:v>
                </c:pt>
                <c:pt idx="224">
                  <c:v>11.363636363636365</c:v>
                </c:pt>
                <c:pt idx="225">
                  <c:v>11.320754716981131</c:v>
                </c:pt>
                <c:pt idx="226">
                  <c:v>11.278195488721805</c:v>
                </c:pt>
                <c:pt idx="227">
                  <c:v>11.235955056179776</c:v>
                </c:pt>
                <c:pt idx="228">
                  <c:v>11.194029850746269</c:v>
                </c:pt>
                <c:pt idx="229">
                  <c:v>11.152416356877325</c:v>
                </c:pt>
                <c:pt idx="230">
                  <c:v>11.111111111111111</c:v>
                </c:pt>
                <c:pt idx="231">
                  <c:v>11.07011070110701</c:v>
                </c:pt>
                <c:pt idx="232">
                  <c:v>11.029411764705884</c:v>
                </c:pt>
                <c:pt idx="233">
                  <c:v>10.989010989010987</c:v>
                </c:pt>
                <c:pt idx="234">
                  <c:v>10.948905109489051</c:v>
                </c:pt>
                <c:pt idx="235">
                  <c:v>10.909090909090908</c:v>
                </c:pt>
                <c:pt idx="236">
                  <c:v>10.869565217391305</c:v>
                </c:pt>
                <c:pt idx="237">
                  <c:v>10.830324909747294</c:v>
                </c:pt>
                <c:pt idx="238">
                  <c:v>10.791366906474821</c:v>
                </c:pt>
                <c:pt idx="239">
                  <c:v>10.752688172043012</c:v>
                </c:pt>
                <c:pt idx="240">
                  <c:v>10.714285714285714</c:v>
                </c:pt>
                <c:pt idx="241">
                  <c:v>10.676156583629892</c:v>
                </c:pt>
                <c:pt idx="242">
                  <c:v>10.638297872340425</c:v>
                </c:pt>
                <c:pt idx="243">
                  <c:v>10.600706713780919</c:v>
                </c:pt>
                <c:pt idx="244">
                  <c:v>10.563380281690142</c:v>
                </c:pt>
                <c:pt idx="245">
                  <c:v>10.526315789473683</c:v>
                </c:pt>
                <c:pt idx="246">
                  <c:v>10.48951048951049</c:v>
                </c:pt>
                <c:pt idx="247">
                  <c:v>10.452961672473869</c:v>
                </c:pt>
                <c:pt idx="248">
                  <c:v>10.416666666666668</c:v>
                </c:pt>
                <c:pt idx="249">
                  <c:v>10.380622837370243</c:v>
                </c:pt>
                <c:pt idx="250">
                  <c:v>10.344827586206897</c:v>
                </c:pt>
                <c:pt idx="251">
                  <c:v>10.309278350515463</c:v>
                </c:pt>
                <c:pt idx="252">
                  <c:v>10.273972602739727</c:v>
                </c:pt>
                <c:pt idx="253">
                  <c:v>10.238907849829351</c:v>
                </c:pt>
                <c:pt idx="254">
                  <c:v>10.204081632653061</c:v>
                </c:pt>
                <c:pt idx="255">
                  <c:v>10.169491525423728</c:v>
                </c:pt>
                <c:pt idx="256">
                  <c:v>10.135135135135133</c:v>
                </c:pt>
                <c:pt idx="257">
                  <c:v>10.101010101010102</c:v>
                </c:pt>
                <c:pt idx="258">
                  <c:v>10.067114093959731</c:v>
                </c:pt>
                <c:pt idx="259">
                  <c:v>10.033444816053512</c:v>
                </c:pt>
                <c:pt idx="260">
                  <c:v>10</c:v>
                </c:pt>
                <c:pt idx="261">
                  <c:v>9.9667774086378742</c:v>
                </c:pt>
                <c:pt idx="262">
                  <c:v>9.9337748344370862</c:v>
                </c:pt>
                <c:pt idx="263">
                  <c:v>9.9009900990099009</c:v>
                </c:pt>
                <c:pt idx="264">
                  <c:v>9.8684210526315788</c:v>
                </c:pt>
                <c:pt idx="265">
                  <c:v>9.8360655737704921</c:v>
                </c:pt>
                <c:pt idx="266">
                  <c:v>9.8039215686274499</c:v>
                </c:pt>
                <c:pt idx="267">
                  <c:v>9.7719869706840399</c:v>
                </c:pt>
                <c:pt idx="268">
                  <c:v>9.7402597402597397</c:v>
                </c:pt>
                <c:pt idx="269">
                  <c:v>9.7087378640776691</c:v>
                </c:pt>
                <c:pt idx="270">
                  <c:v>9.67741935483871</c:v>
                </c:pt>
                <c:pt idx="271">
                  <c:v>9.6463022508038581</c:v>
                </c:pt>
                <c:pt idx="272">
                  <c:v>9.615384615384615</c:v>
                </c:pt>
                <c:pt idx="273">
                  <c:v>9.5846645367412151</c:v>
                </c:pt>
                <c:pt idx="274">
                  <c:v>9.5541401273885356</c:v>
                </c:pt>
                <c:pt idx="275">
                  <c:v>9.5238095238095237</c:v>
                </c:pt>
                <c:pt idx="276">
                  <c:v>9.4936708860759484</c:v>
                </c:pt>
                <c:pt idx="277">
                  <c:v>9.4637223974763405</c:v>
                </c:pt>
                <c:pt idx="278">
                  <c:v>9.433962264150944</c:v>
                </c:pt>
                <c:pt idx="279">
                  <c:v>9.4043887147335425</c:v>
                </c:pt>
                <c:pt idx="280">
                  <c:v>9.375</c:v>
                </c:pt>
                <c:pt idx="281">
                  <c:v>9.3457943925233646</c:v>
                </c:pt>
                <c:pt idx="282">
                  <c:v>9.3167701863354022</c:v>
                </c:pt>
                <c:pt idx="283">
                  <c:v>9.2879256965944279</c:v>
                </c:pt>
                <c:pt idx="284">
                  <c:v>9.2592592592592595</c:v>
                </c:pt>
                <c:pt idx="285">
                  <c:v>9.2307692307692317</c:v>
                </c:pt>
                <c:pt idx="286">
                  <c:v>9.2024539877300597</c:v>
                </c:pt>
                <c:pt idx="287">
                  <c:v>9.1743119266055047</c:v>
                </c:pt>
                <c:pt idx="288">
                  <c:v>9.1463414634146343</c:v>
                </c:pt>
                <c:pt idx="289">
                  <c:v>9.1185410334346511</c:v>
                </c:pt>
                <c:pt idx="290">
                  <c:v>9.0909090909090899</c:v>
                </c:pt>
                <c:pt idx="291">
                  <c:v>9.0634441087613293</c:v>
                </c:pt>
                <c:pt idx="292">
                  <c:v>9.0361445783132517</c:v>
                </c:pt>
                <c:pt idx="293">
                  <c:v>9.0090090090090094</c:v>
                </c:pt>
                <c:pt idx="294">
                  <c:v>8.9820359281437128</c:v>
                </c:pt>
                <c:pt idx="295">
                  <c:v>8.9552238805970159</c:v>
                </c:pt>
                <c:pt idx="296">
                  <c:v>8.928571428571427</c:v>
                </c:pt>
                <c:pt idx="297">
                  <c:v>8.9020771513353107</c:v>
                </c:pt>
                <c:pt idx="298">
                  <c:v>8.875739644970416</c:v>
                </c:pt>
                <c:pt idx="299">
                  <c:v>8.8495575221238951</c:v>
                </c:pt>
                <c:pt idx="300">
                  <c:v>8.8235294117647065</c:v>
                </c:pt>
                <c:pt idx="301">
                  <c:v>8.7976539589442808</c:v>
                </c:pt>
                <c:pt idx="302">
                  <c:v>8.7719298245614024</c:v>
                </c:pt>
                <c:pt idx="303">
                  <c:v>8.7463556851311957</c:v>
                </c:pt>
                <c:pt idx="304">
                  <c:v>8.720930232558139</c:v>
                </c:pt>
                <c:pt idx="305">
                  <c:v>8.695652173913043</c:v>
                </c:pt>
                <c:pt idx="306">
                  <c:v>8.6705202312138727</c:v>
                </c:pt>
                <c:pt idx="307">
                  <c:v>8.6455331412103735</c:v>
                </c:pt>
                <c:pt idx="308">
                  <c:v>8.6206896551724146</c:v>
                </c:pt>
                <c:pt idx="309">
                  <c:v>8.595988538681949</c:v>
                </c:pt>
                <c:pt idx="310">
                  <c:v>8.5714285714285712</c:v>
                </c:pt>
                <c:pt idx="311">
                  <c:v>8.5470085470085468</c:v>
                </c:pt>
                <c:pt idx="312">
                  <c:v>8.5227272727272716</c:v>
                </c:pt>
                <c:pt idx="313">
                  <c:v>8.4985835694050991</c:v>
                </c:pt>
                <c:pt idx="314">
                  <c:v>8.4745762711864412</c:v>
                </c:pt>
                <c:pt idx="315">
                  <c:v>8.4507042253521121</c:v>
                </c:pt>
                <c:pt idx="316">
                  <c:v>8.4269662921348303</c:v>
                </c:pt>
                <c:pt idx="317">
                  <c:v>8.4033613445378137</c:v>
                </c:pt>
                <c:pt idx="318">
                  <c:v>8.3798882681564262</c:v>
                </c:pt>
                <c:pt idx="319">
                  <c:v>8.3565459610027855</c:v>
                </c:pt>
                <c:pt idx="320">
                  <c:v>8.3333333333333339</c:v>
                </c:pt>
                <c:pt idx="321">
                  <c:v>8.3102493074792232</c:v>
                </c:pt>
                <c:pt idx="322">
                  <c:v>8.2872928176795568</c:v>
                </c:pt>
                <c:pt idx="323">
                  <c:v>8.2644628099173563</c:v>
                </c:pt>
                <c:pt idx="324">
                  <c:v>8.2417582417582427</c:v>
                </c:pt>
                <c:pt idx="325">
                  <c:v>8.2191780821917799</c:v>
                </c:pt>
                <c:pt idx="326">
                  <c:v>8.1967213114754109</c:v>
                </c:pt>
                <c:pt idx="327">
                  <c:v>8.1743869209809255</c:v>
                </c:pt>
                <c:pt idx="328">
                  <c:v>8.1521739130434785</c:v>
                </c:pt>
                <c:pt idx="329">
                  <c:v>8.1300813008130071</c:v>
                </c:pt>
                <c:pt idx="330">
                  <c:v>8.1081081081081088</c:v>
                </c:pt>
                <c:pt idx="331">
                  <c:v>8.0862533692722369</c:v>
                </c:pt>
                <c:pt idx="332">
                  <c:v>8.064516129032258</c:v>
                </c:pt>
                <c:pt idx="333">
                  <c:v>8.0428954423592494</c:v>
                </c:pt>
                <c:pt idx="334">
                  <c:v>8.0213903743315509</c:v>
                </c:pt>
                <c:pt idx="335">
                  <c:v>8</c:v>
                </c:pt>
                <c:pt idx="336">
                  <c:v>7.9787234042553195</c:v>
                </c:pt>
                <c:pt idx="337">
                  <c:v>7.957559681697612</c:v>
                </c:pt>
                <c:pt idx="338">
                  <c:v>7.9365079365079367</c:v>
                </c:pt>
                <c:pt idx="339">
                  <c:v>7.9155672823219003</c:v>
                </c:pt>
                <c:pt idx="340">
                  <c:v>7.8947368421052637</c:v>
                </c:pt>
                <c:pt idx="341">
                  <c:v>7.8740157480314954</c:v>
                </c:pt>
                <c:pt idx="342">
                  <c:v>7.8534031413612562</c:v>
                </c:pt>
                <c:pt idx="343">
                  <c:v>7.8328981723237598</c:v>
                </c:pt>
                <c:pt idx="344">
                  <c:v>7.8125</c:v>
                </c:pt>
                <c:pt idx="345">
                  <c:v>7.7922077922077921</c:v>
                </c:pt>
                <c:pt idx="346">
                  <c:v>7.7720207253886011</c:v>
                </c:pt>
                <c:pt idx="347">
                  <c:v>7.7519379844961236</c:v>
                </c:pt>
                <c:pt idx="348">
                  <c:v>7.731958762886598</c:v>
                </c:pt>
                <c:pt idx="349">
                  <c:v>7.7120822622107976</c:v>
                </c:pt>
                <c:pt idx="350">
                  <c:v>7.6923076923076925</c:v>
                </c:pt>
                <c:pt idx="351">
                  <c:v>7.6726342710997439</c:v>
                </c:pt>
                <c:pt idx="352">
                  <c:v>7.6530612244897958</c:v>
                </c:pt>
                <c:pt idx="353">
                  <c:v>7.6335877862595423</c:v>
                </c:pt>
                <c:pt idx="354">
                  <c:v>7.6142131979695442</c:v>
                </c:pt>
                <c:pt idx="355">
                  <c:v>7.59493670886076</c:v>
                </c:pt>
                <c:pt idx="356">
                  <c:v>7.5757575757575761</c:v>
                </c:pt>
                <c:pt idx="357">
                  <c:v>7.5566750629722907</c:v>
                </c:pt>
                <c:pt idx="358">
                  <c:v>7.5376884422110555</c:v>
                </c:pt>
                <c:pt idx="359">
                  <c:v>7.5187969924812039</c:v>
                </c:pt>
                <c:pt idx="360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AD-49CD-A227-E41CED27D6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Escalating volumetric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dPt>
            <c:idx val="41"/>
            <c:bubble3D val="0"/>
            <c:spPr>
              <a:ln w="50800">
                <a:solidFill>
                  <a:schemeClr val="bg2"/>
                </a:solidFill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3-4FAD-49CD-A227-E41CED27D67D}"/>
              </c:ext>
            </c:extLst>
          </c:dPt>
          <c:cat>
            <c:numRef>
              <c:f>Sheet1!$A$2:$A$362</c:f>
              <c:numCache>
                <c:formatCode>General</c:formatCode>
                <c:ptCount val="361"/>
                <c:pt idx="0">
                  <c:v>4</c:v>
                </c:pt>
                <c:pt idx="1">
                  <c:v>4.0999999999999996</c:v>
                </c:pt>
                <c:pt idx="2">
                  <c:v>4.2</c:v>
                </c:pt>
                <c:pt idx="3">
                  <c:v>4.3</c:v>
                </c:pt>
                <c:pt idx="4">
                  <c:v>4.4000000000000004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4.8</c:v>
                </c:pt>
                <c:pt idx="9">
                  <c:v>4.9000000000000004</c:v>
                </c:pt>
                <c:pt idx="10">
                  <c:v>5</c:v>
                </c:pt>
                <c:pt idx="11">
                  <c:v>5.0999999999999996</c:v>
                </c:pt>
                <c:pt idx="12">
                  <c:v>5.2</c:v>
                </c:pt>
                <c:pt idx="13">
                  <c:v>5.3</c:v>
                </c:pt>
                <c:pt idx="14">
                  <c:v>5.4</c:v>
                </c:pt>
                <c:pt idx="15">
                  <c:v>5.5</c:v>
                </c:pt>
                <c:pt idx="16">
                  <c:v>5.6</c:v>
                </c:pt>
                <c:pt idx="17">
                  <c:v>5.7</c:v>
                </c:pt>
                <c:pt idx="18">
                  <c:v>5.8</c:v>
                </c:pt>
                <c:pt idx="19">
                  <c:v>5.9</c:v>
                </c:pt>
                <c:pt idx="20">
                  <c:v>6</c:v>
                </c:pt>
                <c:pt idx="21">
                  <c:v>6.1</c:v>
                </c:pt>
                <c:pt idx="22">
                  <c:v>6.2</c:v>
                </c:pt>
                <c:pt idx="23">
                  <c:v>6.3</c:v>
                </c:pt>
                <c:pt idx="24">
                  <c:v>6.4</c:v>
                </c:pt>
                <c:pt idx="25">
                  <c:v>6.5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7</c:v>
                </c:pt>
                <c:pt idx="31">
                  <c:v>7.1</c:v>
                </c:pt>
                <c:pt idx="32">
                  <c:v>7.2</c:v>
                </c:pt>
                <c:pt idx="33">
                  <c:v>7.3</c:v>
                </c:pt>
                <c:pt idx="34">
                  <c:v>7.4</c:v>
                </c:pt>
                <c:pt idx="35">
                  <c:v>7.5</c:v>
                </c:pt>
                <c:pt idx="36">
                  <c:v>7.6</c:v>
                </c:pt>
                <c:pt idx="37">
                  <c:v>7.7</c:v>
                </c:pt>
                <c:pt idx="38">
                  <c:v>7.8</c:v>
                </c:pt>
                <c:pt idx="39">
                  <c:v>7.9</c:v>
                </c:pt>
                <c:pt idx="40">
                  <c:v>8</c:v>
                </c:pt>
                <c:pt idx="41">
                  <c:v>8.1</c:v>
                </c:pt>
                <c:pt idx="42">
                  <c:v>8.1999999999999993</c:v>
                </c:pt>
                <c:pt idx="43">
                  <c:v>8.3000000000000007</c:v>
                </c:pt>
                <c:pt idx="44">
                  <c:v>8.4</c:v>
                </c:pt>
                <c:pt idx="45">
                  <c:v>8.5</c:v>
                </c:pt>
                <c:pt idx="46">
                  <c:v>8.6</c:v>
                </c:pt>
                <c:pt idx="47">
                  <c:v>8.6999999999999993</c:v>
                </c:pt>
                <c:pt idx="48">
                  <c:v>8.8000000000000007</c:v>
                </c:pt>
                <c:pt idx="49">
                  <c:v>8.9</c:v>
                </c:pt>
                <c:pt idx="50">
                  <c:v>9</c:v>
                </c:pt>
                <c:pt idx="51">
                  <c:v>9.1</c:v>
                </c:pt>
                <c:pt idx="52">
                  <c:v>9.1999999999999993</c:v>
                </c:pt>
                <c:pt idx="53">
                  <c:v>9.3000000000000007</c:v>
                </c:pt>
                <c:pt idx="54">
                  <c:v>9.4</c:v>
                </c:pt>
                <c:pt idx="55">
                  <c:v>9.5</c:v>
                </c:pt>
                <c:pt idx="56">
                  <c:v>9.6</c:v>
                </c:pt>
                <c:pt idx="57">
                  <c:v>9.6999999999999993</c:v>
                </c:pt>
                <c:pt idx="58">
                  <c:v>9.8000000000000007</c:v>
                </c:pt>
                <c:pt idx="59">
                  <c:v>9.9</c:v>
                </c:pt>
                <c:pt idx="60">
                  <c:v>10</c:v>
                </c:pt>
                <c:pt idx="61">
                  <c:v>10.1</c:v>
                </c:pt>
                <c:pt idx="62">
                  <c:v>10.199999999999999</c:v>
                </c:pt>
                <c:pt idx="63">
                  <c:v>10.3</c:v>
                </c:pt>
                <c:pt idx="64">
                  <c:v>10.4</c:v>
                </c:pt>
                <c:pt idx="65">
                  <c:v>10.5</c:v>
                </c:pt>
                <c:pt idx="66">
                  <c:v>10.6</c:v>
                </c:pt>
                <c:pt idx="67">
                  <c:v>10.7</c:v>
                </c:pt>
                <c:pt idx="68">
                  <c:v>10.8</c:v>
                </c:pt>
                <c:pt idx="69">
                  <c:v>10.9</c:v>
                </c:pt>
                <c:pt idx="70">
                  <c:v>11</c:v>
                </c:pt>
                <c:pt idx="71">
                  <c:v>11.1</c:v>
                </c:pt>
                <c:pt idx="72">
                  <c:v>11.2</c:v>
                </c:pt>
                <c:pt idx="73">
                  <c:v>11.3</c:v>
                </c:pt>
                <c:pt idx="74">
                  <c:v>11.4</c:v>
                </c:pt>
                <c:pt idx="75">
                  <c:v>11.5</c:v>
                </c:pt>
                <c:pt idx="76">
                  <c:v>11.6</c:v>
                </c:pt>
                <c:pt idx="77">
                  <c:v>11.7</c:v>
                </c:pt>
                <c:pt idx="78">
                  <c:v>11.8</c:v>
                </c:pt>
                <c:pt idx="79">
                  <c:v>11.9</c:v>
                </c:pt>
                <c:pt idx="80">
                  <c:v>12</c:v>
                </c:pt>
                <c:pt idx="81">
                  <c:v>12.1</c:v>
                </c:pt>
                <c:pt idx="82">
                  <c:v>12.2</c:v>
                </c:pt>
                <c:pt idx="83">
                  <c:v>12.3</c:v>
                </c:pt>
                <c:pt idx="84">
                  <c:v>12.4</c:v>
                </c:pt>
                <c:pt idx="85">
                  <c:v>12.5</c:v>
                </c:pt>
                <c:pt idx="86">
                  <c:v>12.6</c:v>
                </c:pt>
                <c:pt idx="87">
                  <c:v>12.7</c:v>
                </c:pt>
                <c:pt idx="88">
                  <c:v>12.8</c:v>
                </c:pt>
                <c:pt idx="89">
                  <c:v>12.9</c:v>
                </c:pt>
                <c:pt idx="90">
                  <c:v>13</c:v>
                </c:pt>
                <c:pt idx="91">
                  <c:v>13.1</c:v>
                </c:pt>
                <c:pt idx="92">
                  <c:v>13.2</c:v>
                </c:pt>
                <c:pt idx="93">
                  <c:v>13.3</c:v>
                </c:pt>
                <c:pt idx="94">
                  <c:v>13.4</c:v>
                </c:pt>
                <c:pt idx="95">
                  <c:v>13.5</c:v>
                </c:pt>
                <c:pt idx="96">
                  <c:v>13.6</c:v>
                </c:pt>
                <c:pt idx="97">
                  <c:v>13.7</c:v>
                </c:pt>
                <c:pt idx="98">
                  <c:v>13.8</c:v>
                </c:pt>
                <c:pt idx="99">
                  <c:v>13.9</c:v>
                </c:pt>
                <c:pt idx="100">
                  <c:v>14</c:v>
                </c:pt>
                <c:pt idx="101">
                  <c:v>14.1</c:v>
                </c:pt>
                <c:pt idx="102">
                  <c:v>14.2</c:v>
                </c:pt>
                <c:pt idx="103">
                  <c:v>14.3</c:v>
                </c:pt>
                <c:pt idx="104">
                  <c:v>14.4</c:v>
                </c:pt>
                <c:pt idx="105">
                  <c:v>14.5</c:v>
                </c:pt>
                <c:pt idx="106">
                  <c:v>14.6</c:v>
                </c:pt>
                <c:pt idx="107">
                  <c:v>14.7</c:v>
                </c:pt>
                <c:pt idx="108">
                  <c:v>14.8</c:v>
                </c:pt>
                <c:pt idx="109">
                  <c:v>14.9</c:v>
                </c:pt>
                <c:pt idx="110">
                  <c:v>15</c:v>
                </c:pt>
                <c:pt idx="111">
                  <c:v>15.1</c:v>
                </c:pt>
                <c:pt idx="112">
                  <c:v>15.2</c:v>
                </c:pt>
                <c:pt idx="113">
                  <c:v>15.3</c:v>
                </c:pt>
                <c:pt idx="114">
                  <c:v>15.4</c:v>
                </c:pt>
                <c:pt idx="115">
                  <c:v>15.5</c:v>
                </c:pt>
                <c:pt idx="116">
                  <c:v>15.6</c:v>
                </c:pt>
                <c:pt idx="117">
                  <c:v>15.7</c:v>
                </c:pt>
                <c:pt idx="118">
                  <c:v>15.8</c:v>
                </c:pt>
                <c:pt idx="119">
                  <c:v>15.9</c:v>
                </c:pt>
                <c:pt idx="120">
                  <c:v>16</c:v>
                </c:pt>
                <c:pt idx="121">
                  <c:v>16.100000000000001</c:v>
                </c:pt>
                <c:pt idx="122">
                  <c:v>16.2</c:v>
                </c:pt>
                <c:pt idx="123">
                  <c:v>16.3</c:v>
                </c:pt>
                <c:pt idx="124">
                  <c:v>16.399999999999999</c:v>
                </c:pt>
                <c:pt idx="125">
                  <c:v>16.5</c:v>
                </c:pt>
                <c:pt idx="126">
                  <c:v>16.600000000000001</c:v>
                </c:pt>
                <c:pt idx="127">
                  <c:v>16.7</c:v>
                </c:pt>
                <c:pt idx="128">
                  <c:v>16.8</c:v>
                </c:pt>
                <c:pt idx="129">
                  <c:v>16.899999999999999</c:v>
                </c:pt>
                <c:pt idx="130">
                  <c:v>17</c:v>
                </c:pt>
                <c:pt idx="131">
                  <c:v>17.100000000000001</c:v>
                </c:pt>
                <c:pt idx="132">
                  <c:v>17.2</c:v>
                </c:pt>
                <c:pt idx="133">
                  <c:v>17.3</c:v>
                </c:pt>
                <c:pt idx="134">
                  <c:v>17.399999999999999</c:v>
                </c:pt>
                <c:pt idx="135">
                  <c:v>17.5</c:v>
                </c:pt>
                <c:pt idx="136">
                  <c:v>17.600000000000001</c:v>
                </c:pt>
                <c:pt idx="137">
                  <c:v>17.7</c:v>
                </c:pt>
                <c:pt idx="138">
                  <c:v>17.8</c:v>
                </c:pt>
                <c:pt idx="139">
                  <c:v>17.899999999999999</c:v>
                </c:pt>
                <c:pt idx="140">
                  <c:v>18</c:v>
                </c:pt>
                <c:pt idx="141">
                  <c:v>18.100000000000001</c:v>
                </c:pt>
                <c:pt idx="142">
                  <c:v>18.2</c:v>
                </c:pt>
                <c:pt idx="143">
                  <c:v>18.3</c:v>
                </c:pt>
                <c:pt idx="144">
                  <c:v>18.399999999999999</c:v>
                </c:pt>
                <c:pt idx="145">
                  <c:v>18.5</c:v>
                </c:pt>
                <c:pt idx="146">
                  <c:v>18.600000000000001</c:v>
                </c:pt>
                <c:pt idx="147">
                  <c:v>18.7</c:v>
                </c:pt>
                <c:pt idx="148">
                  <c:v>18.8</c:v>
                </c:pt>
                <c:pt idx="149">
                  <c:v>18.899999999999999</c:v>
                </c:pt>
                <c:pt idx="150">
                  <c:v>19</c:v>
                </c:pt>
                <c:pt idx="151">
                  <c:v>19.100000000000001</c:v>
                </c:pt>
                <c:pt idx="152">
                  <c:v>19.2</c:v>
                </c:pt>
                <c:pt idx="153">
                  <c:v>19.3</c:v>
                </c:pt>
                <c:pt idx="154">
                  <c:v>19.399999999999999</c:v>
                </c:pt>
                <c:pt idx="155">
                  <c:v>19.5</c:v>
                </c:pt>
                <c:pt idx="156">
                  <c:v>19.600000000000001</c:v>
                </c:pt>
                <c:pt idx="157">
                  <c:v>19.7</c:v>
                </c:pt>
                <c:pt idx="158">
                  <c:v>19.8</c:v>
                </c:pt>
                <c:pt idx="159">
                  <c:v>19.899999999999999</c:v>
                </c:pt>
                <c:pt idx="160">
                  <c:v>20</c:v>
                </c:pt>
                <c:pt idx="161">
                  <c:v>20.100000000000001</c:v>
                </c:pt>
                <c:pt idx="162">
                  <c:v>20.2</c:v>
                </c:pt>
                <c:pt idx="163">
                  <c:v>20.3</c:v>
                </c:pt>
                <c:pt idx="164">
                  <c:v>20.399999999999999</c:v>
                </c:pt>
                <c:pt idx="165">
                  <c:v>20.5</c:v>
                </c:pt>
                <c:pt idx="166">
                  <c:v>20.6</c:v>
                </c:pt>
                <c:pt idx="167">
                  <c:v>20.7</c:v>
                </c:pt>
                <c:pt idx="168">
                  <c:v>20.8</c:v>
                </c:pt>
                <c:pt idx="169">
                  <c:v>20.9</c:v>
                </c:pt>
                <c:pt idx="170">
                  <c:v>21</c:v>
                </c:pt>
                <c:pt idx="171">
                  <c:v>21.1</c:v>
                </c:pt>
                <c:pt idx="172">
                  <c:v>21.2</c:v>
                </c:pt>
                <c:pt idx="173">
                  <c:v>21.3</c:v>
                </c:pt>
                <c:pt idx="174">
                  <c:v>21.4</c:v>
                </c:pt>
                <c:pt idx="175">
                  <c:v>21.5</c:v>
                </c:pt>
                <c:pt idx="176">
                  <c:v>21.6</c:v>
                </c:pt>
                <c:pt idx="177">
                  <c:v>21.7</c:v>
                </c:pt>
                <c:pt idx="178">
                  <c:v>21.8</c:v>
                </c:pt>
                <c:pt idx="179">
                  <c:v>21.9</c:v>
                </c:pt>
                <c:pt idx="180">
                  <c:v>22</c:v>
                </c:pt>
                <c:pt idx="181">
                  <c:v>22.1</c:v>
                </c:pt>
                <c:pt idx="182">
                  <c:v>22.2</c:v>
                </c:pt>
                <c:pt idx="183">
                  <c:v>22.3</c:v>
                </c:pt>
                <c:pt idx="184">
                  <c:v>22.4</c:v>
                </c:pt>
                <c:pt idx="185">
                  <c:v>22.5</c:v>
                </c:pt>
                <c:pt idx="186">
                  <c:v>22.6</c:v>
                </c:pt>
                <c:pt idx="187">
                  <c:v>22.7</c:v>
                </c:pt>
                <c:pt idx="188">
                  <c:v>22.8</c:v>
                </c:pt>
                <c:pt idx="189">
                  <c:v>22.9</c:v>
                </c:pt>
                <c:pt idx="190">
                  <c:v>23</c:v>
                </c:pt>
                <c:pt idx="191">
                  <c:v>23.1</c:v>
                </c:pt>
                <c:pt idx="192">
                  <c:v>23.2</c:v>
                </c:pt>
                <c:pt idx="193">
                  <c:v>23.3</c:v>
                </c:pt>
                <c:pt idx="194">
                  <c:v>23.4</c:v>
                </c:pt>
                <c:pt idx="195">
                  <c:v>23.5</c:v>
                </c:pt>
                <c:pt idx="196">
                  <c:v>23.6</c:v>
                </c:pt>
                <c:pt idx="197">
                  <c:v>23.7</c:v>
                </c:pt>
                <c:pt idx="198">
                  <c:v>23.8</c:v>
                </c:pt>
                <c:pt idx="199">
                  <c:v>23.9</c:v>
                </c:pt>
                <c:pt idx="200">
                  <c:v>24</c:v>
                </c:pt>
                <c:pt idx="201">
                  <c:v>24.1</c:v>
                </c:pt>
                <c:pt idx="202">
                  <c:v>24.2</c:v>
                </c:pt>
                <c:pt idx="203">
                  <c:v>24.3</c:v>
                </c:pt>
                <c:pt idx="204">
                  <c:v>24.4</c:v>
                </c:pt>
                <c:pt idx="205">
                  <c:v>24.5</c:v>
                </c:pt>
                <c:pt idx="206">
                  <c:v>24.6</c:v>
                </c:pt>
                <c:pt idx="207">
                  <c:v>24.7</c:v>
                </c:pt>
                <c:pt idx="208">
                  <c:v>24.8</c:v>
                </c:pt>
                <c:pt idx="209">
                  <c:v>24.9</c:v>
                </c:pt>
                <c:pt idx="210">
                  <c:v>25</c:v>
                </c:pt>
                <c:pt idx="211">
                  <c:v>25.1</c:v>
                </c:pt>
                <c:pt idx="212">
                  <c:v>25.2</c:v>
                </c:pt>
                <c:pt idx="213">
                  <c:v>25.3</c:v>
                </c:pt>
                <c:pt idx="214">
                  <c:v>25.4</c:v>
                </c:pt>
                <c:pt idx="215">
                  <c:v>25.5</c:v>
                </c:pt>
                <c:pt idx="216">
                  <c:v>25.6</c:v>
                </c:pt>
                <c:pt idx="217">
                  <c:v>25.7</c:v>
                </c:pt>
                <c:pt idx="218">
                  <c:v>25.8</c:v>
                </c:pt>
                <c:pt idx="219">
                  <c:v>25.9</c:v>
                </c:pt>
                <c:pt idx="220">
                  <c:v>26</c:v>
                </c:pt>
                <c:pt idx="221">
                  <c:v>26.1</c:v>
                </c:pt>
                <c:pt idx="222">
                  <c:v>26.2</c:v>
                </c:pt>
                <c:pt idx="223">
                  <c:v>26.3</c:v>
                </c:pt>
                <c:pt idx="224">
                  <c:v>26.4</c:v>
                </c:pt>
                <c:pt idx="225">
                  <c:v>26.5</c:v>
                </c:pt>
                <c:pt idx="226">
                  <c:v>26.6</c:v>
                </c:pt>
                <c:pt idx="227">
                  <c:v>26.7</c:v>
                </c:pt>
                <c:pt idx="228">
                  <c:v>26.8</c:v>
                </c:pt>
                <c:pt idx="229">
                  <c:v>26.9</c:v>
                </c:pt>
                <c:pt idx="230">
                  <c:v>27</c:v>
                </c:pt>
                <c:pt idx="231">
                  <c:v>27.1</c:v>
                </c:pt>
                <c:pt idx="232">
                  <c:v>27.2</c:v>
                </c:pt>
                <c:pt idx="233">
                  <c:v>27.3</c:v>
                </c:pt>
                <c:pt idx="234">
                  <c:v>27.4</c:v>
                </c:pt>
                <c:pt idx="235">
                  <c:v>27.5</c:v>
                </c:pt>
                <c:pt idx="236">
                  <c:v>27.6</c:v>
                </c:pt>
                <c:pt idx="237">
                  <c:v>27.7</c:v>
                </c:pt>
                <c:pt idx="238">
                  <c:v>27.8</c:v>
                </c:pt>
                <c:pt idx="239">
                  <c:v>27.9</c:v>
                </c:pt>
                <c:pt idx="240">
                  <c:v>28</c:v>
                </c:pt>
                <c:pt idx="241">
                  <c:v>28.1</c:v>
                </c:pt>
                <c:pt idx="242">
                  <c:v>28.2</c:v>
                </c:pt>
                <c:pt idx="243">
                  <c:v>28.3</c:v>
                </c:pt>
                <c:pt idx="244">
                  <c:v>28.4</c:v>
                </c:pt>
                <c:pt idx="245">
                  <c:v>28.5</c:v>
                </c:pt>
                <c:pt idx="246">
                  <c:v>28.6</c:v>
                </c:pt>
                <c:pt idx="247">
                  <c:v>28.7</c:v>
                </c:pt>
                <c:pt idx="248">
                  <c:v>28.8</c:v>
                </c:pt>
                <c:pt idx="249">
                  <c:v>28.9</c:v>
                </c:pt>
                <c:pt idx="250">
                  <c:v>29</c:v>
                </c:pt>
                <c:pt idx="251">
                  <c:v>29.1</c:v>
                </c:pt>
                <c:pt idx="252">
                  <c:v>29.2</c:v>
                </c:pt>
                <c:pt idx="253">
                  <c:v>29.3</c:v>
                </c:pt>
                <c:pt idx="254">
                  <c:v>29.4</c:v>
                </c:pt>
                <c:pt idx="255">
                  <c:v>29.5</c:v>
                </c:pt>
                <c:pt idx="256">
                  <c:v>29.6</c:v>
                </c:pt>
                <c:pt idx="257">
                  <c:v>29.7</c:v>
                </c:pt>
                <c:pt idx="258">
                  <c:v>29.8</c:v>
                </c:pt>
                <c:pt idx="259">
                  <c:v>29.9</c:v>
                </c:pt>
                <c:pt idx="260">
                  <c:v>30</c:v>
                </c:pt>
                <c:pt idx="261">
                  <c:v>30.1</c:v>
                </c:pt>
                <c:pt idx="262">
                  <c:v>30.2</c:v>
                </c:pt>
                <c:pt idx="263">
                  <c:v>30.3</c:v>
                </c:pt>
                <c:pt idx="264">
                  <c:v>30.4</c:v>
                </c:pt>
                <c:pt idx="265">
                  <c:v>30.5</c:v>
                </c:pt>
                <c:pt idx="266">
                  <c:v>30.6</c:v>
                </c:pt>
                <c:pt idx="267">
                  <c:v>30.7</c:v>
                </c:pt>
                <c:pt idx="268">
                  <c:v>30.8</c:v>
                </c:pt>
                <c:pt idx="269">
                  <c:v>30.9</c:v>
                </c:pt>
                <c:pt idx="270">
                  <c:v>31</c:v>
                </c:pt>
                <c:pt idx="271">
                  <c:v>31.1</c:v>
                </c:pt>
                <c:pt idx="272">
                  <c:v>31.2</c:v>
                </c:pt>
                <c:pt idx="273">
                  <c:v>31.3</c:v>
                </c:pt>
                <c:pt idx="274">
                  <c:v>31.4</c:v>
                </c:pt>
                <c:pt idx="275">
                  <c:v>31.5</c:v>
                </c:pt>
                <c:pt idx="276">
                  <c:v>31.6</c:v>
                </c:pt>
                <c:pt idx="277">
                  <c:v>31.7</c:v>
                </c:pt>
                <c:pt idx="278">
                  <c:v>31.8</c:v>
                </c:pt>
                <c:pt idx="279">
                  <c:v>31.9</c:v>
                </c:pt>
                <c:pt idx="280">
                  <c:v>32</c:v>
                </c:pt>
                <c:pt idx="281">
                  <c:v>32.1</c:v>
                </c:pt>
                <c:pt idx="282">
                  <c:v>32.200000000000003</c:v>
                </c:pt>
                <c:pt idx="283">
                  <c:v>32.299999999999997</c:v>
                </c:pt>
                <c:pt idx="284">
                  <c:v>32.4</c:v>
                </c:pt>
                <c:pt idx="285">
                  <c:v>32.5</c:v>
                </c:pt>
                <c:pt idx="286">
                  <c:v>32.6</c:v>
                </c:pt>
                <c:pt idx="287">
                  <c:v>32.700000000000003</c:v>
                </c:pt>
                <c:pt idx="288">
                  <c:v>32.799999999999997</c:v>
                </c:pt>
                <c:pt idx="289">
                  <c:v>32.9</c:v>
                </c:pt>
                <c:pt idx="290">
                  <c:v>33</c:v>
                </c:pt>
                <c:pt idx="291">
                  <c:v>33.1</c:v>
                </c:pt>
                <c:pt idx="292">
                  <c:v>33.200000000000003</c:v>
                </c:pt>
                <c:pt idx="293">
                  <c:v>33.299999999999997</c:v>
                </c:pt>
                <c:pt idx="294">
                  <c:v>33.4</c:v>
                </c:pt>
                <c:pt idx="295">
                  <c:v>33.5</c:v>
                </c:pt>
                <c:pt idx="296">
                  <c:v>33.6</c:v>
                </c:pt>
                <c:pt idx="297">
                  <c:v>33.700000000000003</c:v>
                </c:pt>
                <c:pt idx="298">
                  <c:v>33.799999999999997</c:v>
                </c:pt>
                <c:pt idx="299">
                  <c:v>33.9</c:v>
                </c:pt>
                <c:pt idx="300">
                  <c:v>34</c:v>
                </c:pt>
                <c:pt idx="301">
                  <c:v>34.1</c:v>
                </c:pt>
                <c:pt idx="302">
                  <c:v>34.200000000000003</c:v>
                </c:pt>
                <c:pt idx="303">
                  <c:v>34.299999999999997</c:v>
                </c:pt>
                <c:pt idx="304">
                  <c:v>34.4</c:v>
                </c:pt>
                <c:pt idx="305">
                  <c:v>34.5</c:v>
                </c:pt>
                <c:pt idx="306">
                  <c:v>34.6</c:v>
                </c:pt>
                <c:pt idx="307">
                  <c:v>34.700000000000003</c:v>
                </c:pt>
                <c:pt idx="308">
                  <c:v>34.799999999999997</c:v>
                </c:pt>
                <c:pt idx="309">
                  <c:v>34.9</c:v>
                </c:pt>
                <c:pt idx="310">
                  <c:v>35</c:v>
                </c:pt>
                <c:pt idx="311">
                  <c:v>35.1</c:v>
                </c:pt>
                <c:pt idx="312">
                  <c:v>35.200000000000003</c:v>
                </c:pt>
                <c:pt idx="313">
                  <c:v>35.299999999999997</c:v>
                </c:pt>
                <c:pt idx="314">
                  <c:v>35.4</c:v>
                </c:pt>
                <c:pt idx="315">
                  <c:v>35.5</c:v>
                </c:pt>
                <c:pt idx="316">
                  <c:v>35.6</c:v>
                </c:pt>
                <c:pt idx="317">
                  <c:v>35.700000000000003</c:v>
                </c:pt>
                <c:pt idx="318">
                  <c:v>35.799999999999997</c:v>
                </c:pt>
                <c:pt idx="319">
                  <c:v>35.9</c:v>
                </c:pt>
                <c:pt idx="320">
                  <c:v>36</c:v>
                </c:pt>
                <c:pt idx="321">
                  <c:v>36.1</c:v>
                </c:pt>
                <c:pt idx="322">
                  <c:v>36.200000000000003</c:v>
                </c:pt>
                <c:pt idx="323">
                  <c:v>36.299999999999997</c:v>
                </c:pt>
                <c:pt idx="324">
                  <c:v>36.4</c:v>
                </c:pt>
                <c:pt idx="325">
                  <c:v>36.5</c:v>
                </c:pt>
                <c:pt idx="326">
                  <c:v>36.6</c:v>
                </c:pt>
                <c:pt idx="327">
                  <c:v>36.700000000000003</c:v>
                </c:pt>
                <c:pt idx="328">
                  <c:v>36.799999999999997</c:v>
                </c:pt>
                <c:pt idx="329">
                  <c:v>36.9</c:v>
                </c:pt>
                <c:pt idx="330">
                  <c:v>37</c:v>
                </c:pt>
                <c:pt idx="331">
                  <c:v>37.1</c:v>
                </c:pt>
                <c:pt idx="332">
                  <c:v>37.200000000000003</c:v>
                </c:pt>
                <c:pt idx="333">
                  <c:v>37.299999999999997</c:v>
                </c:pt>
                <c:pt idx="334">
                  <c:v>37.4</c:v>
                </c:pt>
                <c:pt idx="335">
                  <c:v>37.5</c:v>
                </c:pt>
                <c:pt idx="336">
                  <c:v>37.6</c:v>
                </c:pt>
                <c:pt idx="337">
                  <c:v>37.700000000000003</c:v>
                </c:pt>
                <c:pt idx="338">
                  <c:v>37.799999999999997</c:v>
                </c:pt>
                <c:pt idx="339">
                  <c:v>37.9</c:v>
                </c:pt>
                <c:pt idx="340">
                  <c:v>38</c:v>
                </c:pt>
                <c:pt idx="341">
                  <c:v>38.1</c:v>
                </c:pt>
                <c:pt idx="342">
                  <c:v>38.200000000000003</c:v>
                </c:pt>
                <c:pt idx="343">
                  <c:v>38.299999999999997</c:v>
                </c:pt>
                <c:pt idx="344">
                  <c:v>38.4</c:v>
                </c:pt>
                <c:pt idx="345">
                  <c:v>38.5</c:v>
                </c:pt>
                <c:pt idx="346">
                  <c:v>38.6</c:v>
                </c:pt>
                <c:pt idx="347">
                  <c:v>38.700000000000003</c:v>
                </c:pt>
                <c:pt idx="348">
                  <c:v>38.799999999999997</c:v>
                </c:pt>
                <c:pt idx="349">
                  <c:v>38.9</c:v>
                </c:pt>
                <c:pt idx="350">
                  <c:v>39</c:v>
                </c:pt>
                <c:pt idx="351">
                  <c:v>39.1</c:v>
                </c:pt>
                <c:pt idx="352">
                  <c:v>39.200000000000003</c:v>
                </c:pt>
                <c:pt idx="353">
                  <c:v>39.299999999999997</c:v>
                </c:pt>
                <c:pt idx="354">
                  <c:v>39.4</c:v>
                </c:pt>
                <c:pt idx="355">
                  <c:v>39.5</c:v>
                </c:pt>
                <c:pt idx="356">
                  <c:v>39.6</c:v>
                </c:pt>
                <c:pt idx="357">
                  <c:v>39.700000000000003</c:v>
                </c:pt>
                <c:pt idx="358">
                  <c:v>39.799999999999997</c:v>
                </c:pt>
                <c:pt idx="359">
                  <c:v>39.9</c:v>
                </c:pt>
                <c:pt idx="360">
                  <c:v>40</c:v>
                </c:pt>
              </c:numCache>
            </c:numRef>
          </c:cat>
          <c:val>
            <c:numRef>
              <c:f>Sheet1!$D$2:$D$362</c:f>
              <c:numCache>
                <c:formatCode>General</c:formatCode>
                <c:ptCount val="361"/>
                <c:pt idx="0">
                  <c:v>50</c:v>
                </c:pt>
                <c:pt idx="1">
                  <c:v>48.780487804878057</c:v>
                </c:pt>
                <c:pt idx="2">
                  <c:v>47.61904761904762</c:v>
                </c:pt>
                <c:pt idx="3">
                  <c:v>46.511627906976749</c:v>
                </c:pt>
                <c:pt idx="4">
                  <c:v>45.454545454545453</c:v>
                </c:pt>
                <c:pt idx="5">
                  <c:v>44.444444444444443</c:v>
                </c:pt>
                <c:pt idx="6">
                  <c:v>43.478260869565226</c:v>
                </c:pt>
                <c:pt idx="7">
                  <c:v>42.553191489361701</c:v>
                </c:pt>
                <c:pt idx="8">
                  <c:v>41.666666666666671</c:v>
                </c:pt>
                <c:pt idx="9">
                  <c:v>40.816326530612244</c:v>
                </c:pt>
                <c:pt idx="10">
                  <c:v>40</c:v>
                </c:pt>
                <c:pt idx="11">
                  <c:v>39.215686274509807</c:v>
                </c:pt>
                <c:pt idx="12">
                  <c:v>38.46153846153846</c:v>
                </c:pt>
                <c:pt idx="13">
                  <c:v>37.735849056603776</c:v>
                </c:pt>
                <c:pt idx="14">
                  <c:v>37.037037037037031</c:v>
                </c:pt>
                <c:pt idx="15">
                  <c:v>36.36363636363636</c:v>
                </c:pt>
                <c:pt idx="16">
                  <c:v>35.714285714285715</c:v>
                </c:pt>
                <c:pt idx="17">
                  <c:v>35.087719298245609</c:v>
                </c:pt>
                <c:pt idx="18">
                  <c:v>34.482758620689658</c:v>
                </c:pt>
                <c:pt idx="19">
                  <c:v>33.898305084745758</c:v>
                </c:pt>
                <c:pt idx="20">
                  <c:v>33.333333333333336</c:v>
                </c:pt>
                <c:pt idx="21">
                  <c:v>32.786885245901644</c:v>
                </c:pt>
                <c:pt idx="22">
                  <c:v>32.258064516129032</c:v>
                </c:pt>
                <c:pt idx="23">
                  <c:v>31.746031746031747</c:v>
                </c:pt>
                <c:pt idx="24">
                  <c:v>31.25</c:v>
                </c:pt>
                <c:pt idx="25">
                  <c:v>30.76923076923077</c:v>
                </c:pt>
                <c:pt idx="26">
                  <c:v>30.303030303030305</c:v>
                </c:pt>
                <c:pt idx="27">
                  <c:v>29.850746268656714</c:v>
                </c:pt>
                <c:pt idx="28">
                  <c:v>29.411764705882355</c:v>
                </c:pt>
                <c:pt idx="29">
                  <c:v>28.985507246376812</c:v>
                </c:pt>
                <c:pt idx="30">
                  <c:v>28.571428571428573</c:v>
                </c:pt>
                <c:pt idx="31">
                  <c:v>28.169014084507044</c:v>
                </c:pt>
                <c:pt idx="32">
                  <c:v>27.777777777777779</c:v>
                </c:pt>
                <c:pt idx="33">
                  <c:v>27.397260273972602</c:v>
                </c:pt>
                <c:pt idx="34">
                  <c:v>27.027027027027025</c:v>
                </c:pt>
                <c:pt idx="35">
                  <c:v>26.666666666666664</c:v>
                </c:pt>
                <c:pt idx="36">
                  <c:v>26.315789473684212</c:v>
                </c:pt>
                <c:pt idx="37">
                  <c:v>25.974025974025974</c:v>
                </c:pt>
                <c:pt idx="38">
                  <c:v>25.641025641025642</c:v>
                </c:pt>
                <c:pt idx="39">
                  <c:v>25.316455696202528</c:v>
                </c:pt>
                <c:pt idx="40">
                  <c:v>25</c:v>
                </c:pt>
                <c:pt idx="41">
                  <c:v>49.382716049382722</c:v>
                </c:pt>
                <c:pt idx="42">
                  <c:v>48.780487804878057</c:v>
                </c:pt>
                <c:pt idx="43">
                  <c:v>48.192771084337345</c:v>
                </c:pt>
                <c:pt idx="44">
                  <c:v>47.61904761904762</c:v>
                </c:pt>
                <c:pt idx="45">
                  <c:v>47.058823529411768</c:v>
                </c:pt>
                <c:pt idx="46">
                  <c:v>46.511627906976749</c:v>
                </c:pt>
                <c:pt idx="47">
                  <c:v>45.977011494252878</c:v>
                </c:pt>
                <c:pt idx="48">
                  <c:v>45.454545454545453</c:v>
                </c:pt>
                <c:pt idx="49">
                  <c:v>44.943820224719097</c:v>
                </c:pt>
                <c:pt idx="50">
                  <c:v>44.444444444444443</c:v>
                </c:pt>
                <c:pt idx="51">
                  <c:v>43.956043956043956</c:v>
                </c:pt>
                <c:pt idx="52">
                  <c:v>43.478260869565226</c:v>
                </c:pt>
                <c:pt idx="53">
                  <c:v>43.01075268817204</c:v>
                </c:pt>
                <c:pt idx="54">
                  <c:v>42.553191489361701</c:v>
                </c:pt>
                <c:pt idx="55">
                  <c:v>42.105263157894733</c:v>
                </c:pt>
                <c:pt idx="56">
                  <c:v>41.666666666666671</c:v>
                </c:pt>
                <c:pt idx="57">
                  <c:v>41.237113402061858</c:v>
                </c:pt>
                <c:pt idx="58">
                  <c:v>40.816326530612244</c:v>
                </c:pt>
                <c:pt idx="59">
                  <c:v>40.404040404040408</c:v>
                </c:pt>
                <c:pt idx="60">
                  <c:v>40</c:v>
                </c:pt>
                <c:pt idx="61">
                  <c:v>39.603960396039604</c:v>
                </c:pt>
                <c:pt idx="62">
                  <c:v>39.215686274509807</c:v>
                </c:pt>
                <c:pt idx="63">
                  <c:v>38.834951456310677</c:v>
                </c:pt>
                <c:pt idx="64">
                  <c:v>38.46153846153846</c:v>
                </c:pt>
                <c:pt idx="65">
                  <c:v>38.095238095238095</c:v>
                </c:pt>
                <c:pt idx="66">
                  <c:v>37.735849056603776</c:v>
                </c:pt>
                <c:pt idx="67">
                  <c:v>37.383177570093466</c:v>
                </c:pt>
                <c:pt idx="68">
                  <c:v>37.037037037037031</c:v>
                </c:pt>
                <c:pt idx="69">
                  <c:v>36.697247706422019</c:v>
                </c:pt>
                <c:pt idx="70">
                  <c:v>36.36363636363636</c:v>
                </c:pt>
                <c:pt idx="71">
                  <c:v>36.036036036036037</c:v>
                </c:pt>
                <c:pt idx="72">
                  <c:v>35.714285714285715</c:v>
                </c:pt>
                <c:pt idx="73">
                  <c:v>35.398230088495573</c:v>
                </c:pt>
                <c:pt idx="74">
                  <c:v>35.087719298245609</c:v>
                </c:pt>
                <c:pt idx="75">
                  <c:v>34.782608695652172</c:v>
                </c:pt>
                <c:pt idx="76">
                  <c:v>34.482758620689658</c:v>
                </c:pt>
                <c:pt idx="77">
                  <c:v>34.188034188034194</c:v>
                </c:pt>
                <c:pt idx="78">
                  <c:v>33.898305084745758</c:v>
                </c:pt>
                <c:pt idx="79">
                  <c:v>33.613445378151262</c:v>
                </c:pt>
                <c:pt idx="80">
                  <c:v>33.333333333333336</c:v>
                </c:pt>
                <c:pt idx="81">
                  <c:v>33.057851239669425</c:v>
                </c:pt>
                <c:pt idx="82">
                  <c:v>32.786885245901644</c:v>
                </c:pt>
                <c:pt idx="83">
                  <c:v>32.520325203252028</c:v>
                </c:pt>
                <c:pt idx="84">
                  <c:v>32.258064516129032</c:v>
                </c:pt>
                <c:pt idx="85">
                  <c:v>32</c:v>
                </c:pt>
                <c:pt idx="86">
                  <c:v>31.746031746031747</c:v>
                </c:pt>
                <c:pt idx="87">
                  <c:v>31.496062992125985</c:v>
                </c:pt>
                <c:pt idx="88">
                  <c:v>31.25</c:v>
                </c:pt>
                <c:pt idx="89">
                  <c:v>31.007751937984494</c:v>
                </c:pt>
                <c:pt idx="90">
                  <c:v>30.76923076923077</c:v>
                </c:pt>
                <c:pt idx="91">
                  <c:v>30.534351145038169</c:v>
                </c:pt>
                <c:pt idx="92">
                  <c:v>30.303030303030305</c:v>
                </c:pt>
                <c:pt idx="93">
                  <c:v>30.075187969924812</c:v>
                </c:pt>
                <c:pt idx="94">
                  <c:v>29.850746268656714</c:v>
                </c:pt>
                <c:pt idx="95">
                  <c:v>29.629629629629626</c:v>
                </c:pt>
                <c:pt idx="96">
                  <c:v>29.411764705882355</c:v>
                </c:pt>
                <c:pt idx="97">
                  <c:v>29.197080291970803</c:v>
                </c:pt>
                <c:pt idx="98">
                  <c:v>28.985507246376812</c:v>
                </c:pt>
                <c:pt idx="99">
                  <c:v>28.776978417266186</c:v>
                </c:pt>
                <c:pt idx="100">
                  <c:v>28.571428571428573</c:v>
                </c:pt>
                <c:pt idx="101">
                  <c:v>28.368794326241137</c:v>
                </c:pt>
                <c:pt idx="102">
                  <c:v>28.169014084507044</c:v>
                </c:pt>
                <c:pt idx="103">
                  <c:v>27.97202797202797</c:v>
                </c:pt>
                <c:pt idx="104">
                  <c:v>27.777777777777779</c:v>
                </c:pt>
                <c:pt idx="105">
                  <c:v>27.586206896551726</c:v>
                </c:pt>
                <c:pt idx="106">
                  <c:v>27.397260273972602</c:v>
                </c:pt>
                <c:pt idx="107">
                  <c:v>27.210884353741495</c:v>
                </c:pt>
                <c:pt idx="108">
                  <c:v>27.027027027027025</c:v>
                </c:pt>
                <c:pt idx="109">
                  <c:v>26.845637583892618</c:v>
                </c:pt>
                <c:pt idx="110">
                  <c:v>26.666666666666664</c:v>
                </c:pt>
                <c:pt idx="111">
                  <c:v>26.490066225165563</c:v>
                </c:pt>
                <c:pt idx="112">
                  <c:v>26.315789473684212</c:v>
                </c:pt>
                <c:pt idx="113">
                  <c:v>26.143790849673202</c:v>
                </c:pt>
                <c:pt idx="114">
                  <c:v>25.974025974025974</c:v>
                </c:pt>
                <c:pt idx="115">
                  <c:v>25.806451612903224</c:v>
                </c:pt>
                <c:pt idx="116">
                  <c:v>25.641025641025642</c:v>
                </c:pt>
                <c:pt idx="117">
                  <c:v>25.477707006369428</c:v>
                </c:pt>
                <c:pt idx="118">
                  <c:v>25.316455696202528</c:v>
                </c:pt>
                <c:pt idx="119">
                  <c:v>25.157232704402514</c:v>
                </c:pt>
                <c:pt idx="120">
                  <c:v>25</c:v>
                </c:pt>
                <c:pt idx="121">
                  <c:v>24.844720496894407</c:v>
                </c:pt>
                <c:pt idx="122">
                  <c:v>24.691358024691361</c:v>
                </c:pt>
                <c:pt idx="123">
                  <c:v>24.539877300613497</c:v>
                </c:pt>
                <c:pt idx="124">
                  <c:v>24.390243902439028</c:v>
                </c:pt>
                <c:pt idx="125">
                  <c:v>24.242424242424242</c:v>
                </c:pt>
                <c:pt idx="126">
                  <c:v>24.096385542168672</c:v>
                </c:pt>
                <c:pt idx="127">
                  <c:v>23.952095808383234</c:v>
                </c:pt>
                <c:pt idx="128">
                  <c:v>23.80952380952381</c:v>
                </c:pt>
                <c:pt idx="129">
                  <c:v>23.668639053254438</c:v>
                </c:pt>
                <c:pt idx="130">
                  <c:v>23.529411764705884</c:v>
                </c:pt>
                <c:pt idx="131">
                  <c:v>23.391812865497073</c:v>
                </c:pt>
                <c:pt idx="132">
                  <c:v>23.255813953488374</c:v>
                </c:pt>
                <c:pt idx="133">
                  <c:v>23.121387283236992</c:v>
                </c:pt>
                <c:pt idx="134">
                  <c:v>22.988505747126439</c:v>
                </c:pt>
                <c:pt idx="135">
                  <c:v>22.857142857142854</c:v>
                </c:pt>
                <c:pt idx="136">
                  <c:v>22.727272727272727</c:v>
                </c:pt>
                <c:pt idx="137">
                  <c:v>22.598870056497177</c:v>
                </c:pt>
                <c:pt idx="138">
                  <c:v>22.471910112359549</c:v>
                </c:pt>
                <c:pt idx="139">
                  <c:v>22.346368715083802</c:v>
                </c:pt>
                <c:pt idx="140">
                  <c:v>22.222222222222221</c:v>
                </c:pt>
                <c:pt idx="141">
                  <c:v>22.099447513812152</c:v>
                </c:pt>
                <c:pt idx="142">
                  <c:v>21.978021978021978</c:v>
                </c:pt>
                <c:pt idx="143">
                  <c:v>21.857923497267755</c:v>
                </c:pt>
                <c:pt idx="144">
                  <c:v>21.739130434782613</c:v>
                </c:pt>
                <c:pt idx="145">
                  <c:v>21.621621621621621</c:v>
                </c:pt>
                <c:pt idx="146">
                  <c:v>21.50537634408602</c:v>
                </c:pt>
                <c:pt idx="147">
                  <c:v>21.390374331550802</c:v>
                </c:pt>
                <c:pt idx="148">
                  <c:v>21.276595744680851</c:v>
                </c:pt>
                <c:pt idx="149">
                  <c:v>21.164021164021168</c:v>
                </c:pt>
                <c:pt idx="150">
                  <c:v>21.052631578947366</c:v>
                </c:pt>
                <c:pt idx="151">
                  <c:v>20.94240837696335</c:v>
                </c:pt>
                <c:pt idx="152">
                  <c:v>20.833333333333336</c:v>
                </c:pt>
                <c:pt idx="153">
                  <c:v>20.725388601036268</c:v>
                </c:pt>
                <c:pt idx="154">
                  <c:v>20.618556701030929</c:v>
                </c:pt>
                <c:pt idx="155">
                  <c:v>20.512820512820511</c:v>
                </c:pt>
                <c:pt idx="156">
                  <c:v>20.408163265306122</c:v>
                </c:pt>
                <c:pt idx="157">
                  <c:v>20.304568527918782</c:v>
                </c:pt>
                <c:pt idx="158">
                  <c:v>20.202020202020204</c:v>
                </c:pt>
                <c:pt idx="159">
                  <c:v>20.100502512562816</c:v>
                </c:pt>
                <c:pt idx="160">
                  <c:v>20</c:v>
                </c:pt>
                <c:pt idx="161">
                  <c:v>19.900497512437809</c:v>
                </c:pt>
                <c:pt idx="162">
                  <c:v>19.801980198019802</c:v>
                </c:pt>
                <c:pt idx="163">
                  <c:v>19.704433497536947</c:v>
                </c:pt>
                <c:pt idx="164">
                  <c:v>19.607843137254903</c:v>
                </c:pt>
                <c:pt idx="165">
                  <c:v>19.512195121951219</c:v>
                </c:pt>
                <c:pt idx="166">
                  <c:v>19.417475728155338</c:v>
                </c:pt>
                <c:pt idx="167">
                  <c:v>19.323671497584542</c:v>
                </c:pt>
                <c:pt idx="168">
                  <c:v>19.23076923076923</c:v>
                </c:pt>
                <c:pt idx="169">
                  <c:v>19.138755980861248</c:v>
                </c:pt>
                <c:pt idx="170">
                  <c:v>19.047619047619047</c:v>
                </c:pt>
                <c:pt idx="171">
                  <c:v>18.957345971563978</c:v>
                </c:pt>
                <c:pt idx="172">
                  <c:v>18.867924528301888</c:v>
                </c:pt>
                <c:pt idx="173">
                  <c:v>18.779342723004696</c:v>
                </c:pt>
                <c:pt idx="174">
                  <c:v>18.691588785046733</c:v>
                </c:pt>
                <c:pt idx="175">
                  <c:v>18.604651162790699</c:v>
                </c:pt>
                <c:pt idx="176">
                  <c:v>18.518518518518515</c:v>
                </c:pt>
                <c:pt idx="177">
                  <c:v>18.433179723502306</c:v>
                </c:pt>
                <c:pt idx="178">
                  <c:v>18.348623853211009</c:v>
                </c:pt>
                <c:pt idx="179">
                  <c:v>18.264840182648403</c:v>
                </c:pt>
                <c:pt idx="180">
                  <c:v>18.18181818181818</c:v>
                </c:pt>
                <c:pt idx="181">
                  <c:v>18.099547511312217</c:v>
                </c:pt>
                <c:pt idx="182">
                  <c:v>18.018018018018019</c:v>
                </c:pt>
                <c:pt idx="183">
                  <c:v>17.937219730941703</c:v>
                </c:pt>
                <c:pt idx="184">
                  <c:v>17.857142857142858</c:v>
                </c:pt>
                <c:pt idx="185">
                  <c:v>17.777777777777779</c:v>
                </c:pt>
                <c:pt idx="186">
                  <c:v>17.699115044247787</c:v>
                </c:pt>
                <c:pt idx="187">
                  <c:v>17.621145374449341</c:v>
                </c:pt>
                <c:pt idx="188">
                  <c:v>17.543859649122805</c:v>
                </c:pt>
                <c:pt idx="189">
                  <c:v>17.467248908296945</c:v>
                </c:pt>
                <c:pt idx="190">
                  <c:v>17.391304347826086</c:v>
                </c:pt>
                <c:pt idx="191">
                  <c:v>17.316017316017316</c:v>
                </c:pt>
                <c:pt idx="192">
                  <c:v>17.241379310344829</c:v>
                </c:pt>
                <c:pt idx="193">
                  <c:v>17.167381974248926</c:v>
                </c:pt>
                <c:pt idx="194">
                  <c:v>17.094017094017097</c:v>
                </c:pt>
                <c:pt idx="195">
                  <c:v>17.021276595744681</c:v>
                </c:pt>
                <c:pt idx="196">
                  <c:v>16.949152542372879</c:v>
                </c:pt>
                <c:pt idx="197">
                  <c:v>16.877637130801688</c:v>
                </c:pt>
                <c:pt idx="198">
                  <c:v>16.806722689075631</c:v>
                </c:pt>
                <c:pt idx="199">
                  <c:v>16.73640167364017</c:v>
                </c:pt>
                <c:pt idx="200">
                  <c:v>16.666666666666668</c:v>
                </c:pt>
                <c:pt idx="201">
                  <c:v>16.597510373443981</c:v>
                </c:pt>
                <c:pt idx="202">
                  <c:v>16.528925619834713</c:v>
                </c:pt>
                <c:pt idx="203">
                  <c:v>16.460905349794238</c:v>
                </c:pt>
                <c:pt idx="204">
                  <c:v>16.393442622950822</c:v>
                </c:pt>
                <c:pt idx="205">
                  <c:v>16.326530612244898</c:v>
                </c:pt>
                <c:pt idx="206">
                  <c:v>16.260162601626014</c:v>
                </c:pt>
                <c:pt idx="207">
                  <c:v>16.194331983805668</c:v>
                </c:pt>
                <c:pt idx="208">
                  <c:v>16.129032258064516</c:v>
                </c:pt>
                <c:pt idx="209">
                  <c:v>16.064257028112451</c:v>
                </c:pt>
                <c:pt idx="210">
                  <c:v>16</c:v>
                </c:pt>
                <c:pt idx="211">
                  <c:v>15.936254980079681</c:v>
                </c:pt>
                <c:pt idx="212">
                  <c:v>15.873015873015873</c:v>
                </c:pt>
                <c:pt idx="213">
                  <c:v>15.810276679841897</c:v>
                </c:pt>
                <c:pt idx="214">
                  <c:v>15.748031496062993</c:v>
                </c:pt>
                <c:pt idx="215">
                  <c:v>15.686274509803921</c:v>
                </c:pt>
                <c:pt idx="216">
                  <c:v>15.625</c:v>
                </c:pt>
                <c:pt idx="217">
                  <c:v>15.56420233463035</c:v>
                </c:pt>
                <c:pt idx="218">
                  <c:v>15.503875968992247</c:v>
                </c:pt>
                <c:pt idx="219">
                  <c:v>15.444015444015445</c:v>
                </c:pt>
                <c:pt idx="220">
                  <c:v>15.384615384615385</c:v>
                </c:pt>
                <c:pt idx="221">
                  <c:v>15.325670498084289</c:v>
                </c:pt>
                <c:pt idx="222">
                  <c:v>15.267175572519085</c:v>
                </c:pt>
                <c:pt idx="223">
                  <c:v>15.20912547528517</c:v>
                </c:pt>
                <c:pt idx="224">
                  <c:v>15.151515151515152</c:v>
                </c:pt>
                <c:pt idx="225">
                  <c:v>15.09433962264151</c:v>
                </c:pt>
                <c:pt idx="226">
                  <c:v>15.037593984962406</c:v>
                </c:pt>
                <c:pt idx="227">
                  <c:v>14.981273408239701</c:v>
                </c:pt>
                <c:pt idx="228">
                  <c:v>14.925373134328357</c:v>
                </c:pt>
                <c:pt idx="229">
                  <c:v>14.869888475836433</c:v>
                </c:pt>
                <c:pt idx="230">
                  <c:v>14.814814814814813</c:v>
                </c:pt>
                <c:pt idx="231">
                  <c:v>14.760147601476014</c:v>
                </c:pt>
                <c:pt idx="232">
                  <c:v>14.705882352941178</c:v>
                </c:pt>
                <c:pt idx="233">
                  <c:v>14.652014652014651</c:v>
                </c:pt>
                <c:pt idx="234">
                  <c:v>14.598540145985401</c:v>
                </c:pt>
                <c:pt idx="235">
                  <c:v>14.545454545454547</c:v>
                </c:pt>
                <c:pt idx="236">
                  <c:v>14.492753623188406</c:v>
                </c:pt>
                <c:pt idx="237">
                  <c:v>14.440433212996391</c:v>
                </c:pt>
                <c:pt idx="238">
                  <c:v>14.388489208633093</c:v>
                </c:pt>
                <c:pt idx="239">
                  <c:v>14.336917562724015</c:v>
                </c:pt>
                <c:pt idx="240">
                  <c:v>14.285714285714286</c:v>
                </c:pt>
                <c:pt idx="241">
                  <c:v>14.234875444839856</c:v>
                </c:pt>
                <c:pt idx="242">
                  <c:v>14.184397163120568</c:v>
                </c:pt>
                <c:pt idx="243">
                  <c:v>14.134275618374559</c:v>
                </c:pt>
                <c:pt idx="244">
                  <c:v>14.084507042253522</c:v>
                </c:pt>
                <c:pt idx="245">
                  <c:v>14.035087719298245</c:v>
                </c:pt>
                <c:pt idx="246">
                  <c:v>13.986013986013985</c:v>
                </c:pt>
                <c:pt idx="247">
                  <c:v>13.937282229965158</c:v>
                </c:pt>
                <c:pt idx="248">
                  <c:v>13.888888888888889</c:v>
                </c:pt>
                <c:pt idx="249">
                  <c:v>13.84083044982699</c:v>
                </c:pt>
                <c:pt idx="250">
                  <c:v>13.793103448275863</c:v>
                </c:pt>
                <c:pt idx="251">
                  <c:v>13.745704467353953</c:v>
                </c:pt>
                <c:pt idx="252">
                  <c:v>13.698630136986301</c:v>
                </c:pt>
                <c:pt idx="253">
                  <c:v>13.651877133105801</c:v>
                </c:pt>
                <c:pt idx="254">
                  <c:v>13.605442176870747</c:v>
                </c:pt>
                <c:pt idx="255">
                  <c:v>13.559322033898304</c:v>
                </c:pt>
                <c:pt idx="256">
                  <c:v>13.513513513513512</c:v>
                </c:pt>
                <c:pt idx="257">
                  <c:v>13.468013468013469</c:v>
                </c:pt>
                <c:pt idx="258">
                  <c:v>13.422818791946309</c:v>
                </c:pt>
                <c:pt idx="259">
                  <c:v>13.377926421404682</c:v>
                </c:pt>
                <c:pt idx="260">
                  <c:v>13.333333333333332</c:v>
                </c:pt>
                <c:pt idx="261">
                  <c:v>13.289036544850498</c:v>
                </c:pt>
                <c:pt idx="262">
                  <c:v>13.245033112582782</c:v>
                </c:pt>
                <c:pt idx="263">
                  <c:v>13.201320132013201</c:v>
                </c:pt>
                <c:pt idx="264">
                  <c:v>13.157894736842106</c:v>
                </c:pt>
                <c:pt idx="265">
                  <c:v>13.114754098360654</c:v>
                </c:pt>
                <c:pt idx="266">
                  <c:v>13.071895424836601</c:v>
                </c:pt>
                <c:pt idx="267">
                  <c:v>13.029315960912054</c:v>
                </c:pt>
                <c:pt idx="268">
                  <c:v>12.987012987012987</c:v>
                </c:pt>
                <c:pt idx="269">
                  <c:v>12.944983818770229</c:v>
                </c:pt>
                <c:pt idx="270">
                  <c:v>12.903225806451612</c:v>
                </c:pt>
                <c:pt idx="271">
                  <c:v>12.861736334405144</c:v>
                </c:pt>
                <c:pt idx="272">
                  <c:v>12.820512820512821</c:v>
                </c:pt>
                <c:pt idx="273">
                  <c:v>12.779552715654951</c:v>
                </c:pt>
                <c:pt idx="274">
                  <c:v>12.738853503184714</c:v>
                </c:pt>
                <c:pt idx="275">
                  <c:v>12.698412698412698</c:v>
                </c:pt>
                <c:pt idx="276">
                  <c:v>12.658227848101264</c:v>
                </c:pt>
                <c:pt idx="277">
                  <c:v>12.618296529968454</c:v>
                </c:pt>
                <c:pt idx="278">
                  <c:v>12.578616352201257</c:v>
                </c:pt>
                <c:pt idx="279">
                  <c:v>12.539184952978058</c:v>
                </c:pt>
                <c:pt idx="280">
                  <c:v>12.5</c:v>
                </c:pt>
                <c:pt idx="281">
                  <c:v>12.461059190031152</c:v>
                </c:pt>
                <c:pt idx="282">
                  <c:v>12.422360248447204</c:v>
                </c:pt>
                <c:pt idx="283">
                  <c:v>12.383900928792571</c:v>
                </c:pt>
                <c:pt idx="284">
                  <c:v>12.345679012345681</c:v>
                </c:pt>
                <c:pt idx="285">
                  <c:v>12.307692307692308</c:v>
                </c:pt>
                <c:pt idx="286">
                  <c:v>12.269938650306749</c:v>
                </c:pt>
                <c:pt idx="287">
                  <c:v>12.232415902140673</c:v>
                </c:pt>
                <c:pt idx="288">
                  <c:v>12.195121951219514</c:v>
                </c:pt>
                <c:pt idx="289">
                  <c:v>12.1580547112462</c:v>
                </c:pt>
                <c:pt idx="290">
                  <c:v>12.121212121212121</c:v>
                </c:pt>
                <c:pt idx="291">
                  <c:v>12.084592145015105</c:v>
                </c:pt>
                <c:pt idx="292">
                  <c:v>12.048192771084336</c:v>
                </c:pt>
                <c:pt idx="293">
                  <c:v>12.012012012012011</c:v>
                </c:pt>
                <c:pt idx="294">
                  <c:v>11.976047904191617</c:v>
                </c:pt>
                <c:pt idx="295">
                  <c:v>11.940298507462686</c:v>
                </c:pt>
                <c:pt idx="296">
                  <c:v>11.904761904761905</c:v>
                </c:pt>
                <c:pt idx="297">
                  <c:v>11.869436201780415</c:v>
                </c:pt>
                <c:pt idx="298">
                  <c:v>11.834319526627219</c:v>
                </c:pt>
                <c:pt idx="299">
                  <c:v>11.799410029498524</c:v>
                </c:pt>
                <c:pt idx="300">
                  <c:v>11.764705882352942</c:v>
                </c:pt>
                <c:pt idx="301">
                  <c:v>11.730205278592374</c:v>
                </c:pt>
                <c:pt idx="302">
                  <c:v>11.695906432748536</c:v>
                </c:pt>
                <c:pt idx="303">
                  <c:v>11.661807580174928</c:v>
                </c:pt>
                <c:pt idx="304">
                  <c:v>11.627906976744187</c:v>
                </c:pt>
                <c:pt idx="305">
                  <c:v>11.594202898550725</c:v>
                </c:pt>
                <c:pt idx="306">
                  <c:v>11.560693641618496</c:v>
                </c:pt>
                <c:pt idx="307">
                  <c:v>11.527377521613833</c:v>
                </c:pt>
                <c:pt idx="308">
                  <c:v>11.494252873563219</c:v>
                </c:pt>
                <c:pt idx="309">
                  <c:v>11.461318051575933</c:v>
                </c:pt>
                <c:pt idx="310">
                  <c:v>11.428571428571427</c:v>
                </c:pt>
                <c:pt idx="311">
                  <c:v>11.396011396011396</c:v>
                </c:pt>
                <c:pt idx="312">
                  <c:v>11.363636363636363</c:v>
                </c:pt>
                <c:pt idx="313">
                  <c:v>11.3314447592068</c:v>
                </c:pt>
                <c:pt idx="314">
                  <c:v>11.299435028248588</c:v>
                </c:pt>
                <c:pt idx="315">
                  <c:v>11.267605633802818</c:v>
                </c:pt>
                <c:pt idx="316">
                  <c:v>11.235955056179774</c:v>
                </c:pt>
                <c:pt idx="317">
                  <c:v>11.204481792717086</c:v>
                </c:pt>
                <c:pt idx="318">
                  <c:v>11.173184357541901</c:v>
                </c:pt>
                <c:pt idx="319">
                  <c:v>11.142061281337048</c:v>
                </c:pt>
                <c:pt idx="320">
                  <c:v>11.111111111111111</c:v>
                </c:pt>
                <c:pt idx="321">
                  <c:v>11.080332409972298</c:v>
                </c:pt>
                <c:pt idx="322">
                  <c:v>11.049723756906076</c:v>
                </c:pt>
                <c:pt idx="323">
                  <c:v>11.019283746556475</c:v>
                </c:pt>
                <c:pt idx="324">
                  <c:v>10.989010989010989</c:v>
                </c:pt>
                <c:pt idx="325">
                  <c:v>10.95890410958904</c:v>
                </c:pt>
                <c:pt idx="326">
                  <c:v>10.928961748633878</c:v>
                </c:pt>
                <c:pt idx="327">
                  <c:v>10.899182561307901</c:v>
                </c:pt>
                <c:pt idx="328">
                  <c:v>10.869565217391306</c:v>
                </c:pt>
                <c:pt idx="329">
                  <c:v>10.840108401084013</c:v>
                </c:pt>
                <c:pt idx="330">
                  <c:v>10.810810810810811</c:v>
                </c:pt>
                <c:pt idx="331">
                  <c:v>10.781671159029649</c:v>
                </c:pt>
                <c:pt idx="332">
                  <c:v>10.75268817204301</c:v>
                </c:pt>
                <c:pt idx="333">
                  <c:v>10.723860589812332</c:v>
                </c:pt>
                <c:pt idx="334">
                  <c:v>10.695187165775401</c:v>
                </c:pt>
                <c:pt idx="335">
                  <c:v>10.666666666666666</c:v>
                </c:pt>
                <c:pt idx="336">
                  <c:v>10.638297872340425</c:v>
                </c:pt>
                <c:pt idx="337">
                  <c:v>10.610079575596815</c:v>
                </c:pt>
                <c:pt idx="338">
                  <c:v>10.582010582010584</c:v>
                </c:pt>
                <c:pt idx="339">
                  <c:v>10.554089709762533</c:v>
                </c:pt>
                <c:pt idx="340">
                  <c:v>10.526315789473683</c:v>
                </c:pt>
                <c:pt idx="341">
                  <c:v>10.498687664041995</c:v>
                </c:pt>
                <c:pt idx="342">
                  <c:v>10.471204188481675</c:v>
                </c:pt>
                <c:pt idx="343">
                  <c:v>10.443864229765014</c:v>
                </c:pt>
                <c:pt idx="344">
                  <c:v>10.416666666666668</c:v>
                </c:pt>
                <c:pt idx="345">
                  <c:v>10.38961038961039</c:v>
                </c:pt>
                <c:pt idx="346">
                  <c:v>10.362694300518134</c:v>
                </c:pt>
                <c:pt idx="347">
                  <c:v>10.335917312661497</c:v>
                </c:pt>
                <c:pt idx="348">
                  <c:v>10.309278350515465</c:v>
                </c:pt>
                <c:pt idx="349">
                  <c:v>10.282776349614394</c:v>
                </c:pt>
                <c:pt idx="350">
                  <c:v>10.256410256410255</c:v>
                </c:pt>
                <c:pt idx="351">
                  <c:v>10.230179028132993</c:v>
                </c:pt>
                <c:pt idx="352">
                  <c:v>10.204081632653061</c:v>
                </c:pt>
                <c:pt idx="353">
                  <c:v>10.178117048346056</c:v>
                </c:pt>
                <c:pt idx="354">
                  <c:v>10.152284263959391</c:v>
                </c:pt>
                <c:pt idx="355">
                  <c:v>10.126582278481013</c:v>
                </c:pt>
                <c:pt idx="356">
                  <c:v>10.101010101010102</c:v>
                </c:pt>
                <c:pt idx="357">
                  <c:v>10.075566750629722</c:v>
                </c:pt>
                <c:pt idx="358">
                  <c:v>10.050251256281408</c:v>
                </c:pt>
                <c:pt idx="359">
                  <c:v>10.025062656641603</c:v>
                </c:pt>
                <c:pt idx="36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AD-49CD-A227-E41CED27D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81408"/>
        <c:axId val="106882944"/>
      </c:lineChart>
      <c:catAx>
        <c:axId val="106881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2944"/>
        <c:crosses val="autoZero"/>
        <c:auto val="1"/>
        <c:lblAlgn val="ctr"/>
        <c:lblOffset val="100"/>
        <c:tickLblSkip val="20"/>
        <c:tickMarkSkip val="5"/>
        <c:noMultiLvlLbl val="1"/>
      </c:catAx>
      <c:valAx>
        <c:axId val="106882944"/>
        <c:scaling>
          <c:orientation val="minMax"/>
          <c:max val="8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06881408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72905309913187E-2"/>
          <c:y val="2.4444444444444401E-2"/>
          <c:w val="0.76291934181304266"/>
          <c:h val="0.902681977252843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Australia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dPt>
            <c:idx val="45"/>
            <c:bubble3D val="0"/>
            <c:spPr>
              <a:ln w="50800">
                <a:solidFill>
                  <a:schemeClr val="accent1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AFD3-44B4-847F-222AC5401582}"/>
              </c:ext>
            </c:extLst>
          </c:dPt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Sheet1!$B$2:$B$38</c:f>
              <c:numCache>
                <c:formatCode>0.0</c:formatCode>
                <c:ptCount val="37"/>
                <c:pt idx="1">
                  <c:v>8.65</c:v>
                </c:pt>
                <c:pt idx="10">
                  <c:v>11.45</c:v>
                </c:pt>
                <c:pt idx="16">
                  <c:v>18.741647593738957</c:v>
                </c:pt>
                <c:pt idx="28">
                  <c:v>24.555818379070555</c:v>
                </c:pt>
                <c:pt idx="32">
                  <c:v>27.488980035236033</c:v>
                </c:pt>
                <c:pt idx="35">
                  <c:v>27.879187742834098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D3-44B4-847F-222AC54015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Canada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Sheet1!$C$2:$C$38</c:f>
              <c:numCache>
                <c:formatCode>General</c:formatCode>
                <c:ptCount val="37"/>
                <c:pt idx="25" formatCode="0.0">
                  <c:v>22.4</c:v>
                </c:pt>
                <c:pt idx="26" formatCode="0.0">
                  <c:v>23.7</c:v>
                </c:pt>
                <c:pt idx="29" formatCode="0.0">
                  <c:v>24.2</c:v>
                </c:pt>
                <c:pt idx="31">
                  <c:v>25.4</c:v>
                </c:pt>
                <c:pt idx="34">
                  <c:v>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D3-44B4-847F-222AC54015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Mexico</c:v>
                </c:pt>
              </c:strCache>
            </c:strRef>
          </c:tx>
          <c:spPr>
            <a:ln w="50800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Sheet1!$D$2:$D$38</c:f>
              <c:numCache>
                <c:formatCode>General</c:formatCode>
                <c:ptCount val="37"/>
                <c:pt idx="21">
                  <c:v>24.2</c:v>
                </c:pt>
                <c:pt idx="26" formatCode="0.0">
                  <c:v>30.2</c:v>
                </c:pt>
                <c:pt idx="27" formatCode="0.0">
                  <c:v>30</c:v>
                </c:pt>
                <c:pt idx="33">
                  <c:v>32.4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74-4F9D-A314-D437B279D0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Zealand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Sheet1!$E$2:$E$38</c:f>
              <c:numCache>
                <c:formatCode>General</c:formatCode>
                <c:ptCount val="37"/>
                <c:pt idx="10">
                  <c:v>12.7</c:v>
                </c:pt>
                <c:pt idx="18" formatCode="0.0">
                  <c:v>18.8</c:v>
                </c:pt>
                <c:pt idx="24" formatCode="0.0">
                  <c:v>25</c:v>
                </c:pt>
                <c:pt idx="28" formatCode="0.0">
                  <c:v>26.5</c:v>
                </c:pt>
                <c:pt idx="30">
                  <c:v>27.8</c:v>
                </c:pt>
                <c:pt idx="33">
                  <c:v>28.4</c:v>
                </c:pt>
                <c:pt idx="34">
                  <c:v>30.6</c:v>
                </c:pt>
                <c:pt idx="35">
                  <c:v>29.9</c:v>
                </c:pt>
                <c:pt idx="36">
                  <c:v>30.7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74-4F9D-A314-D437B279D0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Sheet1!$F$2:$F$38</c:f>
              <c:numCache>
                <c:formatCode>General</c:formatCode>
                <c:ptCount val="37"/>
                <c:pt idx="1">
                  <c:v>7</c:v>
                </c:pt>
                <c:pt idx="8" formatCode="0.0">
                  <c:v>10</c:v>
                </c:pt>
                <c:pt idx="12" formatCode="0.00">
                  <c:v>14</c:v>
                </c:pt>
                <c:pt idx="13" formatCode="0.00">
                  <c:v>14</c:v>
                </c:pt>
                <c:pt idx="14" formatCode="0.00">
                  <c:v>14.9</c:v>
                </c:pt>
                <c:pt idx="15" formatCode="0.00">
                  <c:v>15.7</c:v>
                </c:pt>
                <c:pt idx="16" formatCode="0.00">
                  <c:v>16.399999999999999</c:v>
                </c:pt>
                <c:pt idx="17" formatCode="0.00">
                  <c:v>17.5</c:v>
                </c:pt>
                <c:pt idx="18">
                  <c:v>18.399999999999999</c:v>
                </c:pt>
                <c:pt idx="19">
                  <c:v>19.399999999999999</c:v>
                </c:pt>
                <c:pt idx="20">
                  <c:v>20</c:v>
                </c:pt>
                <c:pt idx="21">
                  <c:v>21.2</c:v>
                </c:pt>
                <c:pt idx="22">
                  <c:v>22.4</c:v>
                </c:pt>
                <c:pt idx="23">
                  <c:v>22.5</c:v>
                </c:pt>
                <c:pt idx="24">
                  <c:v>22.6</c:v>
                </c:pt>
                <c:pt idx="25">
                  <c:v>22.9</c:v>
                </c:pt>
                <c:pt idx="26">
                  <c:v>23.2</c:v>
                </c:pt>
                <c:pt idx="27">
                  <c:v>23.9</c:v>
                </c:pt>
                <c:pt idx="28">
                  <c:v>24</c:v>
                </c:pt>
                <c:pt idx="29">
                  <c:v>24.5</c:v>
                </c:pt>
                <c:pt idx="30">
                  <c:v>23</c:v>
                </c:pt>
                <c:pt idx="31">
                  <c:v>26.1</c:v>
                </c:pt>
                <c:pt idx="32">
                  <c:v>24.8</c:v>
                </c:pt>
                <c:pt idx="33">
                  <c:v>24.7</c:v>
                </c:pt>
                <c:pt idx="34">
                  <c:v>24.9</c:v>
                </c:pt>
                <c:pt idx="35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74-4F9D-A314-D437B279D0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USA</c:v>
                </c:pt>
              </c:strCache>
            </c:strRef>
          </c:tx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Sheet1!$G$2:$G$38</c:f>
              <c:numCache>
                <c:formatCode>General</c:formatCode>
                <c:ptCount val="37"/>
                <c:pt idx="12" formatCode="0.00">
                  <c:v>23.2</c:v>
                </c:pt>
                <c:pt idx="21">
                  <c:v>30.9</c:v>
                </c:pt>
                <c:pt idx="23">
                  <c:v>31.2</c:v>
                </c:pt>
                <c:pt idx="25">
                  <c:v>32.9</c:v>
                </c:pt>
                <c:pt idx="27">
                  <c:v>35.1</c:v>
                </c:pt>
                <c:pt idx="29">
                  <c:v>34.299999999999997</c:v>
                </c:pt>
                <c:pt idx="31">
                  <c:v>36.1</c:v>
                </c:pt>
                <c:pt idx="33">
                  <c:v>35.299999999999997</c:v>
                </c:pt>
                <c:pt idx="35">
                  <c:v>38.200000000000003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74-4F9D-A314-D437B279D0B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Japan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Sheet1!$A$2:$A$38</c:f>
              <c:numCache>
                <c:formatCode>General</c:formatCode>
                <c:ptCount val="37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</c:numCache>
            </c:numRef>
          </c:cat>
          <c:val>
            <c:numRef>
              <c:f>Sheet1!$H$2:$H$38</c:f>
              <c:numCache>
                <c:formatCode>0.0</c:formatCode>
                <c:ptCount val="37"/>
                <c:pt idx="0">
                  <c:v>1.8</c:v>
                </c:pt>
                <c:pt idx="1">
                  <c:v>2</c:v>
                </c:pt>
                <c:pt idx="2">
                  <c:v>1.9</c:v>
                </c:pt>
                <c:pt idx="3">
                  <c:v>2.1</c:v>
                </c:pt>
                <c:pt idx="4">
                  <c:v>1.9</c:v>
                </c:pt>
                <c:pt idx="5">
                  <c:v>1.9</c:v>
                </c:pt>
                <c:pt idx="6">
                  <c:v>1.8</c:v>
                </c:pt>
                <c:pt idx="7">
                  <c:v>1.8</c:v>
                </c:pt>
                <c:pt idx="8">
                  <c:v>2.2000000000000002</c:v>
                </c:pt>
                <c:pt idx="9">
                  <c:v>1.8</c:v>
                </c:pt>
                <c:pt idx="10">
                  <c:v>1.9</c:v>
                </c:pt>
                <c:pt idx="11">
                  <c:v>2.2999999999999998</c:v>
                </c:pt>
                <c:pt idx="12">
                  <c:v>2.2000000000000002</c:v>
                </c:pt>
                <c:pt idx="13">
                  <c:v>2.5</c:v>
                </c:pt>
                <c:pt idx="14">
                  <c:v>2.2999999999999998</c:v>
                </c:pt>
                <c:pt idx="15">
                  <c:v>2.2000000000000002</c:v>
                </c:pt>
                <c:pt idx="16">
                  <c:v>2.6</c:v>
                </c:pt>
                <c:pt idx="17">
                  <c:v>2.5</c:v>
                </c:pt>
                <c:pt idx="18">
                  <c:v>2.7</c:v>
                </c:pt>
                <c:pt idx="19">
                  <c:v>3.1</c:v>
                </c:pt>
                <c:pt idx="20">
                  <c:v>2.8</c:v>
                </c:pt>
                <c:pt idx="21">
                  <c:v>2.9</c:v>
                </c:pt>
                <c:pt idx="22">
                  <c:v>3.2</c:v>
                </c:pt>
                <c:pt idx="23">
                  <c:v>3.6</c:v>
                </c:pt>
                <c:pt idx="24">
                  <c:v>3.2</c:v>
                </c:pt>
                <c:pt idx="25">
                  <c:v>3</c:v>
                </c:pt>
                <c:pt idx="26">
                  <c:v>3.9</c:v>
                </c:pt>
                <c:pt idx="27">
                  <c:v>3.4</c:v>
                </c:pt>
                <c:pt idx="28">
                  <c:v>3.3</c:v>
                </c:pt>
                <c:pt idx="29">
                  <c:v>3.4</c:v>
                </c:pt>
                <c:pt idx="30">
                  <c:v>3.9</c:v>
                </c:pt>
                <c:pt idx="31">
                  <c:v>3.5</c:v>
                </c:pt>
                <c:pt idx="32">
                  <c:v>4.0999999999999996</c:v>
                </c:pt>
                <c:pt idx="33">
                  <c:v>3.6</c:v>
                </c:pt>
                <c:pt idx="34">
                  <c:v>3.7</c:v>
                </c:pt>
                <c:pt idx="35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74-4F9D-A314-D437B279D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377344"/>
        <c:axId val="252397440"/>
      </c:lineChart>
      <c:catAx>
        <c:axId val="25237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97440"/>
        <c:crosses val="autoZero"/>
        <c:auto val="1"/>
        <c:lblAlgn val="ctr"/>
        <c:lblOffset val="100"/>
        <c:tickLblSkip val="5"/>
        <c:noMultiLvlLbl val="0"/>
      </c:catAx>
      <c:valAx>
        <c:axId val="25239744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52377344"/>
        <c:crossesAt val="1"/>
        <c:crossBetween val="between"/>
        <c:majorUnit val="5"/>
      </c:valAx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0.5947634027785198</c:v>
                </c:pt>
                <c:pt idx="2">
                  <c:v>1.2228666191084199</c:v>
                </c:pt>
                <c:pt idx="3">
                  <c:v>2.60147001945142</c:v>
                </c:pt>
                <c:pt idx="4">
                  <c:v>4.8596780561047481</c:v>
                </c:pt>
                <c:pt idx="5">
                  <c:v>5.251634200529181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3-4EEF-A23E-3F42FE5A77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C403-4EEF-A23E-3F42FE5A77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C403-4EEF-A23E-3F42FE5A77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403-4EEF-A23E-3F42FE5A77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C403-4EEF-A23E-3F42FE5A77E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C403-4EEF-A23E-3F42FE5A77E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C403-4EEF-A23E-3F42FE5A77E6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GPs, allied health, specialists</c:v>
                </c:pt>
                <c:pt idx="1">
                  <c:v>Hospital care</c:v>
                </c:pt>
                <c:pt idx="2">
                  <c:v>Pharma-
ceuticals</c:v>
                </c:pt>
                <c:pt idx="3">
                  <c:v>Foregone tax</c:v>
                </c:pt>
                <c:pt idx="4">
                  <c:v>Additional
welfare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0.5947634027785198</c:v>
                </c:pt>
                <c:pt idx="1">
                  <c:v>0.62810321632990007</c:v>
                </c:pt>
                <c:pt idx="2">
                  <c:v>1.3786034003429999</c:v>
                </c:pt>
                <c:pt idx="3">
                  <c:v>2.2582080366533286</c:v>
                </c:pt>
                <c:pt idx="4">
                  <c:v>0.39195614442443294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46414464"/>
        <c:axId val="4643673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000000000000002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General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0.5947634027785198</c:v>
                </c:pt>
                <c:pt idx="1">
                  <c:v>1.2228666191084199</c:v>
                </c:pt>
                <c:pt idx="2">
                  <c:v>2.60147001945142</c:v>
                </c:pt>
                <c:pt idx="3">
                  <c:v>4.8596780561047481</c:v>
                </c:pt>
                <c:pt idx="4">
                  <c:v>5.251634200529181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C403-4EEF-A23E-3F42FE5A77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6439808"/>
        <c:axId val="46438272"/>
      </c:scatterChart>
      <c:catAx>
        <c:axId val="46414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46436736"/>
        <c:crosses val="autoZero"/>
        <c:auto val="1"/>
        <c:lblAlgn val="ctr"/>
        <c:lblOffset val="100"/>
        <c:noMultiLvlLbl val="0"/>
      </c:catAx>
      <c:valAx>
        <c:axId val="46436736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14464"/>
        <c:crosses val="autoZero"/>
        <c:crossBetween val="between"/>
        <c:majorUnit val="1"/>
      </c:valAx>
      <c:valAx>
        <c:axId val="4643827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6439808"/>
        <c:crosses val="max"/>
        <c:crossBetween val="midCat"/>
      </c:valAx>
      <c:valAx>
        <c:axId val="4643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4382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9696668685645065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diamond"/>
            <c:size val="19"/>
            <c:spPr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 formatCode="0.0">
                  <c:v>50.5</c:v>
                </c:pt>
                <c:pt idx="5" formatCode="0.0">
                  <c:v>50.9</c:v>
                </c:pt>
                <c:pt idx="11">
                  <c:v>59.3</c:v>
                </c:pt>
                <c:pt idx="15">
                  <c:v>56.5</c:v>
                </c:pt>
                <c:pt idx="18">
                  <c:v>55.8</c:v>
                </c:pt>
                <c:pt idx="22">
                  <c:v>53.4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D3-4BF7-9437-43E342A8A1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diamond"/>
            <c:size val="19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Sheet1!$A$2:$A$26</c:f>
              <c:strCache>
                <c:ptCount val="25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 formatCode="0.0">
                  <c:v>53.6</c:v>
                </c:pt>
                <c:pt idx="5" formatCode="0.0">
                  <c:v>54.1</c:v>
                </c:pt>
                <c:pt idx="11">
                  <c:v>58.8</c:v>
                </c:pt>
                <c:pt idx="15">
                  <c:v>56.4</c:v>
                </c:pt>
                <c:pt idx="18">
                  <c:v>54.7</c:v>
                </c:pt>
                <c:pt idx="22">
                  <c:v>57.5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D3-4BF7-9437-43E342A8A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148480"/>
        <c:axId val="112150016"/>
      </c:lineChart>
      <c:catAx>
        <c:axId val="11214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50016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112150016"/>
        <c:scaling>
          <c:orientation val="minMax"/>
          <c:max val="7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12148480"/>
        <c:crosses val="autoZero"/>
        <c:crossBetween val="midCat"/>
        <c:majorUnit val="10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342271799358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29</c:v>
                </c:pt>
                <c:pt idx="1">
                  <c:v>38.799999999999997</c:v>
                </c:pt>
                <c:pt idx="2">
                  <c:v>38.799999999999997</c:v>
                </c:pt>
                <c:pt idx="3">
                  <c:v>40.700000000000003</c:v>
                </c:pt>
                <c:pt idx="4">
                  <c:v>36.4</c:v>
                </c:pt>
                <c:pt idx="5">
                  <c:v>36.700000000000003</c:v>
                </c:pt>
                <c:pt idx="6">
                  <c:v>35.4</c:v>
                </c:pt>
                <c:pt idx="7" formatCode="0.00">
                  <c:v>35.700000000000003</c:v>
                </c:pt>
                <c:pt idx="8" formatCode="0.00">
                  <c:v>36.700000000000003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D-4930-B2EE-D26EA928C6C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All (2+)</c:v>
                </c:pt>
              </c:strCache>
            </c:strRef>
          </c:cat>
          <c:val>
            <c:numRef>
              <c:f>Sheet1!$B$3:$J$3</c:f>
              <c:numCache>
                <c:formatCode>0.0</c:formatCode>
                <c:ptCount val="9"/>
                <c:pt idx="0">
                  <c:v>31.6</c:v>
                </c:pt>
                <c:pt idx="1">
                  <c:v>36</c:v>
                </c:pt>
                <c:pt idx="2">
                  <c:v>40.1</c:v>
                </c:pt>
                <c:pt idx="3">
                  <c:v>40.6</c:v>
                </c:pt>
                <c:pt idx="4">
                  <c:v>35.200000000000003</c:v>
                </c:pt>
                <c:pt idx="5" formatCode="General">
                  <c:v>32.799999999999997</c:v>
                </c:pt>
                <c:pt idx="6" formatCode="General">
                  <c:v>30.6</c:v>
                </c:pt>
                <c:pt idx="7" formatCode="0.00">
                  <c:v>31.6</c:v>
                </c:pt>
                <c:pt idx="8" formatCode="0.00">
                  <c:v>33.799999999999997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D-4930-B2EE-D26EA928C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46466944"/>
        <c:axId val="46468480"/>
      </c:barChart>
      <c:catAx>
        <c:axId val="464669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8480"/>
        <c:crosses val="autoZero"/>
        <c:auto val="1"/>
        <c:lblAlgn val="ctr"/>
        <c:lblOffset val="100"/>
        <c:noMultiLvlLbl val="0"/>
      </c:catAx>
      <c:valAx>
        <c:axId val="46468480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466944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96910963052696E-2"/>
          <c:y val="3.2013852435112275E-2"/>
          <c:w val="0.89696668685645065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Fruit and veg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 formatCode="0.0">
                  <c:v>12.612735720142112</c:v>
                </c:pt>
                <c:pt idx="5" formatCode="0.0">
                  <c:v>13.743086716059688</c:v>
                </c:pt>
                <c:pt idx="10" formatCode="0.0">
                  <c:v>12.378378378378379</c:v>
                </c:pt>
                <c:pt idx="15" formatCode="0.0">
                  <c:v>13.024647610048035</c:v>
                </c:pt>
                <c:pt idx="20" formatCode="0.0">
                  <c:v>13.331588931772092</c:v>
                </c:pt>
                <c:pt idx="26" formatCode="0.0">
                  <c:v>12.810969637610185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D1-4D1E-B50B-C7343D6481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Non-processed meat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olid"/>
              <a:tailEnd type="none"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 formatCode="0.0">
                  <c:v>15.701011205247335</c:v>
                </c:pt>
                <c:pt idx="5" formatCode="0.0">
                  <c:v>13.701346133778564</c:v>
                </c:pt>
                <c:pt idx="10" formatCode="0.0">
                  <c:v>11.297297297297295</c:v>
                </c:pt>
                <c:pt idx="15" formatCode="0.0">
                  <c:v>10.221277265926451</c:v>
                </c:pt>
                <c:pt idx="20" formatCode="0.0">
                  <c:v>10.996271341662853</c:v>
                </c:pt>
                <c:pt idx="26" formatCode="0.0">
                  <c:v>10.362389813907935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D1-4D1E-B50B-C7343D6481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Meals out &amp; takeaway</c:v>
                </c:pt>
              </c:strCache>
            </c:strRef>
          </c:tx>
          <c:spPr>
            <a:ln w="50800"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 formatCode="0.0">
                  <c:v>22.191855698278211</c:v>
                </c:pt>
                <c:pt idx="5" formatCode="0.0">
                  <c:v>24.501721799019098</c:v>
                </c:pt>
                <c:pt idx="10" formatCode="0.0">
                  <c:v>26.567567567567568</c:v>
                </c:pt>
                <c:pt idx="15" formatCode="0.0">
                  <c:v>26.419403102606502</c:v>
                </c:pt>
                <c:pt idx="20" formatCode="0.0">
                  <c:v>27.539739648066984</c:v>
                </c:pt>
                <c:pt idx="26" formatCode="0.0">
                  <c:v>30.832517140058769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D1-4D1E-B50B-C7343D648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62720"/>
        <c:axId val="43674624"/>
      </c:lineChart>
      <c:catAx>
        <c:axId val="4366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74624"/>
        <c:crosses val="autoZero"/>
        <c:auto val="0"/>
        <c:lblAlgn val="ctr"/>
        <c:lblOffset val="100"/>
        <c:tickLblSkip val="4"/>
        <c:tickMarkSkip val="1"/>
        <c:noMultiLvlLbl val="1"/>
      </c:catAx>
      <c:valAx>
        <c:axId val="43674624"/>
        <c:scaling>
          <c:orientation val="minMax"/>
          <c:max val="3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3662720"/>
        <c:crosses val="autoZero"/>
        <c:crossBetween val="midCat"/>
        <c:majorUnit val="5"/>
      </c:valAx>
    </c:plotArea>
    <c:plotVisOnly val="1"/>
    <c:dispBlanksAs val="span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90268197725284338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   Soft drinks, and flavoured mineral waters                                                                                   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187.9</c:v>
                </c:pt>
                <c:pt idx="1">
                  <c:v>179.6</c:v>
                </c:pt>
                <c:pt idx="2">
                  <c:v>165.4</c:v>
                </c:pt>
                <c:pt idx="3">
                  <c:v>150.6</c:v>
                </c:pt>
                <c:pt idx="4">
                  <c:v>137.4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B-4192-8A92-7A60ECB5F276}"/>
            </c:ext>
          </c:extLst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       Fruit drinks only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5"/>
                <c:pt idx="0" formatCode="General">
                  <c:v>82.5</c:v>
                </c:pt>
                <c:pt idx="1">
                  <c:v>61.7</c:v>
                </c:pt>
                <c:pt idx="2">
                  <c:v>68.400000000000006</c:v>
                </c:pt>
                <c:pt idx="3">
                  <c:v>59.8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7-4456-B29D-BB7BEB3A8ACB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    Cordials                                                                                                                    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Sheet1!$B$3:$F$3</c:f>
              <c:numCache>
                <c:formatCode>0.0</c:formatCode>
                <c:ptCount val="5"/>
                <c:pt idx="0" formatCode="General">
                  <c:v>58.1</c:v>
                </c:pt>
                <c:pt idx="1">
                  <c:v>66.400000000000006</c:v>
                </c:pt>
                <c:pt idx="2">
                  <c:v>48.8</c:v>
                </c:pt>
                <c:pt idx="3">
                  <c:v>37.299999999999997</c:v>
                </c:pt>
                <c:pt idx="4">
                  <c:v>32.4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C7-4456-B29D-BB7BEB3A8AC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    Electrolyte, energy and fortified drinks                                                                                    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Sheet1!$B$1:$F$1</c:f>
              <c:strCache>
                <c:ptCount val="5"/>
                <c:pt idx="0">
                  <c:v>Lowest
quintile</c:v>
                </c:pt>
                <c:pt idx="1">
                  <c:v>Second
quintile</c:v>
                </c:pt>
                <c:pt idx="2">
                  <c:v>Third
quintile</c:v>
                </c:pt>
                <c:pt idx="3">
                  <c:v>Fourth
quintile</c:v>
                </c:pt>
                <c:pt idx="4">
                  <c:v>Highest
quintile</c:v>
                </c:pt>
              </c:strCache>
            </c:strRef>
          </c:cat>
          <c:val>
            <c:numRef>
              <c:f>Sheet1!$B$5:$F$5</c:f>
              <c:numCache>
                <c:formatCode>0.00</c:formatCode>
                <c:ptCount val="5"/>
                <c:pt idx="0">
                  <c:v>20.6</c:v>
                </c:pt>
                <c:pt idx="1">
                  <c:v>18.600000000000001</c:v>
                </c:pt>
                <c:pt idx="2">
                  <c:v>29.2</c:v>
                </c:pt>
                <c:pt idx="3">
                  <c:v>18.100000000000001</c:v>
                </c:pt>
                <c:pt idx="4">
                  <c:v>13.7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B-4192-8A92-7A60ECB5F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62087168"/>
        <c:axId val="62088704"/>
      </c:barChart>
      <c:catAx>
        <c:axId val="62087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8704"/>
        <c:crosses val="autoZero"/>
        <c:auto val="1"/>
        <c:lblAlgn val="ctr"/>
        <c:lblOffset val="100"/>
        <c:noMultiLvlLbl val="0"/>
      </c:catAx>
      <c:valAx>
        <c:axId val="62088704"/>
        <c:scaling>
          <c:orientation val="minMax"/>
          <c:max val="4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2087168"/>
        <c:crossesAt val="1"/>
        <c:crossBetween val="between"/>
        <c:majorUnit val="5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72905309913187E-2"/>
          <c:y val="2.4444444444444401E-2"/>
          <c:w val="0.95812709469008683"/>
          <c:h val="0.8428763487897346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Total soft drinks, and flavoured mineral water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Sheet1!$B$3:$J$3</c:f>
              <c:numCache>
                <c:formatCode>""#,##0.0""</c:formatCode>
                <c:ptCount val="9"/>
                <c:pt idx="0">
                  <c:v>0.3</c:v>
                </c:pt>
                <c:pt idx="1">
                  <c:v>1</c:v>
                </c:pt>
                <c:pt idx="2">
                  <c:v>2.2000000000000002</c:v>
                </c:pt>
                <c:pt idx="3">
                  <c:v>3.6</c:v>
                </c:pt>
                <c:pt idx="4">
                  <c:v>2.8</c:v>
                </c:pt>
                <c:pt idx="5" formatCode="0.0">
                  <c:v>2</c:v>
                </c:pt>
                <c:pt idx="6" formatCode="0.0">
                  <c:v>1.2</c:v>
                </c:pt>
                <c:pt idx="7" formatCode="0.0">
                  <c:v>0.7</c:v>
                </c:pt>
                <c:pt idx="8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A7-4EE2-B747-4FC7358AC842}"/>
            </c:ext>
          </c:extLst>
        </c:ser>
        <c:ser>
          <c:idx val="3"/>
          <c:order val="1"/>
          <c:tx>
            <c:strRef>
              <c:f>Sheet1!$A$5</c:f>
              <c:strCache>
                <c:ptCount val="1"/>
                <c:pt idx="0">
                  <c:v>Fruit and vegetable drinks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Sheet1!$B$5:$J$5</c:f>
              <c:numCache>
                <c:formatCode>""#,##0.0""</c:formatCode>
                <c:ptCount val="9"/>
                <c:pt idx="0">
                  <c:v>1.5</c:v>
                </c:pt>
                <c:pt idx="1">
                  <c:v>1.4</c:v>
                </c:pt>
                <c:pt idx="2">
                  <c:v>1.2</c:v>
                </c:pt>
                <c:pt idx="3">
                  <c:v>1</c:v>
                </c:pt>
                <c:pt idx="4">
                  <c:v>1.1000000000000001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0.6</c:v>
                </c:pt>
                <c:pt idx="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A7-4EE2-B747-4FC7358AC842}"/>
            </c:ext>
          </c:extLst>
        </c:ser>
        <c:ser>
          <c:idx val="0"/>
          <c:order val="2"/>
          <c:tx>
            <c:strRef>
              <c:f>Sheet1!$A$2</c:f>
              <c:strCache>
                <c:ptCount val="1"/>
                <c:pt idx="0">
                  <c:v>Total cordials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Sheet1!$B$2:$J$2</c:f>
              <c:numCache>
                <c:formatCode>""#,##0.0""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 formatCode="0.0">
                  <c:v>0.6</c:v>
                </c:pt>
                <c:pt idx="6" formatCode="0.0">
                  <c:v>0.4</c:v>
                </c:pt>
                <c:pt idx="7" formatCode="0.0">
                  <c:v>0.3</c:v>
                </c:pt>
                <c:pt idx="8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A7-4EE2-B747-4FC7358AC842}"/>
            </c:ext>
          </c:extLst>
        </c:ser>
        <c:ser>
          <c:idx val="2"/>
          <c:order val="3"/>
          <c:tx>
            <c:strRef>
              <c:f>Sheet1!$A$4</c:f>
              <c:strCache>
                <c:ptCount val="1"/>
                <c:pt idx="0">
                  <c:v>Total electrolyte and energy drinks, and fortified water(b)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rgbClr val="000000"/>
              </a:solidFill>
            </a:ln>
          </c:spPr>
          <c:invertIfNegative val="0"/>
          <c:cat>
            <c:strRef>
              <c:f>Sheet1!$B$1:$J$1</c:f>
              <c:strCache>
                <c:ptCount val="9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  <c:pt idx="8">
                  <c:v>Total (2+)</c:v>
                </c:pt>
              </c:strCache>
            </c:strRef>
          </c:cat>
          <c:val>
            <c:numRef>
              <c:f>Sheet1!$B$4:$J$4</c:f>
              <c:numCache>
                <c:formatCode>""#,##0.0""</c:formatCode>
                <c:ptCount val="9"/>
                <c:pt idx="0" formatCode="0.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0.4</c:v>
                </c:pt>
                <c:pt idx="4">
                  <c:v>0.5</c:v>
                </c:pt>
                <c:pt idx="5" formatCode="0.0">
                  <c:v>0.3</c:v>
                </c:pt>
                <c:pt idx="6" formatCode="0.0">
                  <c:v>0</c:v>
                </c:pt>
                <c:pt idx="7" formatCode="0.0">
                  <c:v>0</c:v>
                </c:pt>
                <c:pt idx="8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A7-4EE2-B747-4FC7358AC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4159616"/>
        <c:axId val="54165504"/>
      </c:barChart>
      <c:catAx>
        <c:axId val="54159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65504"/>
        <c:crosses val="autoZero"/>
        <c:auto val="1"/>
        <c:lblAlgn val="ctr"/>
        <c:lblOffset val="100"/>
        <c:noMultiLvlLbl val="0"/>
      </c:catAx>
      <c:valAx>
        <c:axId val="54165504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54159616"/>
        <c:crossesAt val="1"/>
        <c:crossBetween val="between"/>
        <c:majorUnit val="1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558853220270545E-2"/>
          <c:y val="2.4444444444444446E-2"/>
          <c:w val="0.95812709469008683"/>
          <c:h val="0.84342271799358415"/>
        </c:manualLayout>
      </c:layout>
      <c:barChart>
        <c:barDir val="col"/>
        <c:grouping val="stacked"/>
        <c:varyColors val="0"/>
        <c:ser>
          <c:idx val="6"/>
          <c:order val="0"/>
          <c:tx>
            <c:strRef>
              <c:f>Sheet1!$A$7</c:f>
              <c:strCache>
                <c:ptCount val="1"/>
                <c:pt idx="0">
                  <c:v> Soft drinks,  flavoured mineral waters </c:v>
                </c:pt>
              </c:strCache>
            </c:strRef>
          </c:tx>
          <c:spPr>
            <a:solidFill>
              <a:schemeClr val="bg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3.1</c:v>
                </c:pt>
                <c:pt idx="1">
                  <c:v>9.1</c:v>
                </c:pt>
                <c:pt idx="2">
                  <c:v>18.399999999999999</c:v>
                </c:pt>
                <c:pt idx="3">
                  <c:v>28.4</c:v>
                </c:pt>
                <c:pt idx="4">
                  <c:v>25.8</c:v>
                </c:pt>
                <c:pt idx="5">
                  <c:v>20.7</c:v>
                </c:pt>
                <c:pt idx="6">
                  <c:v>14.4</c:v>
                </c:pt>
                <c:pt idx="7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659-BC25-FCCD21E5A0BD}"/>
            </c:ext>
          </c:extLst>
        </c:ser>
        <c:ser>
          <c:idx val="5"/>
          <c:order val="1"/>
          <c:tx>
            <c:strRef>
              <c:f>Sheet1!$A$6</c:f>
              <c:strCache>
                <c:ptCount val="1"/>
                <c:pt idx="0">
                  <c:v>Energy and sports drinks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3</c:v>
                </c:pt>
                <c:pt idx="4">
                  <c:v>4.7</c:v>
                </c:pt>
                <c:pt idx="5">
                  <c:v>2.7</c:v>
                </c:pt>
                <c:pt idx="6">
                  <c:v>0.6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7-4659-BC25-FCCD21E5A0BD}"/>
            </c:ext>
          </c:extLst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 Fruit and vegetable juices, and drinks                             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13.4</c:v>
                </c:pt>
                <c:pt idx="1">
                  <c:v>10.199999999999999</c:v>
                </c:pt>
                <c:pt idx="2">
                  <c:v>7.8</c:v>
                </c:pt>
                <c:pt idx="3">
                  <c:v>5.9</c:v>
                </c:pt>
                <c:pt idx="4">
                  <c:v>8.1999999999999993</c:v>
                </c:pt>
                <c:pt idx="5">
                  <c:v>4.5999999999999996</c:v>
                </c:pt>
                <c:pt idx="6">
                  <c:v>4.0999999999999996</c:v>
                </c:pt>
                <c:pt idx="7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7-4659-BC25-FCCD21E5A0BD}"/>
            </c:ext>
          </c:extLst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Cordial + other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13.4</c:v>
                </c:pt>
                <c:pt idx="1">
                  <c:v>10.6</c:v>
                </c:pt>
                <c:pt idx="2">
                  <c:v>8.9</c:v>
                </c:pt>
                <c:pt idx="3">
                  <c:v>6.5</c:v>
                </c:pt>
                <c:pt idx="4">
                  <c:v>6.1</c:v>
                </c:pt>
                <c:pt idx="5">
                  <c:v>6.3</c:v>
                </c:pt>
                <c:pt idx="6">
                  <c:v>5.6999999999999993</c:v>
                </c:pt>
                <c:pt idx="7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F7-4659-BC25-FCCD21E5A0BD}"/>
            </c:ext>
          </c:extLst>
        </c:ser>
        <c:ser>
          <c:idx val="2"/>
          <c:order val="4"/>
          <c:tx>
            <c:strRef>
              <c:f>Sheet1!$A$3</c:f>
              <c:strCache>
                <c:ptCount val="1"/>
                <c:pt idx="0">
                  <c:v>Tea, coffee, milk, flavoured milk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rgbClr val="000000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1.3</c:v>
                </c:pt>
                <c:pt idx="1">
                  <c:v>3</c:v>
                </c:pt>
                <c:pt idx="2">
                  <c:v>4</c:v>
                </c:pt>
                <c:pt idx="3">
                  <c:v>3.8000000000000003</c:v>
                </c:pt>
                <c:pt idx="4">
                  <c:v>3.5999999999999996</c:v>
                </c:pt>
                <c:pt idx="5">
                  <c:v>3.4</c:v>
                </c:pt>
                <c:pt idx="6">
                  <c:v>2.4</c:v>
                </c:pt>
                <c:pt idx="7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F7-4659-BC25-FCCD21E5A0BD}"/>
            </c:ext>
          </c:extLst>
        </c:ser>
        <c:ser>
          <c:idx val="0"/>
          <c:order val="5"/>
          <c:tx>
            <c:strRef>
              <c:f>Sheet1!$A$2</c:f>
              <c:strCache>
                <c:ptCount val="1"/>
                <c:pt idx="0">
                  <c:v>Alcoholic beverages                                                 </c:v>
                </c:pt>
              </c:strCache>
            </c:strRef>
          </c:tx>
          <c:spPr>
            <a:solidFill>
              <a:schemeClr val="accent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2-3</c:v>
                </c:pt>
                <c:pt idx="1">
                  <c:v>4-8</c:v>
                </c:pt>
                <c:pt idx="2">
                  <c:v>9-13</c:v>
                </c:pt>
                <c:pt idx="3">
                  <c:v>14-18</c:v>
                </c:pt>
                <c:pt idx="4">
                  <c:v>19-30</c:v>
                </c:pt>
                <c:pt idx="5">
                  <c:v>31-50</c:v>
                </c:pt>
                <c:pt idx="6">
                  <c:v>51-70</c:v>
                </c:pt>
                <c:pt idx="7">
                  <c:v>71+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</c:v>
                </c:pt>
                <c:pt idx="4">
                  <c:v>5.0999999999999996</c:v>
                </c:pt>
                <c:pt idx="5">
                  <c:v>3.7</c:v>
                </c:pt>
                <c:pt idx="6">
                  <c:v>1.5</c:v>
                </c:pt>
                <c:pt idx="7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F7-4659-BC25-FCCD21E5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46315776"/>
        <c:axId val="46333952"/>
      </c:barChart>
      <c:catAx>
        <c:axId val="4631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33952"/>
        <c:crosses val="autoZero"/>
        <c:auto val="1"/>
        <c:lblAlgn val="ctr"/>
        <c:lblOffset val="100"/>
        <c:noMultiLvlLbl val="0"/>
      </c:catAx>
      <c:valAx>
        <c:axId val="46333952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315776"/>
        <c:crossesAt val="1"/>
        <c:crossBetween val="between"/>
        <c:majorUnit val="1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0.33281</cdr:x>
      <cdr:y>0.332</cdr:y>
    </cdr:from>
    <cdr:to>
      <cdr:x>0.49116</cdr:x>
      <cdr:y>0.38137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96816" y="2276872"/>
          <a:ext cx="156861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Adults</a:t>
          </a:r>
        </a:p>
      </cdr:txBody>
    </cdr:sp>
  </cdr:relSizeAnchor>
  <cdr:relSizeAnchor xmlns:cdr="http://schemas.openxmlformats.org/drawingml/2006/chartDrawing">
    <cdr:from>
      <cdr:x>0.32554</cdr:x>
      <cdr:y>0.71</cdr:y>
    </cdr:from>
    <cdr:to>
      <cdr:x>0.44124</cdr:x>
      <cdr:y>0.75936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24808" y="4869160"/>
          <a:ext cx="1146124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Children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0.82556</cdr:x>
      <cdr:y>0.03801</cdr:y>
    </cdr:from>
    <cdr:to>
      <cdr:x>0.98391</cdr:x>
      <cdr:y>0.08738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177997" y="260673"/>
          <a:ext cx="156861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USA</a:t>
          </a:r>
        </a:p>
      </cdr:txBody>
    </cdr:sp>
  </cdr:relSizeAnchor>
  <cdr:relSizeAnchor xmlns:cdr="http://schemas.openxmlformats.org/drawingml/2006/chartDrawing">
    <cdr:from>
      <cdr:x>0.82556</cdr:x>
      <cdr:y>0.1535</cdr:y>
    </cdr:from>
    <cdr:to>
      <cdr:x>0.92233</cdr:x>
      <cdr:y>0.20287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177997" y="1052703"/>
          <a:ext cx="95860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Mexico</a:t>
          </a:r>
        </a:p>
      </cdr:txBody>
    </cdr:sp>
  </cdr:relSizeAnchor>
  <cdr:relSizeAnchor xmlns:cdr="http://schemas.openxmlformats.org/drawingml/2006/chartDrawing">
    <cdr:from>
      <cdr:x>0.82556</cdr:x>
      <cdr:y>0.3005</cdr:y>
    </cdr:from>
    <cdr:to>
      <cdr:x>0.92864</cdr:x>
      <cdr:y>0.34987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177997" y="2060829"/>
          <a:ext cx="1021110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Canada</a:t>
          </a:r>
        </a:p>
      </cdr:txBody>
    </cdr:sp>
  </cdr:relSizeAnchor>
  <cdr:relSizeAnchor xmlns:cdr="http://schemas.openxmlformats.org/drawingml/2006/chartDrawing">
    <cdr:from>
      <cdr:x>0.82556</cdr:x>
      <cdr:y>0.2585</cdr:y>
    </cdr:from>
    <cdr:to>
      <cdr:x>0.94757</cdr:x>
      <cdr:y>0.30786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8177997" y="1772793"/>
          <a:ext cx="1208631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Australia</a:t>
          </a:r>
        </a:p>
      </cdr:txBody>
    </cdr:sp>
  </cdr:relSizeAnchor>
  <cdr:relSizeAnchor xmlns:cdr="http://schemas.openxmlformats.org/drawingml/2006/chartDrawing">
    <cdr:from>
      <cdr:x>0.82556</cdr:x>
      <cdr:y>0.206</cdr:y>
    </cdr:from>
    <cdr:to>
      <cdr:x>1</cdr:x>
      <cdr:y>0.25536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177997" y="1412776"/>
          <a:ext cx="1728003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New Zealand</a:t>
          </a:r>
        </a:p>
      </cdr:txBody>
    </cdr:sp>
  </cdr:relSizeAnchor>
  <cdr:relSizeAnchor xmlns:cdr="http://schemas.openxmlformats.org/drawingml/2006/chartDrawing">
    <cdr:from>
      <cdr:x>0.82556</cdr:x>
      <cdr:y>0.3425</cdr:y>
    </cdr:from>
    <cdr:to>
      <cdr:x>0.92006</cdr:x>
      <cdr:y>0.39187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8177997" y="2348865"/>
          <a:ext cx="93611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UK</a:t>
          </a:r>
        </a:p>
      </cdr:txBody>
    </cdr:sp>
  </cdr:relSizeAnchor>
  <cdr:relSizeAnchor xmlns:cdr="http://schemas.openxmlformats.org/drawingml/2006/chartDrawing">
    <cdr:from>
      <cdr:x>0.82556</cdr:x>
      <cdr:y>0.815</cdr:y>
    </cdr:from>
    <cdr:to>
      <cdr:x>0.90809</cdr:x>
      <cdr:y>0.86437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8177997" y="5589270"/>
          <a:ext cx="81754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1"/>
              </a:solidFill>
            </a:rPr>
            <a:t>Japan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0.07839</cdr:x>
      <cdr:y>0.04851</cdr:y>
    </cdr:from>
    <cdr:to>
      <cdr:x>0.19248</cdr:x>
      <cdr:y>0.09787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776536" y="332656"/>
          <a:ext cx="1130175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Females</a:t>
          </a:r>
        </a:p>
      </cdr:txBody>
    </cdr:sp>
  </cdr:relSizeAnchor>
  <cdr:relSizeAnchor xmlns:cdr="http://schemas.openxmlformats.org/drawingml/2006/chartDrawing">
    <cdr:from>
      <cdr:x>0.07839</cdr:x>
      <cdr:y>0.10101</cdr:y>
    </cdr:from>
    <cdr:to>
      <cdr:x>0.23674</cdr:x>
      <cdr:y>0.15037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76536" y="692696"/>
          <a:ext cx="1568615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Males</a:t>
          </a:r>
        </a:p>
      </cdr:txBody>
    </cdr:sp>
  </cdr:relSizeAnchor>
  <cdr:relSizeAnchor xmlns:cdr="http://schemas.openxmlformats.org/drawingml/2006/chartDrawing">
    <cdr:from>
      <cdr:x>0.05658</cdr:x>
      <cdr:y>0.94615</cdr:y>
    </cdr:from>
    <cdr:to>
      <cdr:x>1</cdr:x>
      <cdr:y>0.99551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560512" y="6488705"/>
          <a:ext cx="9345488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0.68016</cdr:x>
      <cdr:y>0.12551</cdr:y>
    </cdr:from>
    <cdr:to>
      <cdr:x>0.85462</cdr:x>
      <cdr:y>0.17486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737648" y="860714"/>
          <a:ext cx="1728226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0.68016</cdr:x>
      <cdr:y>0.1745</cdr:y>
    </cdr:from>
    <cdr:to>
      <cdr:x>0.86189</cdr:x>
      <cdr:y>0.22386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6737648" y="1196752"/>
          <a:ext cx="1800200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0.68016</cdr:x>
      <cdr:y>0.07651</cdr:y>
    </cdr:from>
    <cdr:to>
      <cdr:x>0.80374</cdr:x>
      <cdr:y>0.12587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737648" y="524677"/>
          <a:ext cx="1224153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0.68016</cdr:x>
      <cdr:y>0.02751</cdr:y>
    </cdr:from>
    <cdr:to>
      <cdr:x>1</cdr:x>
      <cdr:y>0.07687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737648" y="188640"/>
          <a:ext cx="3168352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0.05658</cdr:x>
      <cdr:y>0.12011</cdr:y>
    </cdr:from>
    <cdr:to>
      <cdr:x>0.28349</cdr:x>
      <cdr:y>0.16947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60512" y="823695"/>
          <a:ext cx="2247771" cy="3385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 drinks</a:t>
          </a:r>
        </a:p>
      </cdr:txBody>
    </cdr:sp>
  </cdr:relSizeAnchor>
  <cdr:relSizeAnchor xmlns:cdr="http://schemas.openxmlformats.org/drawingml/2006/chartDrawing">
    <cdr:from>
      <cdr:x>0.05658</cdr:x>
      <cdr:y>0.0762</cdr:y>
    </cdr:from>
    <cdr:to>
      <cdr:x>0.18742</cdr:x>
      <cdr:y>0.12557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560512" y="522577"/>
          <a:ext cx="1296102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</a:t>
          </a:r>
        </a:p>
      </cdr:txBody>
    </cdr:sp>
  </cdr:relSizeAnchor>
  <cdr:relSizeAnchor xmlns:cdr="http://schemas.openxmlformats.org/drawingml/2006/chartDrawing">
    <cdr:from>
      <cdr:x>0.05658</cdr:x>
      <cdr:y>0.164</cdr:y>
    </cdr:from>
    <cdr:to>
      <cdr:x>0.26738</cdr:x>
      <cdr:y>0.21337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60512" y="1124744"/>
          <a:ext cx="2088185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0.05658</cdr:x>
      <cdr:y>0.0323</cdr:y>
    </cdr:from>
    <cdr:to>
      <cdr:x>0.38369</cdr:x>
      <cdr:y>0.08166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0512" y="221484"/>
          <a:ext cx="324036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0.05658</cdr:x>
      <cdr:y>0.94099</cdr:y>
    </cdr:from>
    <cdr:to>
      <cdr:x>1</cdr:x>
      <cdr:y>0.99035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604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0.07111</cdr:x>
      <cdr:y>0.07112</cdr:y>
    </cdr:from>
    <cdr:to>
      <cdr:x>0.39822</cdr:x>
      <cdr:y>0.12049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704528" y="487718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3"/>
              </a:solidFill>
            </a:rPr>
            <a:t>Tea, coffee, milk-based</a:t>
          </a:r>
        </a:p>
      </cdr:txBody>
    </cdr:sp>
  </cdr:relSizeAnchor>
  <cdr:relSizeAnchor xmlns:cdr="http://schemas.openxmlformats.org/drawingml/2006/chartDrawing">
    <cdr:from>
      <cdr:x>0.07111</cdr:x>
      <cdr:y>0.2585</cdr:y>
    </cdr:from>
    <cdr:to>
      <cdr:x>0.26738</cdr:x>
      <cdr:y>0.30787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704528" y="1772816"/>
          <a:ext cx="1944486" cy="338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Soft drinks</a:t>
          </a:r>
        </a:p>
      </cdr:txBody>
    </cdr:sp>
  </cdr:relSizeAnchor>
  <cdr:relSizeAnchor xmlns:cdr="http://schemas.openxmlformats.org/drawingml/2006/chartDrawing">
    <cdr:from>
      <cdr:x>0.07111</cdr:x>
      <cdr:y>0.21166</cdr:y>
    </cdr:from>
    <cdr:to>
      <cdr:x>0.39822</cdr:x>
      <cdr:y>0.26103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704528" y="1451540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tx2"/>
              </a:solidFill>
            </a:rPr>
            <a:t>Energy &amp; sports drinks</a:t>
          </a:r>
        </a:p>
      </cdr:txBody>
    </cdr:sp>
  </cdr:relSizeAnchor>
  <cdr:relSizeAnchor xmlns:cdr="http://schemas.openxmlformats.org/drawingml/2006/chartDrawing">
    <cdr:from>
      <cdr:x>0.07111</cdr:x>
      <cdr:y>0.16481</cdr:y>
    </cdr:from>
    <cdr:to>
      <cdr:x>0.41119</cdr:x>
      <cdr:y>0.21418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704528" y="1130266"/>
          <a:ext cx="3369241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Fruit/vegetable drinks</a:t>
          </a:r>
        </a:p>
      </cdr:txBody>
    </cdr:sp>
  </cdr:relSizeAnchor>
  <cdr:relSizeAnchor xmlns:cdr="http://schemas.openxmlformats.org/drawingml/2006/chartDrawing">
    <cdr:from>
      <cdr:x>0.07111</cdr:x>
      <cdr:y>0.02427</cdr:y>
    </cdr:from>
    <cdr:to>
      <cdr:x>0.36188</cdr:x>
      <cdr:y>0.07364</cdr:y>
    </cdr:to>
    <cdr:sp macro="" textlink="">
      <cdr:nvSpPr>
        <cdr:cNvPr id="14" name="TextBox 1"/>
        <cdr:cNvSpPr txBox="1"/>
      </cdr:nvSpPr>
      <cdr:spPr>
        <a:xfrm xmlns:a="http://schemas.openxmlformats.org/drawingml/2006/main">
          <a:off x="704528" y="166444"/>
          <a:ext cx="2880717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4"/>
              </a:solidFill>
            </a:rPr>
            <a:t>Alcohol</a:t>
          </a:r>
        </a:p>
      </cdr:txBody>
    </cdr:sp>
  </cdr:relSizeAnchor>
  <cdr:relSizeAnchor xmlns:cdr="http://schemas.openxmlformats.org/drawingml/2006/chartDrawing">
    <cdr:from>
      <cdr:x>0.07111</cdr:x>
      <cdr:y>0.11796</cdr:y>
    </cdr:from>
    <cdr:to>
      <cdr:x>0.39822</cdr:x>
      <cdr:y>0.16733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704528" y="808992"/>
          <a:ext cx="3240744" cy="33857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2200" b="1" dirty="0">
              <a:ln w="635">
                <a:noFill/>
              </a:ln>
              <a:solidFill>
                <a:schemeClr val="accent2"/>
              </a:solidFill>
            </a:rPr>
            <a:t>Cordial and other</a:t>
          </a:r>
        </a:p>
      </cdr:txBody>
    </cdr:sp>
  </cdr:relSizeAnchor>
  <cdr:relSizeAnchor xmlns:cdr="http://schemas.openxmlformats.org/drawingml/2006/chartDrawing">
    <cdr:from>
      <cdr:x>0.05669</cdr:x>
      <cdr:y>0.94099</cdr:y>
    </cdr:from>
    <cdr:to>
      <cdr:x>1</cdr:x>
      <cdr:y>0.99035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61681" y="6453336"/>
          <a:ext cx="9345519" cy="33851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2200" b="0" dirty="0">
              <a:ln w="635">
                <a:noFill/>
              </a:ln>
              <a:solidFill>
                <a:schemeClr val="tx1"/>
              </a:solidFill>
            </a:rPr>
            <a:t>Age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0.07112</cdr:x>
      <cdr:y>0.03801</cdr:y>
    </cdr:from>
    <cdr:to>
      <cdr:x>0.84892</cdr:x>
      <cdr:y>0.08738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04515" y="260673"/>
          <a:ext cx="7704869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accent1"/>
              </a:solidFill>
            </a:rPr>
            <a:t>Average weekly household expenditure ($, LHS)</a:t>
          </a:r>
        </a:p>
      </cdr:txBody>
    </cdr:sp>
  </cdr:relSizeAnchor>
  <cdr:relSizeAnchor xmlns:cdr="http://schemas.openxmlformats.org/drawingml/2006/chartDrawing">
    <cdr:from>
      <cdr:x>0.07112</cdr:x>
      <cdr:y>0.09051</cdr:y>
    </cdr:from>
    <cdr:to>
      <cdr:x>0.90707</cdr:x>
      <cdr:y>0.13988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704515" y="620718"/>
          <a:ext cx="8280933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ln w="635">
                <a:noFill/>
              </a:ln>
              <a:solidFill>
                <a:schemeClr val="bg2"/>
              </a:solidFill>
            </a:rPr>
            <a:t>Proportion of weekly household disposable income (%, RHS)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1: More than one in four Australian adults are obese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 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Obesity classified as BMI greater than 30. BMI from measured height and weight. 1980, 1983 and 1989 adults 25-64, other years 18+, Children aged 5-17, except 1985 which is NSW school children (kinder to year 10). Not age-standardised.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(2009); ABS (2013b); ABS (2015a); Australian Institute of Health and Welfare (2003); Hardy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et al.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(2010)</a:t>
            </a:r>
          </a:p>
          <a:p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="1" baseline="0" dirty="0"/>
          </a:p>
          <a:p>
            <a:r>
              <a:rPr lang="en-AU" b="0" baseline="0" dirty="0"/>
              <a:t>2007=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2007-08</a:t>
            </a:r>
            <a:r>
              <a:rPr lang="en-AU" b="0" dirty="0"/>
              <a:t> 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2011=2011-12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2014=2014-15</a:t>
            </a:r>
            <a:r>
              <a:rPr lang="en-AU" dirty="0"/>
              <a:t> 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data\BMI and obesity over time, countries, gender .</a:t>
            </a:r>
            <a:r>
              <a:rPr lang="en-AU" baseline="0" dirty="0" err="1"/>
              <a:t>xlsx</a:t>
            </a:r>
            <a:r>
              <a:rPr lang="en-AU" baseline="0" dirty="0"/>
              <a:t> | “graphs and </a:t>
            </a:r>
            <a:r>
              <a:rPr lang="en-AU" baseline="0" dirty="0" err="1"/>
              <a:t>calcs</a:t>
            </a:r>
            <a:r>
              <a:rPr lang="en-AU" baseline="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10: High-income households spend the most on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Expenditure by gross household income quintile, 2009/10</a:t>
            </a:r>
          </a:p>
          <a:p>
            <a:endParaRPr lang="en-AU" baseline="0" dirty="0"/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Includes soft drinks, fruit juice and cordial (sugar-sweetened, artificially-sweetened and unsweetened beverages)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HES; 6523.0 - Household Income and Income Distribution, Australia, 2009-10   ABS (2011)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companies\SSB tax calculations\SSB tax calculations1.xlsx&gt; tab “HH </a:t>
            </a:r>
            <a:r>
              <a:rPr lang="en-AU" baseline="0" dirty="0" err="1"/>
              <a:t>exp</a:t>
            </a:r>
            <a:r>
              <a:rPr lang="en-AU" baseline="0" dirty="0"/>
              <a:t> by quintile”</a:t>
            </a:r>
          </a:p>
          <a:p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4364 Australian Health Survey: Nutrition First Results – Foods and Nutrients, 2011–12; Table 14.1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ABS 6523 - HH income and Wealth - 2013-14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i="1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11: Under a tax based on SSB volume, sugar in high-sugar SSBs is taxed is taxed at a lower rate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Different SSB tax options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Escalating volumetric tax 20c/litre on SSBs with sugar content &lt;8g/100mL; 40c/litre sugar content &gt;8g/100mL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</a:t>
            </a:r>
            <a:r>
              <a:rPr lang="en-AU" sz="1200" i="1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Grattananalysis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companies\SSB tax calculations\SSB tax calculations.xlsx&gt; tab “SSB tax graphs”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Based on: https://www.ifs.org.uk/uploads/budgets/budget2016/budget2016_ks.pdf  slide 6 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2: Obesity rates are rising in most countries 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obese</a:t>
            </a:r>
          </a:p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measured BMI (30+)</a:t>
            </a: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OECD; Grattan analysis </a:t>
            </a:r>
            <a:endParaRPr lang="en-AU" dirty="0"/>
          </a:p>
          <a:p>
            <a:endParaRPr lang="en-AU" baseline="0" dirty="0"/>
          </a:p>
          <a:p>
            <a:r>
              <a:rPr lang="en-AU" baseline="0" dirty="0"/>
              <a:t>Location: \\unimelb.edu.au\UoM\Grattan-Institute\General\Programs\Health\Projects\Obesity and food companies\Food and obesity data\OECD obesity data.xlsx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3: The third-party costs of adult obesity were about $5.3 billion in 2014/15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$ billions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Foregone tax includes foregone income tax from lower employment rates, and foregone company tax from absenteeism and lower productivity. Welfare includes additional disability support pension and Newstart allowance payments.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PwC (2015); Colagiuri et al. (2010); ABS (2016c); ABS (2016a); ABS (2015a); ABS (2013a); ABS (2013b); Australian Institute of Health and Welfare (2015); Grattan analysis</a:t>
            </a:r>
          </a:p>
          <a:p>
            <a:endParaRPr lang="en-AU" dirty="0"/>
          </a:p>
          <a:p>
            <a:r>
              <a:rPr lang="en-AU" dirty="0"/>
              <a:t>Location: \\unimelb.edu.au\UoM\Grattan-Institute\General\Programs\Health\Projects\Obesity and food companies\The externality cost of obesity.xlsx tab “Obesity cost estimates”, columns H,</a:t>
            </a:r>
            <a:r>
              <a:rPr lang="en-AU" baseline="0" dirty="0"/>
              <a:t> I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4: More than half of Australian adults do insufficient physical activity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adult population that do insufficient physical activity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Rates age-standardised to the 2001 Australian population. Trends are based on duration, session and intensity over a 2-week recall period, and are averaged over a week (excludes incidental physical activity).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Australian Institute of Health and Welfare (2016b) analysis of ABS National Health Surveys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800" b="1" i="0" u="none" strike="noStrike" kern="1200" baseline="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&lt;\unimelb.edu.au\UoM\Grattan-Institute\General\Programs\Health\Projects\Obesity and food companies\Physical activity data\AIHW data - risk-factor-data_tables.xls&gt;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0" i="0" u="none" strike="noStrike" kern="1200" baseline="0" dirty="0">
                <a:solidFill>
                  <a:sysClr val="windowText" lastClr="000000"/>
                </a:solidFill>
                <a:latin typeface="Arial" charset="0"/>
                <a:ea typeface="ＭＳ Ｐゴシック" pitchFamily="34" charset="-128"/>
                <a:cs typeface="+mn-cs"/>
              </a:rPr>
              <a:t>Tab: “Table 5_ Physical activity”, B23-C28</a:t>
            </a: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  <a:p>
            <a:pPr marL="0" indent="0" algn="l" rtl="0">
              <a:buNone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AU" sz="1200" b="1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5: More than one-third of Australians’ daily energy is derived from ‘discretionary foods’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energy from discretionary foods, 2011/12</a:t>
            </a:r>
          </a:p>
          <a:p>
            <a:endParaRPr lang="en-AU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The Australian Dietary Guidelines</a:t>
            </a:r>
            <a:r>
              <a:rPr lang="en-AU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state that discretionary foods are: ‘foods and drinks not necessary to provide the nutrients the body needs, but that may add variety. However, many of these are high in saturated fats, sugars, salt and/or alcohol, and are therefore described as energy dense’.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(2014), table 9.1</a:t>
            </a:r>
          </a:p>
          <a:p>
            <a:endParaRPr lang="en-AU" baseline="0" dirty="0"/>
          </a:p>
          <a:p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data\Discretionary foods - AHS 2011-12 .</a:t>
            </a:r>
            <a:r>
              <a:rPr lang="en-AU" baseline="0" dirty="0" err="1"/>
              <a:t>xls</a:t>
            </a:r>
            <a:r>
              <a:rPr lang="en-AU" baseline="0" dirty="0"/>
              <a:t>&gt; 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6:  Households are spending more on eating out and takeaway foods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food and non-alcohol beverage expenditure</a:t>
            </a:r>
          </a:p>
          <a:p>
            <a:endParaRPr lang="en-AU" sz="1050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 Data for 1984 are Victoria only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Household Expenditure Surveys</a:t>
            </a:r>
          </a:p>
          <a:p>
            <a:endParaRPr lang="en-AU" sz="1050" baseline="0" dirty="0"/>
          </a:p>
          <a:p>
            <a:endParaRPr lang="en-AU" sz="1050" baseline="0" dirty="0"/>
          </a:p>
          <a:p>
            <a:r>
              <a:rPr lang="en-AU" sz="1050" baseline="0" dirty="0"/>
              <a:t>Location &lt;\\unimelb.edu.au\</a:t>
            </a:r>
            <a:r>
              <a:rPr lang="en-AU" sz="1050" baseline="0" dirty="0" err="1"/>
              <a:t>UoM</a:t>
            </a:r>
            <a:r>
              <a:rPr lang="en-AU" sz="1050" baseline="0" dirty="0"/>
              <a:t>\Grattan-Institute\General\Programs\Health\Projects\Obesity and food companies\Food and obesity data\HES - food consumption over time.xlsx&gt; “HES analysis and graph data”</a:t>
            </a:r>
            <a:endParaRPr lang="en-AU" sz="1050" b="0" i="0" u="none" strike="noStrike" kern="1200" baseline="0" dirty="0">
              <a:solidFill>
                <a:sysClr val="windowText" lastClr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7: People with higher incomes consume fewer SSBs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Average energy (kJ) from SSBs per person per day, by SEIFA quintile of relative socio-economic disadvantage, age 2+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Sources: ABS Australian Health Survey: Nutrition First Results – Foods and Nutrients, 2011/12  </a:t>
            </a:r>
          </a:p>
          <a:p>
            <a:endParaRPr lang="en-AU" sz="1200" b="1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&lt;\\unimelb.edu.au\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UoM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\Grattan-Institute\General\Programs\Health\Projects\Obesity and food companies\Food and obesity data\SSB consumption, sales data\SSB consumption and sales data - graphs and summary.xlsx&gt;, </a:t>
            </a:r>
            <a:r>
              <a:rPr lang="en-AU" b="0" baseline="0" dirty="0"/>
              <a:t>tab “Graph data”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8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8: Adolescents and young adults drink more sweetened beverages than older adults</a:t>
            </a:r>
            <a:endParaRPr lang="en-AU" sz="12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energy consumed,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Note: includes artificially-sweetened beverages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ABS 4364 Australian Health Survey: Nutrition First Results – Foods and Nutrients, 2011/12; Table 14.1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data\Consumption of Sweetened beverages - Table 18- 2011 Health Survey.xls&gt; Table 14.1</a:t>
            </a: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Figure 9: SSBs are a big contributor to Australia’s added-sugar intake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% of total added-sugar intake, by age group, 2011/12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4364.0.55.011 - Australian Health Survey: Consumption of added sugars, 2011-12 ABS (2016b)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 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baseline="0" dirty="0"/>
          </a:p>
          <a:p>
            <a:r>
              <a:rPr lang="en-AU" baseline="0" dirty="0"/>
              <a:t>Location: &lt;\\unimelb.edu.au\</a:t>
            </a:r>
            <a:r>
              <a:rPr lang="en-AU" baseline="0" dirty="0" err="1"/>
              <a:t>UoM</a:t>
            </a:r>
            <a:r>
              <a:rPr lang="en-AU" baseline="0" dirty="0"/>
              <a:t>\Grattan-Institute\General\Programs\Health\Projects\Obesity and food companies\Food and obesity data\SSB consumption, sales data\SSB consumption and sales data - graphs and summary.xlsx&gt; tab “Added-Free sugars”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0472" y="2204864"/>
            <a:ext cx="9073711" cy="1872208"/>
          </a:xfrm>
        </p:spPr>
        <p:txBody>
          <a:bodyPr/>
          <a:lstStyle/>
          <a:p>
            <a:r>
              <a:rPr lang="en-AU" sz="3200" dirty="0"/>
              <a:t>The sweet spot: a tax to recoup the social cost of sugar-sweetened beverages – charts 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28820" y="4941168"/>
            <a:ext cx="7345363" cy="738664"/>
          </a:xfrm>
        </p:spPr>
        <p:txBody>
          <a:bodyPr/>
          <a:lstStyle/>
          <a:p>
            <a:r>
              <a:rPr lang="en-AU" dirty="0"/>
              <a:t>November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30564874"/>
              </p:ext>
            </p:extLst>
          </p:nvPr>
        </p:nvGraphicFramePr>
        <p:xfrm>
          <a:off x="0" y="0"/>
          <a:ext cx="99072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817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42472801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083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50146101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4688" y="2276872"/>
            <a:ext cx="41044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Sugar content tax</a:t>
            </a:r>
            <a:b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</a:br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(40 cents/100 grams of sugar)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2405" y="1121853"/>
            <a:ext cx="527473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Volumetric tax (30 cents/litre)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0632" y="1745663"/>
            <a:ext cx="30963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Tiered volumetric tax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904" y="6425952"/>
            <a:ext cx="885698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200" dirty="0"/>
              <a:t>Sugar content of beverage (grams/100mL)</a:t>
            </a:r>
            <a:endParaRPr lang="en-AU" sz="2200" dirty="0">
              <a:ln w="635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1526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8068145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163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03243368"/>
              </p:ext>
            </p:extLst>
          </p:nvPr>
        </p:nvGraphicFramePr>
        <p:xfrm>
          <a:off x="-10327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30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64741583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21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706092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0276" y="599202"/>
            <a:ext cx="22322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Males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544" y="260648"/>
            <a:ext cx="1130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Females</a:t>
            </a:r>
          </a:p>
        </p:txBody>
      </p:sp>
    </p:spTree>
    <p:extLst>
      <p:ext uri="{BB962C8B-B14F-4D97-AF65-F5344CB8AC3E}">
        <p14:creationId xmlns:p14="http://schemas.microsoft.com/office/powerpoint/2010/main" val="20944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89738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62714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09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206491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75523" y="1599764"/>
            <a:ext cx="403244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Meals out and </a:t>
            </a:r>
            <a:b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</a:br>
            <a:r>
              <a:rPr lang="en-AU" sz="2200" b="1" dirty="0">
                <a:ln w="635">
                  <a:noFill/>
                </a:ln>
                <a:solidFill>
                  <a:schemeClr val="bg2"/>
                </a:solidFill>
              </a:rPr>
              <a:t>takeaway food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77236" y="4581128"/>
            <a:ext cx="252028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Non-processed </a:t>
            </a:r>
            <a:b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</a:br>
            <a:r>
              <a:rPr lang="en-AU" sz="2200" b="1" dirty="0">
                <a:ln w="635">
                  <a:noFill/>
                </a:ln>
                <a:solidFill>
                  <a:schemeClr val="accent3"/>
                </a:solidFill>
              </a:rPr>
              <a:t>meat and seafood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5523" y="3284984"/>
            <a:ext cx="403244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Fruit and </a:t>
            </a:r>
            <a:b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</a:br>
            <a:r>
              <a:rPr lang="en-AU" sz="2200" b="1" dirty="0">
                <a:ln w="635">
                  <a:noFill/>
                </a:ln>
                <a:solidFill>
                  <a:schemeClr val="accent1"/>
                </a:solidFill>
              </a:rPr>
              <a:t>vegetables</a:t>
            </a:r>
          </a:p>
        </p:txBody>
      </p:sp>
    </p:spTree>
    <p:extLst>
      <p:ext uri="{BB962C8B-B14F-4D97-AF65-F5344CB8AC3E}">
        <p14:creationId xmlns:p14="http://schemas.microsoft.com/office/powerpoint/2010/main" val="407414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7358182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853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 flipV="1">
            <a:off x="8841432" y="188640"/>
            <a:ext cx="0" cy="5760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6695340"/>
      </p:ext>
    </p:extLst>
  </p:cSld>
  <p:clrMapOvr>
    <a:masterClrMapping/>
  </p:clrMapOvr>
</p:sld>
</file>

<file path=ppt/theme/theme1.xml><?xml version="1.0" encoding="utf-8"?>
<a:theme xmlns:a="http://schemas.openxmlformats.org/drawingml/2006/main" name="Closing the gap -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Closing the gap - charts</Template>
  <TotalTime>58502</TotalTime>
  <Words>1228</Words>
  <Application>Microsoft Office PowerPoint</Application>
  <PresentationFormat>A4 Paper (210x297 mm)</PresentationFormat>
  <Paragraphs>153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Closing the gap - charts</vt:lpstr>
      <vt:lpstr>NEW IMPROVED Charts for REPORTS 16 MAY 2016</vt:lpstr>
      <vt:lpstr>The sweet spot: a tax to recoup the social cost of sugar-sweetened beverages – charts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Trent Wiltshire</dc:creator>
  <cp:lastModifiedBy>Trent Wiltshire</cp:lastModifiedBy>
  <cp:revision>203</cp:revision>
  <cp:lastPrinted>2015-07-02T06:10:52Z</cp:lastPrinted>
  <dcterms:created xsi:type="dcterms:W3CDTF">2016-06-09T22:39:44Z</dcterms:created>
  <dcterms:modified xsi:type="dcterms:W3CDTF">2016-11-22T04:03:10Z</dcterms:modified>
</cp:coreProperties>
</file>