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4" r:id="rId4"/>
  </p:sldMasterIdLst>
  <p:notesMasterIdLst>
    <p:notesMasterId r:id="rId24"/>
  </p:notesMasterIdLst>
  <p:sldIdLst>
    <p:sldId id="344" r:id="rId5"/>
    <p:sldId id="374" r:id="rId6"/>
    <p:sldId id="377" r:id="rId7"/>
    <p:sldId id="366" r:id="rId8"/>
    <p:sldId id="351" r:id="rId9"/>
    <p:sldId id="352" r:id="rId10"/>
    <p:sldId id="353" r:id="rId11"/>
    <p:sldId id="367" r:id="rId12"/>
    <p:sldId id="354" r:id="rId13"/>
    <p:sldId id="355" r:id="rId14"/>
    <p:sldId id="356" r:id="rId15"/>
    <p:sldId id="357" r:id="rId16"/>
    <p:sldId id="368" r:id="rId17"/>
    <p:sldId id="370" r:id="rId18"/>
    <p:sldId id="371" r:id="rId19"/>
    <p:sldId id="372" r:id="rId20"/>
    <p:sldId id="373" r:id="rId21"/>
    <p:sldId id="364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2515" autoAdjust="0"/>
  </p:normalViewPr>
  <p:slideViewPr>
    <p:cSldViewPr snapToGrid="0" showGuides="1">
      <p:cViewPr>
        <p:scale>
          <a:sx n="71" d="100"/>
          <a:sy n="71" d="100"/>
        </p:scale>
        <p:origin x="-57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xmlns="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xmlns="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xmlns="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xmlns="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xmlns="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xmlns="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xmlns="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xmlns="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xmlns="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xmlns="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xmlns="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xmlns="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xmlns="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xmlns="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xmlns="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xmlns="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xmlns="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xmlns="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xmlns="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xmlns="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xmlns="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xmlns="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xmlns="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xmlns="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xmlns="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xmlns="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xmlns="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xmlns="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xmlns="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xmlns="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xmlns="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xmlns="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xmlns="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xmlns="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xmlns="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xmlns="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xmlns="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xmlns="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xmlns="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xmlns="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xmlns="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xmlns="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xmlns="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xmlns="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xmlns="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xmlns="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xmlns="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xmlns="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xmlns="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xmlns="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xmlns="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xmlns="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xmlns="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xmlns="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xmlns="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xmlns="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xmlns="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xmlns="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xmlns="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xmlns="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xmlns="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xmlns="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xmlns="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xmlns="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xmlns="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xmlns="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xmlns="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xmlns="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xmlns="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xmlns="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xmlns="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xmlns="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xmlns="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xmlns="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xmlns="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xmlns="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xmlns="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xmlns="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xmlns="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xmlns="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xmlns="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xmlns="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xmlns="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xmlns="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xmlns="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xmlns="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xmlns="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xmlns="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xmlns="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xmlns="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xmlns="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xmlns="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xmlns="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xmlns="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xmlns="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xmlns="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xmlns="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xmlns="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xmlns="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xmlns="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xmlns="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xmlns="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xmlns="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xmlns="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xmlns="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xmlns="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xmlns="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xmlns="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xmlns="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xmlns="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xmlns="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xmlns="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xmlns="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xmlns="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xmlns="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xmlns="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xmlns="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xmlns="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xmlns="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xmlns="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xmlns="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xmlns="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xmlns="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xmlns="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xmlns="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xmlns="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xmlns="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xmlns="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xmlns="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xmlns="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xmlns="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xmlns="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xmlns="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xmlns="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xmlns="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xmlns="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xmlns="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xmlns="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xmlns="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xmlns="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xmlns="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xmlns="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xmlns="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xmlns="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xmlns="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xmlns="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xmlns="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xmlns="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xmlns="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xmlns="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xmlns="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xmlns="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xmlns="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xmlns="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xmlns="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xmlns="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xmlns="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xmlns="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xmlns="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xmlns="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xmlns="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xmlns="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xmlns="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xmlns="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xmlns="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xmlns="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xmlns="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xmlns="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xmlns="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xmlns="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xmlns="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xmlns="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xmlns="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xmlns="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xmlns="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xmlns="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xmlns="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xmlns="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xmlns="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xmlns="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xmlns="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xmlns="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xmlns="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xmlns="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xmlns="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xmlns="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xmlns="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xmlns="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xmlns="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xmlns="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xmlns="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xmlns="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xmlns="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xmlns="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xmlns="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xmlns="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xmlns="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xmlns="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xmlns="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xmlns="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xmlns="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xmlns="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xmlns="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xmlns="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xmlns="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xmlns="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xmlns="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xmlns="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xmlns="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xmlns="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xmlns="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xmlns="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xmlns="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xmlns="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xmlns="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xmlns="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xmlns="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xmlns="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xmlns="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xmlns="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xmlns="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xmlns="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xmlns="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xmlns="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xmlns="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xmlns="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xmlns="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xmlns="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xmlns="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xmlns="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xmlns="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xmlns="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xmlns="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xmlns="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xmlns="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xmlns="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xmlns="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xmlns="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xmlns="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xmlns="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xmlns="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xmlns="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xmlns="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xmlns="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xmlns="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xmlns="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xmlns="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xmlns="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xmlns="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xmlns="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xmlns="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xmlns="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xmlns="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xmlns="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xmlns="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xmlns="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xmlns="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xmlns="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xmlns="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xmlns="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xmlns="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xmlns="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xmlns="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xmlns="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xmlns="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xmlns="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xmlns="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xmlns="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xmlns="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xmlns="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xmlns="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xmlns="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xmlns="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xmlns="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xmlns="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xmlns="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xmlns="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xmlns="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xmlns="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xmlns="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xmlns="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xmlns="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xmlns="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xmlns="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xmlns="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xmlns="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xmlns="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xmlns="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xmlns="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xmlns="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xmlns="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xmlns="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xmlns="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xmlns="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xmlns="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xmlns="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xmlns="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xmlns="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xmlns="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xmlns="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xmlns="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xmlns="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xmlns="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xmlns="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xmlns="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xmlns="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xmlns="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xmlns="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xmlns="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xmlns="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xmlns="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xmlns="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xmlns="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xmlns="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xmlns="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xmlns="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xmlns="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xmlns="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xmlns="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xmlns="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xmlns="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xmlns="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xmlns="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xmlns="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xmlns="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xmlns="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xmlns="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xmlns="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xmlns="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xmlns="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xmlns="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xmlns="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xmlns="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xmlns="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xmlns="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xmlns="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xmlns="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xmlns="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xmlns="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xmlns="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xmlns="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xmlns="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xmlns="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xmlns="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xmlns="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xmlns="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xmlns="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xmlns="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xmlns="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xmlns="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xmlns="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xmlns="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xmlns="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xmlns="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xmlns="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xmlns="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xmlns="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xmlns="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xmlns="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xmlns="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xmlns="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xmlns="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xmlns="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xmlns="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xmlns="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xmlns="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xmlns="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xmlns="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xmlns="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xmlns="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xmlns="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xmlns="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xmlns="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xmlns="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xmlns="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xmlns="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xmlns="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xmlns="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xmlns="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xmlns="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xmlns="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xmlns="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xmlns="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xmlns="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xmlns="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xmlns="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xmlns="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xmlns="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xmlns="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xmlns="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xmlns="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xmlns="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xmlns="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xmlns="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xmlns="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xmlns="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xmlns="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xmlns="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xmlns="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xmlns="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xmlns="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xmlns="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xmlns="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xmlns="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xmlns="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xmlns="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xmlns="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xmlns="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xmlns="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xmlns="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xmlns="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xmlns="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xmlns="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xmlns="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xmlns="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xmlns="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xmlns="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xmlns="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xmlns="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4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9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56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37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85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23076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8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6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5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0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xmlns="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xmlns="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xmlns="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xmlns="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xmlns="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xmlns="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xmlns="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8E3B79-6472-42B0-9EE9-A0D2BEDBAF25}"/>
              </a:ext>
            </a:extLst>
          </p:cNvPr>
          <p:cNvSpPr/>
          <p:nvPr/>
        </p:nvSpPr>
        <p:spPr>
          <a:xfrm>
            <a:off x="9149" y="4403023"/>
            <a:ext cx="12191994" cy="24549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-118863" y="4365571"/>
            <a:ext cx="121919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Kriteria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Pengelolaan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lt"/>
              </a:rPr>
              <a:t>Limbah</a:t>
            </a:r>
            <a:r>
              <a:rPr lang="en-US" altLang="ko-KR" sz="5400" b="1" dirty="0" smtClean="0">
                <a:solidFill>
                  <a:schemeClr val="bg1"/>
                </a:solidFill>
                <a:latin typeface="+mj-lt"/>
              </a:rPr>
              <a:t> B3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(P L B 3)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2143909" y="6157349"/>
            <a:ext cx="76664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Pembinaan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PUSAKA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Lingkungan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Bidang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PPKL – DLH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Provinsi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Jawa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Timur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A31BFEB-C2D5-48FF-BF58-9EF0B8066E27}"/>
              </a:ext>
            </a:extLst>
          </p:cNvPr>
          <p:cNvGrpSpPr/>
          <p:nvPr/>
        </p:nvGrpSpPr>
        <p:grpSpPr>
          <a:xfrm>
            <a:off x="10079961" y="374152"/>
            <a:ext cx="1684599" cy="413563"/>
            <a:chOff x="864753" y="5755727"/>
            <a:chExt cx="1544830" cy="413563"/>
          </a:xfrm>
        </p:grpSpPr>
        <p:sp>
          <p:nvSpPr>
            <p:cNvPr id="68" name="Rounded Rectangle 7">
              <a:extLst>
                <a:ext uri="{FF2B5EF4-FFF2-40B4-BE49-F238E27FC236}">
                  <a16:creationId xmlns:a16="http://schemas.microsoft.com/office/drawing/2014/main" xmlns="" id="{4E63C5FB-E458-4692-BC03-26E57212B035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1CF99C4-B36C-46CF-B371-BD8DED44928D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E3FA445D-E14A-40C8-9324-52CD294AD675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6D03C0BA-867A-42B2-87CC-DF14421F1669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C52AA6C-8CB0-41E7-B039-252F990142C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74E7AAF4-A3FC-40A0-B099-68478D2EBF48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8799996-CAD2-46AB-B734-E7DFF1CA0E30}"/>
              </a:ext>
            </a:extLst>
          </p:cNvPr>
          <p:cNvGrpSpPr/>
          <p:nvPr/>
        </p:nvGrpSpPr>
        <p:grpSpPr>
          <a:xfrm>
            <a:off x="-532685" y="1565707"/>
            <a:ext cx="13257370" cy="2913134"/>
            <a:chOff x="-532685" y="3314299"/>
            <a:chExt cx="13257370" cy="29131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16BAF42C-B54D-4E53-8806-923E17DD1510}"/>
                </a:ext>
              </a:extLst>
            </p:cNvPr>
            <p:cNvGrpSpPr/>
            <p:nvPr/>
          </p:nvGrpSpPr>
          <p:grpSpPr>
            <a:xfrm>
              <a:off x="3104250" y="3314299"/>
              <a:ext cx="1480187" cy="238431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5687CA68-718B-45E8-8294-B889DD84F4B4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68AE01B7-52DA-4DDA-AFF1-9D4EC362992F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1902702-6E9D-4F71-B0BF-7B5C28426FCB}"/>
                </a:ext>
              </a:extLst>
            </p:cNvPr>
            <p:cNvGrpSpPr/>
            <p:nvPr/>
          </p:nvGrpSpPr>
          <p:grpSpPr>
            <a:xfrm>
              <a:off x="847144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A51D0212-9E5D-4A12-B3C8-B35A811F903B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FA16721E-A83C-4791-947D-23778CD2FAC1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51B0DF78-1523-454E-8224-23937EF28BE6}"/>
                </a:ext>
              </a:extLst>
            </p:cNvPr>
            <p:cNvGrpSpPr/>
            <p:nvPr/>
          </p:nvGrpSpPr>
          <p:grpSpPr>
            <a:xfrm>
              <a:off x="536135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41A5F0D2-1F01-4AFE-AFB3-57FB85E9B93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8FCB66E7-E059-4EB8-AC5C-DFF90A1FB209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174CC4A3-3A82-451F-96BF-7E17A482986B}"/>
                </a:ext>
              </a:extLst>
            </p:cNvPr>
            <p:cNvGrpSpPr/>
            <p:nvPr/>
          </p:nvGrpSpPr>
          <p:grpSpPr>
            <a:xfrm>
              <a:off x="987556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D6E8BD41-338A-4E84-863C-22CE001D994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E495F3E1-DDA6-44EE-9CF9-C160FCAF866A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FCE171B0-E231-48EB-809E-DA46FDF698F1}"/>
                </a:ext>
              </a:extLst>
            </p:cNvPr>
            <p:cNvGrpSpPr/>
            <p:nvPr/>
          </p:nvGrpSpPr>
          <p:grpSpPr>
            <a:xfrm>
              <a:off x="7618462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9759E692-EDB9-4FB0-9C73-E38225B4F631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A52C6A36-D333-43CE-895E-439C3FE8E802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6649" y="1740440"/>
            <a:ext cx="521828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Melakukan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pengelolaan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sesuai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aturan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masa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simpan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termuat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izin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/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/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dokumen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lingkungan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PUU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bidang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PLB3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26649" y="715350"/>
            <a:ext cx="476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5. </a:t>
            </a:r>
            <a:r>
              <a:rPr lang="en-US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Kesesuaian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Masa </a:t>
            </a:r>
            <a:r>
              <a:rPr lang="en-US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Simpan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19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8659905" y="1817477"/>
            <a:ext cx="1536429" cy="157118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6649" y="3349005"/>
            <a:ext cx="644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Kesesuaian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dibuktikan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pencatatan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neraca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manifest /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festronik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pengangkutan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acuan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masa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mengacu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Peraturan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Pemerintah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Nomor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22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2021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6649" y="2137221"/>
            <a:ext cx="5931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Melakukan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 smtClean="0">
                <a:solidFill>
                  <a:srgbClr val="2A1E04"/>
                </a:solidFill>
                <a:cs typeface="Calibri"/>
              </a:rPr>
              <a:t>pelaporan</a:t>
            </a:r>
            <a:r>
              <a:rPr lang="en-US" sz="2000" b="1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>
                <a:solidFill>
                  <a:srgbClr val="2A1E04"/>
                </a:solidFill>
                <a:cs typeface="Calibri"/>
              </a:rPr>
              <a:t>pengelolaan</a:t>
            </a:r>
            <a:r>
              <a:rPr lang="en-US" sz="2000" b="1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b="1" spc="-5" dirty="0">
                <a:solidFill>
                  <a:srgbClr val="2A1E04"/>
                </a:solidFill>
                <a:cs typeface="Calibri"/>
              </a:rPr>
              <a:t> B3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kepada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DLH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Kab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./Kota, DLH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Provinsi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Jawa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Timur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secara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manual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dan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kepada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KLHK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secara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daring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setiap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triwulan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melalui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SIMPEL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26649" y="447888"/>
            <a:ext cx="50542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6.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Pelaporan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Kegiatan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Pengelolaan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Limbah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B3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9921" t="12525" r="30701" b="30321"/>
          <a:stretch/>
        </p:blipFill>
        <p:spPr>
          <a:xfrm>
            <a:off x="771239" y="3732912"/>
            <a:ext cx="3577393" cy="25343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11419" y="4956723"/>
            <a:ext cx="2104769" cy="3040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xmlns="" id="{88B3D4DF-F14B-4BEF-A108-E5E40B67E2F7}"/>
              </a:ext>
            </a:extLst>
          </p:cNvPr>
          <p:cNvSpPr/>
          <p:nvPr/>
        </p:nvSpPr>
        <p:spPr>
          <a:xfrm>
            <a:off x="8306350" y="1259846"/>
            <a:ext cx="2434049" cy="2277649"/>
          </a:xfrm>
          <a:custGeom>
            <a:avLst/>
            <a:gdLst>
              <a:gd name="connsiteX0" fmla="*/ 590301 w 3176570"/>
              <a:gd name="connsiteY0" fmla="*/ 0 h 2704299"/>
              <a:gd name="connsiteX1" fmla="*/ 580778 w 3176570"/>
              <a:gd name="connsiteY1" fmla="*/ 34053 h 2704299"/>
              <a:gd name="connsiteX2" fmla="*/ 571832 w 3176570"/>
              <a:gd name="connsiteY2" fmla="*/ 90903 h 2704299"/>
              <a:gd name="connsiteX3" fmla="*/ 566926 w 3176570"/>
              <a:gd name="connsiteY3" fmla="*/ 536762 h 2704299"/>
              <a:gd name="connsiteX4" fmla="*/ 565772 w 3176570"/>
              <a:gd name="connsiteY4" fmla="*/ 584667 h 2704299"/>
              <a:gd name="connsiteX5" fmla="*/ 577892 w 3176570"/>
              <a:gd name="connsiteY5" fmla="*/ 600539 h 2704299"/>
              <a:gd name="connsiteX6" fmla="*/ 792597 w 3176570"/>
              <a:gd name="connsiteY6" fmla="*/ 658255 h 2704299"/>
              <a:gd name="connsiteX7" fmla="*/ 1891516 w 3176570"/>
              <a:gd name="connsiteY7" fmla="*/ 950300 h 2704299"/>
              <a:gd name="connsiteX8" fmla="*/ 3033434 w 3176570"/>
              <a:gd name="connsiteY8" fmla="*/ 1254176 h 2704299"/>
              <a:gd name="connsiteX9" fmla="*/ 3121740 w 3176570"/>
              <a:gd name="connsiteY9" fmla="*/ 1278417 h 2704299"/>
              <a:gd name="connsiteX10" fmla="*/ 3119720 w 3176570"/>
              <a:gd name="connsiteY10" fmla="*/ 1298041 h 2704299"/>
              <a:gd name="connsiteX11" fmla="*/ 3122606 w 3176570"/>
              <a:gd name="connsiteY11" fmla="*/ 1364703 h 2704299"/>
              <a:gd name="connsiteX12" fmla="*/ 3105002 w 3176570"/>
              <a:gd name="connsiteY12" fmla="*/ 1440023 h 2704299"/>
              <a:gd name="connsiteX13" fmla="*/ 3059406 w 3176570"/>
              <a:gd name="connsiteY13" fmla="*/ 1465707 h 2704299"/>
              <a:gd name="connsiteX14" fmla="*/ 3047863 w 3176570"/>
              <a:gd name="connsiteY14" fmla="*/ 1478404 h 2704299"/>
              <a:gd name="connsiteX15" fmla="*/ 3019871 w 3176570"/>
              <a:gd name="connsiteY15" fmla="*/ 1778818 h 2704299"/>
              <a:gd name="connsiteX16" fmla="*/ 3020159 w 3176570"/>
              <a:gd name="connsiteY16" fmla="*/ 1783147 h 2704299"/>
              <a:gd name="connsiteX17" fmla="*/ 3096057 w 3176570"/>
              <a:gd name="connsiteY17" fmla="*/ 1722545 h 2704299"/>
              <a:gd name="connsiteX18" fmla="*/ 3176571 w 3176570"/>
              <a:gd name="connsiteY18" fmla="*/ 1823260 h 2704299"/>
              <a:gd name="connsiteX19" fmla="*/ 3168779 w 3176570"/>
              <a:gd name="connsiteY19" fmla="*/ 1829897 h 2704299"/>
              <a:gd name="connsiteX20" fmla="*/ 3051037 w 3176570"/>
              <a:gd name="connsiteY20" fmla="*/ 1923686 h 2704299"/>
              <a:gd name="connsiteX21" fmla="*/ 3045266 w 3176570"/>
              <a:gd name="connsiteY21" fmla="*/ 1941001 h 2704299"/>
              <a:gd name="connsiteX22" fmla="*/ 3132418 w 3176570"/>
              <a:gd name="connsiteY22" fmla="*/ 2240837 h 2704299"/>
              <a:gd name="connsiteX23" fmla="*/ 3138766 w 3176570"/>
              <a:gd name="connsiteY23" fmla="*/ 2263058 h 2704299"/>
              <a:gd name="connsiteX24" fmla="*/ 3157524 w 3176570"/>
              <a:gd name="connsiteY24" fmla="*/ 2296245 h 2704299"/>
              <a:gd name="connsiteX25" fmla="*/ 3162719 w 3176570"/>
              <a:gd name="connsiteY25" fmla="*/ 2303460 h 2704299"/>
              <a:gd name="connsiteX26" fmla="*/ 2933873 w 3176570"/>
              <a:gd name="connsiteY26" fmla="*/ 2294514 h 2704299"/>
              <a:gd name="connsiteX27" fmla="*/ 2735906 w 3176570"/>
              <a:gd name="connsiteY27" fmla="*/ 2176772 h 2704299"/>
              <a:gd name="connsiteX28" fmla="*/ 2714263 w 3176570"/>
              <a:gd name="connsiteY28" fmla="*/ 2193799 h 2704299"/>
              <a:gd name="connsiteX29" fmla="*/ 2586710 w 3176570"/>
              <a:gd name="connsiteY29" fmla="*/ 2296534 h 2704299"/>
              <a:gd name="connsiteX30" fmla="*/ 2580361 w 3176570"/>
              <a:gd name="connsiteY30" fmla="*/ 2308943 h 2704299"/>
              <a:gd name="connsiteX31" fmla="*/ 2568240 w 3176570"/>
              <a:gd name="connsiteY31" fmla="*/ 2360599 h 2704299"/>
              <a:gd name="connsiteX32" fmla="*/ 2565066 w 3176570"/>
              <a:gd name="connsiteY32" fmla="*/ 2372431 h 2704299"/>
              <a:gd name="connsiteX33" fmla="*/ 2564489 w 3176570"/>
              <a:gd name="connsiteY33" fmla="*/ 2497387 h 2704299"/>
              <a:gd name="connsiteX34" fmla="*/ 2565066 w 3176570"/>
              <a:gd name="connsiteY34" fmla="*/ 2502004 h 2704299"/>
              <a:gd name="connsiteX35" fmla="*/ 2689733 w 3176570"/>
              <a:gd name="connsiteY35" fmla="*/ 2502004 h 2704299"/>
              <a:gd name="connsiteX36" fmla="*/ 2689733 w 3176570"/>
              <a:gd name="connsiteY36" fmla="*/ 2671690 h 2704299"/>
              <a:gd name="connsiteX37" fmla="*/ 2823058 w 3176570"/>
              <a:gd name="connsiteY37" fmla="*/ 2671690 h 2704299"/>
              <a:gd name="connsiteX38" fmla="*/ 2823058 w 3176570"/>
              <a:gd name="connsiteY38" fmla="*/ 2704300 h 2704299"/>
              <a:gd name="connsiteX39" fmla="*/ 220916 w 3176570"/>
              <a:gd name="connsiteY39" fmla="*/ 2704300 h 2704299"/>
              <a:gd name="connsiteX40" fmla="*/ 220916 w 3176570"/>
              <a:gd name="connsiteY40" fmla="*/ 2671979 h 2704299"/>
              <a:gd name="connsiteX41" fmla="*/ 375019 w 3176570"/>
              <a:gd name="connsiteY41" fmla="*/ 2671979 h 2704299"/>
              <a:gd name="connsiteX42" fmla="*/ 283827 w 3176570"/>
              <a:gd name="connsiteY42" fmla="*/ 1844903 h 2704299"/>
              <a:gd name="connsiteX43" fmla="*/ 275458 w 3176570"/>
              <a:gd name="connsiteY43" fmla="*/ 1846635 h 2704299"/>
              <a:gd name="connsiteX44" fmla="*/ 246023 w 3176570"/>
              <a:gd name="connsiteY44" fmla="*/ 1835669 h 2704299"/>
              <a:gd name="connsiteX45" fmla="*/ 247466 w 3176570"/>
              <a:gd name="connsiteY45" fmla="*/ 1803925 h 2704299"/>
              <a:gd name="connsiteX46" fmla="*/ 254392 w 3176570"/>
              <a:gd name="connsiteY46" fmla="*/ 1790073 h 2704299"/>
              <a:gd name="connsiteX47" fmla="*/ 265647 w 3176570"/>
              <a:gd name="connsiteY47" fmla="*/ 1749383 h 2704299"/>
              <a:gd name="connsiteX48" fmla="*/ 267089 w 3176570"/>
              <a:gd name="connsiteY48" fmla="*/ 1693686 h 2704299"/>
              <a:gd name="connsiteX49" fmla="*/ 237366 w 3176570"/>
              <a:gd name="connsiteY49" fmla="*/ 1426748 h 2704299"/>
              <a:gd name="connsiteX50" fmla="*/ 222936 w 3176570"/>
              <a:gd name="connsiteY50" fmla="*/ 1296886 h 2704299"/>
              <a:gd name="connsiteX51" fmla="*/ 211393 w 3176570"/>
              <a:gd name="connsiteY51" fmla="*/ 1272934 h 2704299"/>
              <a:gd name="connsiteX52" fmla="*/ 23238 w 3176570"/>
              <a:gd name="connsiteY52" fmla="*/ 933273 h 2704299"/>
              <a:gd name="connsiteX53" fmla="*/ 293350 w 3176570"/>
              <a:gd name="connsiteY53" fmla="*/ 143425 h 2704299"/>
              <a:gd name="connsiteX54" fmla="*/ 564617 w 3176570"/>
              <a:gd name="connsiteY54" fmla="*/ 6349 h 2704299"/>
              <a:gd name="connsiteX55" fmla="*/ 588570 w 3176570"/>
              <a:gd name="connsiteY55" fmla="*/ 289 h 2704299"/>
              <a:gd name="connsiteX56" fmla="*/ 590301 w 3176570"/>
              <a:gd name="connsiteY56" fmla="*/ 0 h 2704299"/>
              <a:gd name="connsiteX57" fmla="*/ 2657124 w 3176570"/>
              <a:gd name="connsiteY57" fmla="*/ 2074037 h 2704299"/>
              <a:gd name="connsiteX58" fmla="*/ 2626823 w 3176570"/>
              <a:gd name="connsiteY58" fmla="*/ 1674063 h 2704299"/>
              <a:gd name="connsiteX59" fmla="*/ 2666935 w 3176570"/>
              <a:gd name="connsiteY59" fmla="*/ 1704941 h 2704299"/>
              <a:gd name="connsiteX60" fmla="*/ 2927813 w 3176570"/>
              <a:gd name="connsiteY60" fmla="*/ 1840863 h 2704299"/>
              <a:gd name="connsiteX61" fmla="*/ 2951477 w 3176570"/>
              <a:gd name="connsiteY61" fmla="*/ 1838554 h 2704299"/>
              <a:gd name="connsiteX62" fmla="*/ 2952054 w 3176570"/>
              <a:gd name="connsiteY62" fmla="*/ 1837977 h 2704299"/>
              <a:gd name="connsiteX63" fmla="*/ 2973120 w 3176570"/>
              <a:gd name="connsiteY63" fmla="*/ 1800173 h 2704299"/>
              <a:gd name="connsiteX64" fmla="*/ 2991878 w 3176570"/>
              <a:gd name="connsiteY64" fmla="*/ 1603360 h 2704299"/>
              <a:gd name="connsiteX65" fmla="*/ 3004576 w 3176570"/>
              <a:gd name="connsiteY65" fmla="*/ 1470035 h 2704299"/>
              <a:gd name="connsiteX66" fmla="*/ 2997073 w 3176570"/>
              <a:gd name="connsiteY66" fmla="*/ 1453586 h 2704299"/>
              <a:gd name="connsiteX67" fmla="*/ 2842393 w 3176570"/>
              <a:gd name="connsiteY67" fmla="*/ 1367012 h 2704299"/>
              <a:gd name="connsiteX68" fmla="*/ 2541114 w 3176570"/>
              <a:gd name="connsiteY68" fmla="*/ 1258216 h 2704299"/>
              <a:gd name="connsiteX69" fmla="*/ 1912005 w 3176570"/>
              <a:gd name="connsiteY69" fmla="*/ 1094302 h 2704299"/>
              <a:gd name="connsiteX70" fmla="*/ 1464704 w 3176570"/>
              <a:gd name="connsiteY70" fmla="*/ 990124 h 2704299"/>
              <a:gd name="connsiteX71" fmla="*/ 1387075 w 3176570"/>
              <a:gd name="connsiteY71" fmla="*/ 970789 h 2704299"/>
              <a:gd name="connsiteX72" fmla="*/ 1387075 w 3176570"/>
              <a:gd name="connsiteY72" fmla="*/ 1060827 h 2704299"/>
              <a:gd name="connsiteX73" fmla="*/ 1458355 w 3176570"/>
              <a:gd name="connsiteY73" fmla="*/ 1060827 h 2704299"/>
              <a:gd name="connsiteX74" fmla="*/ 1458355 w 3176570"/>
              <a:gd name="connsiteY74" fmla="*/ 1149998 h 2704299"/>
              <a:gd name="connsiteX75" fmla="*/ 1545795 w 3176570"/>
              <a:gd name="connsiteY75" fmla="*/ 1149998 h 2704299"/>
              <a:gd name="connsiteX76" fmla="*/ 1545795 w 3176570"/>
              <a:gd name="connsiteY76" fmla="*/ 1349985 h 2704299"/>
              <a:gd name="connsiteX77" fmla="*/ 1488079 w 3176570"/>
              <a:gd name="connsiteY77" fmla="*/ 1349985 h 2704299"/>
              <a:gd name="connsiteX78" fmla="*/ 1740588 w 3176570"/>
              <a:gd name="connsiteY78" fmla="*/ 2671979 h 2704299"/>
              <a:gd name="connsiteX79" fmla="*/ 2395668 w 3176570"/>
              <a:gd name="connsiteY79" fmla="*/ 2671979 h 2704299"/>
              <a:gd name="connsiteX80" fmla="*/ 2395668 w 3176570"/>
              <a:gd name="connsiteY80" fmla="*/ 2450636 h 2704299"/>
              <a:gd name="connsiteX81" fmla="*/ 2253975 w 3176570"/>
              <a:gd name="connsiteY81" fmla="*/ 2564337 h 2704299"/>
              <a:gd name="connsiteX82" fmla="*/ 2173749 w 3176570"/>
              <a:gd name="connsiteY82" fmla="*/ 2463623 h 2704299"/>
              <a:gd name="connsiteX83" fmla="*/ 2195970 w 3176570"/>
              <a:gd name="connsiteY83" fmla="*/ 2444865 h 2704299"/>
              <a:gd name="connsiteX84" fmla="*/ 2350073 w 3176570"/>
              <a:gd name="connsiteY84" fmla="*/ 2322218 h 2704299"/>
              <a:gd name="connsiteX85" fmla="*/ 2361327 w 3176570"/>
              <a:gd name="connsiteY85" fmla="*/ 2300574 h 2704299"/>
              <a:gd name="connsiteX86" fmla="*/ 2383548 w 3176570"/>
              <a:gd name="connsiteY86" fmla="*/ 2241992 h 2704299"/>
              <a:gd name="connsiteX87" fmla="*/ 2491766 w 3176570"/>
              <a:gd name="connsiteY87" fmla="*/ 2201302 h 2704299"/>
              <a:gd name="connsiteX88" fmla="*/ 2502732 w 3176570"/>
              <a:gd name="connsiteY88" fmla="*/ 2198127 h 2704299"/>
              <a:gd name="connsiteX89" fmla="*/ 2657124 w 3176570"/>
              <a:gd name="connsiteY89" fmla="*/ 2074037 h 2704299"/>
              <a:gd name="connsiteX90" fmla="*/ 381368 w 3176570"/>
              <a:gd name="connsiteY90" fmla="*/ 2671979 h 2704299"/>
              <a:gd name="connsiteX91" fmla="*/ 392911 w 3176570"/>
              <a:gd name="connsiteY91" fmla="*/ 2671979 h 2704299"/>
              <a:gd name="connsiteX92" fmla="*/ 909184 w 3176570"/>
              <a:gd name="connsiteY92" fmla="*/ 2671690 h 2704299"/>
              <a:gd name="connsiteX93" fmla="*/ 936888 w 3176570"/>
              <a:gd name="connsiteY93" fmla="*/ 2669670 h 2704299"/>
              <a:gd name="connsiteX94" fmla="*/ 944391 w 3176570"/>
              <a:gd name="connsiteY94" fmla="*/ 2641678 h 2704299"/>
              <a:gd name="connsiteX95" fmla="*/ 985081 w 3176570"/>
              <a:gd name="connsiteY95" fmla="*/ 2405618 h 2704299"/>
              <a:gd name="connsiteX96" fmla="*/ 1047126 w 3176570"/>
              <a:gd name="connsiteY96" fmla="*/ 2054125 h 2704299"/>
              <a:gd name="connsiteX97" fmla="*/ 1109171 w 3176570"/>
              <a:gd name="connsiteY97" fmla="*/ 1700035 h 2704299"/>
              <a:gd name="connsiteX98" fmla="*/ 1165733 w 3176570"/>
              <a:gd name="connsiteY98" fmla="*/ 1379421 h 2704299"/>
              <a:gd name="connsiteX99" fmla="*/ 1170350 w 3176570"/>
              <a:gd name="connsiteY99" fmla="*/ 1348543 h 2704299"/>
              <a:gd name="connsiteX100" fmla="*/ 1151593 w 3176570"/>
              <a:gd name="connsiteY100" fmla="*/ 1348543 h 2704299"/>
              <a:gd name="connsiteX101" fmla="*/ 1121003 w 3176570"/>
              <a:gd name="connsiteY101" fmla="*/ 1348831 h 2704299"/>
              <a:gd name="connsiteX102" fmla="*/ 1110902 w 3176570"/>
              <a:gd name="connsiteY102" fmla="*/ 1338154 h 2704299"/>
              <a:gd name="connsiteX103" fmla="*/ 1111191 w 3176570"/>
              <a:gd name="connsiteY103" fmla="*/ 1157790 h 2704299"/>
              <a:gd name="connsiteX104" fmla="*/ 1111191 w 3176570"/>
              <a:gd name="connsiteY104" fmla="*/ 1148555 h 2704299"/>
              <a:gd name="connsiteX105" fmla="*/ 1200651 w 3176570"/>
              <a:gd name="connsiteY105" fmla="*/ 1148555 h 2704299"/>
              <a:gd name="connsiteX106" fmla="*/ 1200651 w 3176570"/>
              <a:gd name="connsiteY106" fmla="*/ 1059095 h 2704299"/>
              <a:gd name="connsiteX107" fmla="*/ 1266737 w 3176570"/>
              <a:gd name="connsiteY107" fmla="*/ 1059095 h 2704299"/>
              <a:gd name="connsiteX108" fmla="*/ 1266737 w 3176570"/>
              <a:gd name="connsiteY108" fmla="*/ 1049860 h 2704299"/>
              <a:gd name="connsiteX109" fmla="*/ 1266448 w 3176570"/>
              <a:gd name="connsiteY109" fmla="*/ 946548 h 2704299"/>
              <a:gd name="connsiteX110" fmla="*/ 1257213 w 3176570"/>
              <a:gd name="connsiteY110" fmla="*/ 934428 h 2704299"/>
              <a:gd name="connsiteX111" fmla="*/ 980175 w 3176570"/>
              <a:gd name="connsiteY111" fmla="*/ 861128 h 2704299"/>
              <a:gd name="connsiteX112" fmla="*/ 529122 w 3176570"/>
              <a:gd name="connsiteY112" fmla="*/ 741367 h 2704299"/>
              <a:gd name="connsiteX113" fmla="*/ 517867 w 3176570"/>
              <a:gd name="connsiteY113" fmla="*/ 744830 h 2704299"/>
              <a:gd name="connsiteX114" fmla="*/ 261895 w 3176570"/>
              <a:gd name="connsiteY114" fmla="*/ 1184917 h 2704299"/>
              <a:gd name="connsiteX115" fmla="*/ 248909 w 3176570"/>
              <a:gd name="connsiteY115" fmla="*/ 1214352 h 2704299"/>
              <a:gd name="connsiteX116" fmla="*/ 234191 w 3176570"/>
              <a:gd name="connsiteY116" fmla="*/ 1265142 h 2704299"/>
              <a:gd name="connsiteX117" fmla="*/ 230728 w 3176570"/>
              <a:gd name="connsiteY117" fmla="*/ 1301792 h 2704299"/>
              <a:gd name="connsiteX118" fmla="*/ 252083 w 3176570"/>
              <a:gd name="connsiteY118" fmla="*/ 1499182 h 2704299"/>
              <a:gd name="connsiteX119" fmla="*/ 278056 w 3176570"/>
              <a:gd name="connsiteY119" fmla="*/ 1734088 h 2704299"/>
              <a:gd name="connsiteX120" fmla="*/ 294505 w 3176570"/>
              <a:gd name="connsiteY120" fmla="*/ 1814025 h 2704299"/>
              <a:gd name="connsiteX121" fmla="*/ 294216 w 3176570"/>
              <a:gd name="connsiteY121" fmla="*/ 1829897 h 2704299"/>
              <a:gd name="connsiteX122" fmla="*/ 291619 w 3176570"/>
              <a:gd name="connsiteY122" fmla="*/ 1856446 h 2704299"/>
              <a:gd name="connsiteX123" fmla="*/ 307491 w 3176570"/>
              <a:gd name="connsiteY123" fmla="*/ 1998717 h 2704299"/>
              <a:gd name="connsiteX124" fmla="*/ 341255 w 3176570"/>
              <a:gd name="connsiteY124" fmla="*/ 2306057 h 2704299"/>
              <a:gd name="connsiteX125" fmla="*/ 375885 w 3176570"/>
              <a:gd name="connsiteY125" fmla="*/ 2624074 h 2704299"/>
              <a:gd name="connsiteX126" fmla="*/ 381368 w 3176570"/>
              <a:gd name="connsiteY126" fmla="*/ 2671979 h 2704299"/>
              <a:gd name="connsiteX127" fmla="*/ 1695858 w 3176570"/>
              <a:gd name="connsiteY127" fmla="*/ 2671401 h 2704299"/>
              <a:gd name="connsiteX128" fmla="*/ 1622269 w 3176570"/>
              <a:gd name="connsiteY128" fmla="*/ 2290185 h 2704299"/>
              <a:gd name="connsiteX129" fmla="*/ 1052320 w 3176570"/>
              <a:gd name="connsiteY129" fmla="*/ 2669381 h 2704299"/>
              <a:gd name="connsiteX130" fmla="*/ 1053475 w 3176570"/>
              <a:gd name="connsiteY130" fmla="*/ 2671401 h 2704299"/>
              <a:gd name="connsiteX131" fmla="*/ 1695858 w 3176570"/>
              <a:gd name="connsiteY131" fmla="*/ 2671401 h 2704299"/>
              <a:gd name="connsiteX132" fmla="*/ 1567727 w 3176570"/>
              <a:gd name="connsiteY132" fmla="*/ 2237374 h 2704299"/>
              <a:gd name="connsiteX133" fmla="*/ 1568593 w 3176570"/>
              <a:gd name="connsiteY133" fmla="*/ 2235354 h 2704299"/>
              <a:gd name="connsiteX134" fmla="*/ 1126197 w 3176570"/>
              <a:gd name="connsiteY134" fmla="*/ 1854138 h 2704299"/>
              <a:gd name="connsiteX135" fmla="*/ 1059824 w 3176570"/>
              <a:gd name="connsiteY135" fmla="*/ 2237374 h 2704299"/>
              <a:gd name="connsiteX136" fmla="*/ 1567727 w 3176570"/>
              <a:gd name="connsiteY136" fmla="*/ 2237374 h 2704299"/>
              <a:gd name="connsiteX137" fmla="*/ 985369 w 3176570"/>
              <a:gd name="connsiteY137" fmla="*/ 2659281 h 2704299"/>
              <a:gd name="connsiteX138" fmla="*/ 987101 w 3176570"/>
              <a:gd name="connsiteY138" fmla="*/ 2660724 h 2704299"/>
              <a:gd name="connsiteX139" fmla="*/ 1552721 w 3176570"/>
              <a:gd name="connsiteY139" fmla="*/ 2284702 h 2704299"/>
              <a:gd name="connsiteX140" fmla="*/ 1551567 w 3176570"/>
              <a:gd name="connsiteY140" fmla="*/ 2282393 h 2704299"/>
              <a:gd name="connsiteX141" fmla="*/ 1548681 w 3176570"/>
              <a:gd name="connsiteY141" fmla="*/ 2282105 h 2704299"/>
              <a:gd name="connsiteX142" fmla="*/ 1057515 w 3176570"/>
              <a:gd name="connsiteY142" fmla="*/ 2282105 h 2704299"/>
              <a:gd name="connsiteX143" fmla="*/ 1049723 w 3176570"/>
              <a:gd name="connsiteY143" fmla="*/ 2289031 h 2704299"/>
              <a:gd name="connsiteX144" fmla="*/ 997201 w 3176570"/>
              <a:gd name="connsiteY144" fmla="*/ 2589444 h 2704299"/>
              <a:gd name="connsiteX145" fmla="*/ 985369 w 3176570"/>
              <a:gd name="connsiteY145" fmla="*/ 2659281 h 2704299"/>
              <a:gd name="connsiteX146" fmla="*/ 1183914 w 3176570"/>
              <a:gd name="connsiteY146" fmla="*/ 1843460 h 2704299"/>
              <a:gd name="connsiteX147" fmla="*/ 1183048 w 3176570"/>
              <a:gd name="connsiteY147" fmla="*/ 1845192 h 2704299"/>
              <a:gd name="connsiteX148" fmla="*/ 1606397 w 3176570"/>
              <a:gd name="connsiteY148" fmla="*/ 2209671 h 2704299"/>
              <a:gd name="connsiteX149" fmla="*/ 1605820 w 3176570"/>
              <a:gd name="connsiteY149" fmla="*/ 2202167 h 2704299"/>
              <a:gd name="connsiteX150" fmla="*/ 1539158 w 3176570"/>
              <a:gd name="connsiteY150" fmla="*/ 1851541 h 2704299"/>
              <a:gd name="connsiteX151" fmla="*/ 1528769 w 3176570"/>
              <a:gd name="connsiteY151" fmla="*/ 1842595 h 2704299"/>
              <a:gd name="connsiteX152" fmla="*/ 1192283 w 3176570"/>
              <a:gd name="connsiteY152" fmla="*/ 1842595 h 2704299"/>
              <a:gd name="connsiteX153" fmla="*/ 1183914 w 3176570"/>
              <a:gd name="connsiteY153" fmla="*/ 1843460 h 2704299"/>
              <a:gd name="connsiteX154" fmla="*/ 1457778 w 3176570"/>
              <a:gd name="connsiteY154" fmla="*/ 1424728 h 2704299"/>
              <a:gd name="connsiteX155" fmla="*/ 1454315 w 3176570"/>
              <a:gd name="connsiteY155" fmla="*/ 1424151 h 2704299"/>
              <a:gd name="connsiteX156" fmla="*/ 1187088 w 3176570"/>
              <a:gd name="connsiteY156" fmla="*/ 1798442 h 2704299"/>
              <a:gd name="connsiteX157" fmla="*/ 1528480 w 3176570"/>
              <a:gd name="connsiteY157" fmla="*/ 1798442 h 2704299"/>
              <a:gd name="connsiteX158" fmla="*/ 1457778 w 3176570"/>
              <a:gd name="connsiteY158" fmla="*/ 1424728 h 2704299"/>
              <a:gd name="connsiteX159" fmla="*/ 1137741 w 3176570"/>
              <a:gd name="connsiteY159" fmla="*/ 1789207 h 2704299"/>
              <a:gd name="connsiteX160" fmla="*/ 1139184 w 3176570"/>
              <a:gd name="connsiteY160" fmla="*/ 1789784 h 2704299"/>
              <a:gd name="connsiteX161" fmla="*/ 1144378 w 3176570"/>
              <a:gd name="connsiteY161" fmla="*/ 1782858 h 2704299"/>
              <a:gd name="connsiteX162" fmla="*/ 1438443 w 3176570"/>
              <a:gd name="connsiteY162" fmla="*/ 1371052 h 2704299"/>
              <a:gd name="connsiteX163" fmla="*/ 1443349 w 3176570"/>
              <a:gd name="connsiteY163" fmla="*/ 1355757 h 2704299"/>
              <a:gd name="connsiteX164" fmla="*/ 1436134 w 3176570"/>
              <a:gd name="connsiteY164" fmla="*/ 1348543 h 2704299"/>
              <a:gd name="connsiteX165" fmla="*/ 1222872 w 3176570"/>
              <a:gd name="connsiteY165" fmla="*/ 1348254 h 2704299"/>
              <a:gd name="connsiteX166" fmla="*/ 1213926 w 3176570"/>
              <a:gd name="connsiteY166" fmla="*/ 1355757 h 2704299"/>
              <a:gd name="connsiteX167" fmla="*/ 1205557 w 3176570"/>
              <a:gd name="connsiteY167" fmla="*/ 1397890 h 2704299"/>
              <a:gd name="connsiteX168" fmla="*/ 1148130 w 3176570"/>
              <a:gd name="connsiteY168" fmla="*/ 1724276 h 2704299"/>
              <a:gd name="connsiteX169" fmla="*/ 1137741 w 3176570"/>
              <a:gd name="connsiteY169" fmla="*/ 1789207 h 2704299"/>
              <a:gd name="connsiteX170" fmla="*/ 2918579 w 3176570"/>
              <a:gd name="connsiteY170" fmla="*/ 1982268 h 2704299"/>
              <a:gd name="connsiteX171" fmla="*/ 2951188 w 3176570"/>
              <a:gd name="connsiteY171" fmla="*/ 1947927 h 2704299"/>
              <a:gd name="connsiteX172" fmla="*/ 2916558 w 3176570"/>
              <a:gd name="connsiteY172" fmla="*/ 1916471 h 2704299"/>
              <a:gd name="connsiteX173" fmla="*/ 2883660 w 3176570"/>
              <a:gd name="connsiteY173" fmla="*/ 1950524 h 2704299"/>
              <a:gd name="connsiteX174" fmla="*/ 2918579 w 3176570"/>
              <a:gd name="connsiteY174" fmla="*/ 1982268 h 2704299"/>
              <a:gd name="connsiteX175" fmla="*/ 2465505 w 3176570"/>
              <a:gd name="connsiteY175" fmla="*/ 2346458 h 2704299"/>
              <a:gd name="connsiteX176" fmla="*/ 2499269 w 3176570"/>
              <a:gd name="connsiteY176" fmla="*/ 2314426 h 2704299"/>
              <a:gd name="connsiteX177" fmla="*/ 2465505 w 3176570"/>
              <a:gd name="connsiteY177" fmla="*/ 2281527 h 2704299"/>
              <a:gd name="connsiteX178" fmla="*/ 2432318 w 3176570"/>
              <a:gd name="connsiteY178" fmla="*/ 2312983 h 2704299"/>
              <a:gd name="connsiteX179" fmla="*/ 2465505 w 3176570"/>
              <a:gd name="connsiteY179" fmla="*/ 2346458 h 27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176570" h="2704299">
                <a:moveTo>
                  <a:pt x="590301" y="0"/>
                </a:moveTo>
                <a:cubicBezTo>
                  <a:pt x="587127" y="11255"/>
                  <a:pt x="584529" y="23087"/>
                  <a:pt x="580778" y="34053"/>
                </a:cubicBezTo>
                <a:cubicBezTo>
                  <a:pt x="574718" y="52522"/>
                  <a:pt x="571832" y="71280"/>
                  <a:pt x="571832" y="90903"/>
                </a:cubicBezTo>
                <a:cubicBezTo>
                  <a:pt x="570389" y="239523"/>
                  <a:pt x="568657" y="388142"/>
                  <a:pt x="566926" y="536762"/>
                </a:cubicBezTo>
                <a:cubicBezTo>
                  <a:pt x="566637" y="552634"/>
                  <a:pt x="566637" y="568795"/>
                  <a:pt x="565772" y="584667"/>
                </a:cubicBezTo>
                <a:cubicBezTo>
                  <a:pt x="565194" y="593901"/>
                  <a:pt x="568657" y="598230"/>
                  <a:pt x="577892" y="600539"/>
                </a:cubicBezTo>
                <a:cubicBezTo>
                  <a:pt x="649460" y="619585"/>
                  <a:pt x="721029" y="639209"/>
                  <a:pt x="792597" y="658255"/>
                </a:cubicBezTo>
                <a:cubicBezTo>
                  <a:pt x="1158807" y="755796"/>
                  <a:pt x="1525306" y="853048"/>
                  <a:pt x="1891516" y="950300"/>
                </a:cubicBezTo>
                <a:cubicBezTo>
                  <a:pt x="2272155" y="1051592"/>
                  <a:pt x="2652795" y="1152884"/>
                  <a:pt x="3033434" y="1254176"/>
                </a:cubicBezTo>
                <a:cubicBezTo>
                  <a:pt x="3062581" y="1261968"/>
                  <a:pt x="3091728" y="1270048"/>
                  <a:pt x="3121740" y="1278417"/>
                </a:cubicBezTo>
                <a:cubicBezTo>
                  <a:pt x="3121163" y="1284477"/>
                  <a:pt x="3120586" y="1291403"/>
                  <a:pt x="3119720" y="1298041"/>
                </a:cubicBezTo>
                <a:cubicBezTo>
                  <a:pt x="3117123" y="1320262"/>
                  <a:pt x="3117700" y="1342482"/>
                  <a:pt x="3122606" y="1364703"/>
                </a:cubicBezTo>
                <a:cubicBezTo>
                  <a:pt x="3128378" y="1392407"/>
                  <a:pt x="3123183" y="1417802"/>
                  <a:pt x="3105002" y="1440023"/>
                </a:cubicBezTo>
                <a:cubicBezTo>
                  <a:pt x="3093171" y="1454452"/>
                  <a:pt x="3077587" y="1463110"/>
                  <a:pt x="3059406" y="1465707"/>
                </a:cubicBezTo>
                <a:cubicBezTo>
                  <a:pt x="3051615" y="1466861"/>
                  <a:pt x="3048441" y="1470324"/>
                  <a:pt x="3047863" y="1478404"/>
                </a:cubicBezTo>
                <a:cubicBezTo>
                  <a:pt x="3038917" y="1578542"/>
                  <a:pt x="3029394" y="1678680"/>
                  <a:pt x="3019871" y="1778818"/>
                </a:cubicBezTo>
                <a:cubicBezTo>
                  <a:pt x="3019871" y="1779684"/>
                  <a:pt x="3019871" y="1780261"/>
                  <a:pt x="3020159" y="1783147"/>
                </a:cubicBezTo>
                <a:cubicBezTo>
                  <a:pt x="3045555" y="1762657"/>
                  <a:pt x="3070084" y="1743034"/>
                  <a:pt x="3096057" y="1722545"/>
                </a:cubicBezTo>
                <a:cubicBezTo>
                  <a:pt x="3123183" y="1756309"/>
                  <a:pt x="3149733" y="1789495"/>
                  <a:pt x="3176571" y="1823260"/>
                </a:cubicBezTo>
                <a:cubicBezTo>
                  <a:pt x="3173108" y="1826145"/>
                  <a:pt x="3171088" y="1827877"/>
                  <a:pt x="3168779" y="1829897"/>
                </a:cubicBezTo>
                <a:cubicBezTo>
                  <a:pt x="3129532" y="1861352"/>
                  <a:pt x="3090573" y="1892808"/>
                  <a:pt x="3051037" y="1923686"/>
                </a:cubicBezTo>
                <a:cubicBezTo>
                  <a:pt x="3044689" y="1928592"/>
                  <a:pt x="3042957" y="1933209"/>
                  <a:pt x="3045266" y="1941001"/>
                </a:cubicBezTo>
                <a:cubicBezTo>
                  <a:pt x="3074413" y="2040850"/>
                  <a:pt x="3103271" y="2140988"/>
                  <a:pt x="3132418" y="2240837"/>
                </a:cubicBezTo>
                <a:cubicBezTo>
                  <a:pt x="3134438" y="2248340"/>
                  <a:pt x="3136746" y="2255555"/>
                  <a:pt x="3138766" y="2263058"/>
                </a:cubicBezTo>
                <a:cubicBezTo>
                  <a:pt x="3142230" y="2275756"/>
                  <a:pt x="3146847" y="2287588"/>
                  <a:pt x="3157524" y="2296245"/>
                </a:cubicBezTo>
                <a:cubicBezTo>
                  <a:pt x="3159833" y="2297977"/>
                  <a:pt x="3160987" y="2301151"/>
                  <a:pt x="3162719" y="2303460"/>
                </a:cubicBezTo>
                <a:cubicBezTo>
                  <a:pt x="3138189" y="2320775"/>
                  <a:pt x="3002844" y="2315291"/>
                  <a:pt x="2933873" y="2294514"/>
                </a:cubicBezTo>
                <a:cubicBezTo>
                  <a:pt x="2858265" y="2271716"/>
                  <a:pt x="2792757" y="2231603"/>
                  <a:pt x="2735906" y="2176772"/>
                </a:cubicBezTo>
                <a:cubicBezTo>
                  <a:pt x="2728115" y="2182833"/>
                  <a:pt x="2721189" y="2188027"/>
                  <a:pt x="2714263" y="2193799"/>
                </a:cubicBezTo>
                <a:cubicBezTo>
                  <a:pt x="2671841" y="2228140"/>
                  <a:pt x="2629420" y="2262481"/>
                  <a:pt x="2586710" y="2296534"/>
                </a:cubicBezTo>
                <a:cubicBezTo>
                  <a:pt x="2582381" y="2299997"/>
                  <a:pt x="2580361" y="2303460"/>
                  <a:pt x="2580361" y="2308943"/>
                </a:cubicBezTo>
                <a:cubicBezTo>
                  <a:pt x="2580649" y="2327123"/>
                  <a:pt x="2576609" y="2344438"/>
                  <a:pt x="2568240" y="2360599"/>
                </a:cubicBezTo>
                <a:cubicBezTo>
                  <a:pt x="2566509" y="2364062"/>
                  <a:pt x="2565066" y="2368391"/>
                  <a:pt x="2565066" y="2372431"/>
                </a:cubicBezTo>
                <a:cubicBezTo>
                  <a:pt x="2564777" y="2413986"/>
                  <a:pt x="2564777" y="2455831"/>
                  <a:pt x="2564489" y="2497387"/>
                </a:cubicBezTo>
                <a:cubicBezTo>
                  <a:pt x="2564489" y="2498541"/>
                  <a:pt x="2564777" y="2499407"/>
                  <a:pt x="2565066" y="2502004"/>
                </a:cubicBezTo>
                <a:cubicBezTo>
                  <a:pt x="2606333" y="2502004"/>
                  <a:pt x="2647312" y="2502004"/>
                  <a:pt x="2689733" y="2502004"/>
                </a:cubicBezTo>
                <a:cubicBezTo>
                  <a:pt x="2689733" y="2559143"/>
                  <a:pt x="2689733" y="2614839"/>
                  <a:pt x="2689733" y="2671690"/>
                </a:cubicBezTo>
                <a:cubicBezTo>
                  <a:pt x="2734752" y="2671690"/>
                  <a:pt x="2778616" y="2671690"/>
                  <a:pt x="2823058" y="2671690"/>
                </a:cubicBezTo>
                <a:cubicBezTo>
                  <a:pt x="2823058" y="2682945"/>
                  <a:pt x="2823058" y="2693334"/>
                  <a:pt x="2823058" y="2704300"/>
                </a:cubicBezTo>
                <a:cubicBezTo>
                  <a:pt x="1955870" y="2704300"/>
                  <a:pt x="1088682" y="2704300"/>
                  <a:pt x="220916" y="2704300"/>
                </a:cubicBezTo>
                <a:cubicBezTo>
                  <a:pt x="220916" y="2693622"/>
                  <a:pt x="220916" y="2683233"/>
                  <a:pt x="220916" y="2671979"/>
                </a:cubicBezTo>
                <a:cubicBezTo>
                  <a:pt x="272284" y="2671979"/>
                  <a:pt x="323363" y="2671979"/>
                  <a:pt x="375019" y="2671979"/>
                </a:cubicBezTo>
                <a:cubicBezTo>
                  <a:pt x="344718" y="2395806"/>
                  <a:pt x="314128" y="2120787"/>
                  <a:pt x="283827" y="1844903"/>
                </a:cubicBezTo>
                <a:cubicBezTo>
                  <a:pt x="280653" y="1845480"/>
                  <a:pt x="278056" y="1846058"/>
                  <a:pt x="275458" y="1846635"/>
                </a:cubicBezTo>
                <a:cubicBezTo>
                  <a:pt x="262184" y="1849521"/>
                  <a:pt x="253238" y="1846346"/>
                  <a:pt x="246023" y="1835669"/>
                </a:cubicBezTo>
                <a:cubicBezTo>
                  <a:pt x="239386" y="1825857"/>
                  <a:pt x="240251" y="1814602"/>
                  <a:pt x="247466" y="1803925"/>
                </a:cubicBezTo>
                <a:cubicBezTo>
                  <a:pt x="250352" y="1799596"/>
                  <a:pt x="252949" y="1794979"/>
                  <a:pt x="254392" y="1790073"/>
                </a:cubicBezTo>
                <a:cubicBezTo>
                  <a:pt x="258432" y="1776509"/>
                  <a:pt x="261606" y="1762946"/>
                  <a:pt x="265647" y="1749383"/>
                </a:cubicBezTo>
                <a:cubicBezTo>
                  <a:pt x="271130" y="1730913"/>
                  <a:pt x="269110" y="1712156"/>
                  <a:pt x="267089" y="1693686"/>
                </a:cubicBezTo>
                <a:cubicBezTo>
                  <a:pt x="257278" y="1604803"/>
                  <a:pt x="247466" y="1515631"/>
                  <a:pt x="237366" y="1426748"/>
                </a:cubicBezTo>
                <a:cubicBezTo>
                  <a:pt x="232460" y="1383461"/>
                  <a:pt x="227842" y="1340174"/>
                  <a:pt x="222936" y="1296886"/>
                </a:cubicBezTo>
                <a:cubicBezTo>
                  <a:pt x="221782" y="1287652"/>
                  <a:pt x="218031" y="1279860"/>
                  <a:pt x="211393" y="1272934"/>
                </a:cubicBezTo>
                <a:cubicBezTo>
                  <a:pt x="120778" y="1175105"/>
                  <a:pt x="56136" y="1063135"/>
                  <a:pt x="23238" y="933273"/>
                </a:cubicBezTo>
                <a:cubicBezTo>
                  <a:pt x="-50350" y="643537"/>
                  <a:pt x="53828" y="329849"/>
                  <a:pt x="293350" y="143425"/>
                </a:cubicBezTo>
                <a:cubicBezTo>
                  <a:pt x="374730" y="79937"/>
                  <a:pt x="465634" y="35207"/>
                  <a:pt x="564617" y="6349"/>
                </a:cubicBezTo>
                <a:cubicBezTo>
                  <a:pt x="572409" y="4040"/>
                  <a:pt x="580489" y="2309"/>
                  <a:pt x="588570" y="289"/>
                </a:cubicBezTo>
                <a:cubicBezTo>
                  <a:pt x="589147" y="0"/>
                  <a:pt x="589724" y="0"/>
                  <a:pt x="590301" y="0"/>
                </a:cubicBezTo>
                <a:close/>
                <a:moveTo>
                  <a:pt x="2657124" y="2074037"/>
                </a:moveTo>
                <a:cubicBezTo>
                  <a:pt x="2587287" y="1945330"/>
                  <a:pt x="2577475" y="1812005"/>
                  <a:pt x="2626823" y="1674063"/>
                </a:cubicBezTo>
                <a:cubicBezTo>
                  <a:pt x="2637789" y="1688492"/>
                  <a:pt x="2651929" y="1697149"/>
                  <a:pt x="2666935" y="1704941"/>
                </a:cubicBezTo>
                <a:cubicBezTo>
                  <a:pt x="2754087" y="1749960"/>
                  <a:pt x="2841239" y="1794979"/>
                  <a:pt x="2927813" y="1840863"/>
                </a:cubicBezTo>
                <a:cubicBezTo>
                  <a:pt x="2937336" y="1846058"/>
                  <a:pt x="2944262" y="1846058"/>
                  <a:pt x="2951477" y="1838554"/>
                </a:cubicBezTo>
                <a:cubicBezTo>
                  <a:pt x="2951765" y="1838266"/>
                  <a:pt x="2951765" y="1838266"/>
                  <a:pt x="2952054" y="1837977"/>
                </a:cubicBezTo>
                <a:cubicBezTo>
                  <a:pt x="2966772" y="1829608"/>
                  <a:pt x="2971678" y="1816911"/>
                  <a:pt x="2973120" y="1800173"/>
                </a:cubicBezTo>
                <a:cubicBezTo>
                  <a:pt x="2978604" y="1734665"/>
                  <a:pt x="2985530" y="1669157"/>
                  <a:pt x="2991878" y="1603360"/>
                </a:cubicBezTo>
                <a:cubicBezTo>
                  <a:pt x="2996207" y="1558919"/>
                  <a:pt x="3000247" y="1514477"/>
                  <a:pt x="3004576" y="1470035"/>
                </a:cubicBezTo>
                <a:cubicBezTo>
                  <a:pt x="3005442" y="1462532"/>
                  <a:pt x="3003133" y="1457915"/>
                  <a:pt x="2997073" y="1453586"/>
                </a:cubicBezTo>
                <a:cubicBezTo>
                  <a:pt x="2949457" y="1417802"/>
                  <a:pt x="2896646" y="1390964"/>
                  <a:pt x="2842393" y="1367012"/>
                </a:cubicBezTo>
                <a:cubicBezTo>
                  <a:pt x="2744564" y="1323436"/>
                  <a:pt x="2643272" y="1289383"/>
                  <a:pt x="2541114" y="1258216"/>
                </a:cubicBezTo>
                <a:cubicBezTo>
                  <a:pt x="2333623" y="1194729"/>
                  <a:pt x="2122959" y="1143650"/>
                  <a:pt x="1912005" y="1094302"/>
                </a:cubicBezTo>
                <a:cubicBezTo>
                  <a:pt x="1762809" y="1059384"/>
                  <a:pt x="1613612" y="1024754"/>
                  <a:pt x="1464704" y="990124"/>
                </a:cubicBezTo>
                <a:cubicBezTo>
                  <a:pt x="1438731" y="984064"/>
                  <a:pt x="1413048" y="977138"/>
                  <a:pt x="1387075" y="970789"/>
                </a:cubicBezTo>
                <a:cubicBezTo>
                  <a:pt x="1387075" y="1000513"/>
                  <a:pt x="1387075" y="1029948"/>
                  <a:pt x="1387075" y="1060827"/>
                </a:cubicBezTo>
                <a:cubicBezTo>
                  <a:pt x="1411028" y="1060827"/>
                  <a:pt x="1434114" y="1060827"/>
                  <a:pt x="1458355" y="1060827"/>
                </a:cubicBezTo>
                <a:cubicBezTo>
                  <a:pt x="1458355" y="1091128"/>
                  <a:pt x="1458355" y="1119986"/>
                  <a:pt x="1458355" y="1149998"/>
                </a:cubicBezTo>
                <a:cubicBezTo>
                  <a:pt x="1488079" y="1149998"/>
                  <a:pt x="1516648" y="1149998"/>
                  <a:pt x="1545795" y="1149998"/>
                </a:cubicBezTo>
                <a:cubicBezTo>
                  <a:pt x="1545795" y="1217238"/>
                  <a:pt x="1545795" y="1283035"/>
                  <a:pt x="1545795" y="1349985"/>
                </a:cubicBezTo>
                <a:cubicBezTo>
                  <a:pt x="1526172" y="1349985"/>
                  <a:pt x="1507414" y="1349985"/>
                  <a:pt x="1488079" y="1349985"/>
                </a:cubicBezTo>
                <a:cubicBezTo>
                  <a:pt x="1572345" y="1791516"/>
                  <a:pt x="1656611" y="2231891"/>
                  <a:pt x="1740588" y="2671979"/>
                </a:cubicBezTo>
                <a:cubicBezTo>
                  <a:pt x="1959621" y="2671979"/>
                  <a:pt x="2177789" y="2671979"/>
                  <a:pt x="2395668" y="2671979"/>
                </a:cubicBezTo>
                <a:cubicBezTo>
                  <a:pt x="2395668" y="2598390"/>
                  <a:pt x="2395668" y="2525668"/>
                  <a:pt x="2395668" y="2450636"/>
                </a:cubicBezTo>
                <a:cubicBezTo>
                  <a:pt x="2347764" y="2489018"/>
                  <a:pt x="2301591" y="2526245"/>
                  <a:pt x="2253975" y="2564337"/>
                </a:cubicBezTo>
                <a:cubicBezTo>
                  <a:pt x="2227137" y="2530574"/>
                  <a:pt x="2200587" y="2497387"/>
                  <a:pt x="2173749" y="2463623"/>
                </a:cubicBezTo>
                <a:cubicBezTo>
                  <a:pt x="2181829" y="2456985"/>
                  <a:pt x="2188755" y="2450636"/>
                  <a:pt x="2195970" y="2444865"/>
                </a:cubicBezTo>
                <a:cubicBezTo>
                  <a:pt x="2247338" y="2403886"/>
                  <a:pt x="2298417" y="2362907"/>
                  <a:pt x="2350073" y="2322218"/>
                </a:cubicBezTo>
                <a:cubicBezTo>
                  <a:pt x="2357287" y="2316446"/>
                  <a:pt x="2361039" y="2309809"/>
                  <a:pt x="2361327" y="2300574"/>
                </a:cubicBezTo>
                <a:cubicBezTo>
                  <a:pt x="2362193" y="2278642"/>
                  <a:pt x="2369985" y="2259307"/>
                  <a:pt x="2383548" y="2241992"/>
                </a:cubicBezTo>
                <a:cubicBezTo>
                  <a:pt x="2411540" y="2206785"/>
                  <a:pt x="2448190" y="2195242"/>
                  <a:pt x="2491766" y="2201302"/>
                </a:cubicBezTo>
                <a:cubicBezTo>
                  <a:pt x="2495229" y="2201879"/>
                  <a:pt x="2500135" y="2200436"/>
                  <a:pt x="2502732" y="2198127"/>
                </a:cubicBezTo>
                <a:cubicBezTo>
                  <a:pt x="2553523" y="2156860"/>
                  <a:pt x="2604890" y="2115882"/>
                  <a:pt x="2657124" y="2074037"/>
                </a:cubicBezTo>
                <a:close/>
                <a:moveTo>
                  <a:pt x="381368" y="2671979"/>
                </a:moveTo>
                <a:cubicBezTo>
                  <a:pt x="385697" y="2671979"/>
                  <a:pt x="389448" y="2671979"/>
                  <a:pt x="392911" y="2671979"/>
                </a:cubicBezTo>
                <a:cubicBezTo>
                  <a:pt x="564906" y="2671979"/>
                  <a:pt x="736901" y="2671979"/>
                  <a:pt x="909184" y="2671690"/>
                </a:cubicBezTo>
                <a:cubicBezTo>
                  <a:pt x="918707" y="2671690"/>
                  <a:pt x="931405" y="2674576"/>
                  <a:pt x="936888" y="2669670"/>
                </a:cubicBezTo>
                <a:cubicBezTo>
                  <a:pt x="942948" y="2664187"/>
                  <a:pt x="942659" y="2651489"/>
                  <a:pt x="944391" y="2641678"/>
                </a:cubicBezTo>
                <a:cubicBezTo>
                  <a:pt x="957954" y="2562895"/>
                  <a:pt x="971229" y="2484112"/>
                  <a:pt x="985081" y="2405618"/>
                </a:cubicBezTo>
                <a:cubicBezTo>
                  <a:pt x="1005570" y="2288453"/>
                  <a:pt x="1026348" y="2171289"/>
                  <a:pt x="1047126" y="2054125"/>
                </a:cubicBezTo>
                <a:cubicBezTo>
                  <a:pt x="1067904" y="1936095"/>
                  <a:pt x="1088393" y="1818065"/>
                  <a:pt x="1109171" y="1700035"/>
                </a:cubicBezTo>
                <a:cubicBezTo>
                  <a:pt x="1127929" y="1593260"/>
                  <a:pt x="1146975" y="1486196"/>
                  <a:pt x="1165733" y="1379421"/>
                </a:cubicBezTo>
                <a:cubicBezTo>
                  <a:pt x="1167465" y="1369609"/>
                  <a:pt x="1168619" y="1359509"/>
                  <a:pt x="1170350" y="1348543"/>
                </a:cubicBezTo>
                <a:cubicBezTo>
                  <a:pt x="1162847" y="1348543"/>
                  <a:pt x="1157364" y="1348543"/>
                  <a:pt x="1151593" y="1348543"/>
                </a:cubicBezTo>
                <a:cubicBezTo>
                  <a:pt x="1141492" y="1348543"/>
                  <a:pt x="1131103" y="1348543"/>
                  <a:pt x="1121003" y="1348831"/>
                </a:cubicBezTo>
                <a:cubicBezTo>
                  <a:pt x="1113211" y="1349120"/>
                  <a:pt x="1110902" y="1346234"/>
                  <a:pt x="1110902" y="1338154"/>
                </a:cubicBezTo>
                <a:cubicBezTo>
                  <a:pt x="1111191" y="1278129"/>
                  <a:pt x="1111191" y="1217815"/>
                  <a:pt x="1111191" y="1157790"/>
                </a:cubicBezTo>
                <a:cubicBezTo>
                  <a:pt x="1111191" y="1155193"/>
                  <a:pt x="1111191" y="1152596"/>
                  <a:pt x="1111191" y="1148555"/>
                </a:cubicBezTo>
                <a:cubicBezTo>
                  <a:pt x="1141204" y="1148555"/>
                  <a:pt x="1170350" y="1148555"/>
                  <a:pt x="1200651" y="1148555"/>
                </a:cubicBezTo>
                <a:cubicBezTo>
                  <a:pt x="1200651" y="1118254"/>
                  <a:pt x="1200651" y="1089108"/>
                  <a:pt x="1200651" y="1059095"/>
                </a:cubicBezTo>
                <a:cubicBezTo>
                  <a:pt x="1223449" y="1059095"/>
                  <a:pt x="1244804" y="1059095"/>
                  <a:pt x="1266737" y="1059095"/>
                </a:cubicBezTo>
                <a:cubicBezTo>
                  <a:pt x="1266737" y="1055344"/>
                  <a:pt x="1266737" y="1052746"/>
                  <a:pt x="1266737" y="1049860"/>
                </a:cubicBezTo>
                <a:cubicBezTo>
                  <a:pt x="1266737" y="1015519"/>
                  <a:pt x="1266160" y="980889"/>
                  <a:pt x="1266448" y="946548"/>
                </a:cubicBezTo>
                <a:cubicBezTo>
                  <a:pt x="1266448" y="939334"/>
                  <a:pt x="1264428" y="936448"/>
                  <a:pt x="1257213" y="934428"/>
                </a:cubicBezTo>
                <a:cubicBezTo>
                  <a:pt x="1164867" y="910187"/>
                  <a:pt x="1072521" y="885657"/>
                  <a:pt x="980175" y="861128"/>
                </a:cubicBezTo>
                <a:cubicBezTo>
                  <a:pt x="829824" y="821304"/>
                  <a:pt x="679473" y="781191"/>
                  <a:pt x="529122" y="741367"/>
                </a:cubicBezTo>
                <a:cubicBezTo>
                  <a:pt x="524504" y="740212"/>
                  <a:pt x="521041" y="739058"/>
                  <a:pt x="517867" y="744830"/>
                </a:cubicBezTo>
                <a:cubicBezTo>
                  <a:pt x="432735" y="891718"/>
                  <a:pt x="347027" y="1038029"/>
                  <a:pt x="261895" y="1184917"/>
                </a:cubicBezTo>
                <a:cubicBezTo>
                  <a:pt x="256412" y="1194151"/>
                  <a:pt x="252372" y="1204252"/>
                  <a:pt x="248909" y="1214352"/>
                </a:cubicBezTo>
                <a:cubicBezTo>
                  <a:pt x="243426" y="1231090"/>
                  <a:pt x="237943" y="1247828"/>
                  <a:pt x="234191" y="1265142"/>
                </a:cubicBezTo>
                <a:cubicBezTo>
                  <a:pt x="231594" y="1276974"/>
                  <a:pt x="229574" y="1289672"/>
                  <a:pt x="230728" y="1301792"/>
                </a:cubicBezTo>
                <a:cubicBezTo>
                  <a:pt x="237366" y="1367589"/>
                  <a:pt x="244869" y="1433386"/>
                  <a:pt x="252083" y="1499182"/>
                </a:cubicBezTo>
                <a:cubicBezTo>
                  <a:pt x="260741" y="1577388"/>
                  <a:pt x="269398" y="1655882"/>
                  <a:pt x="278056" y="1734088"/>
                </a:cubicBezTo>
                <a:cubicBezTo>
                  <a:pt x="281230" y="1761214"/>
                  <a:pt x="282961" y="1788341"/>
                  <a:pt x="294505" y="1814025"/>
                </a:cubicBezTo>
                <a:cubicBezTo>
                  <a:pt x="296525" y="1818354"/>
                  <a:pt x="294793" y="1824702"/>
                  <a:pt x="294216" y="1829897"/>
                </a:cubicBezTo>
                <a:cubicBezTo>
                  <a:pt x="293350" y="1838843"/>
                  <a:pt x="290465" y="1847789"/>
                  <a:pt x="291619" y="1856446"/>
                </a:cubicBezTo>
                <a:cubicBezTo>
                  <a:pt x="296525" y="1903774"/>
                  <a:pt x="302296" y="1951101"/>
                  <a:pt x="307491" y="1998717"/>
                </a:cubicBezTo>
                <a:cubicBezTo>
                  <a:pt x="318746" y="2101164"/>
                  <a:pt x="330000" y="2203610"/>
                  <a:pt x="341255" y="2306057"/>
                </a:cubicBezTo>
                <a:cubicBezTo>
                  <a:pt x="352798" y="2411966"/>
                  <a:pt x="364341" y="2518164"/>
                  <a:pt x="375885" y="2624074"/>
                </a:cubicBezTo>
                <a:cubicBezTo>
                  <a:pt x="377039" y="2639657"/>
                  <a:pt x="379348" y="2655529"/>
                  <a:pt x="381368" y="2671979"/>
                </a:cubicBezTo>
                <a:close/>
                <a:moveTo>
                  <a:pt x="1695858" y="2671401"/>
                </a:moveTo>
                <a:cubicBezTo>
                  <a:pt x="1671328" y="2544137"/>
                  <a:pt x="1647087" y="2418315"/>
                  <a:pt x="1622269" y="2290185"/>
                </a:cubicBezTo>
                <a:cubicBezTo>
                  <a:pt x="1430651" y="2417738"/>
                  <a:pt x="1241630" y="2543560"/>
                  <a:pt x="1052320" y="2669381"/>
                </a:cubicBezTo>
                <a:cubicBezTo>
                  <a:pt x="1052609" y="2669959"/>
                  <a:pt x="1053186" y="2670824"/>
                  <a:pt x="1053475" y="2671401"/>
                </a:cubicBezTo>
                <a:cubicBezTo>
                  <a:pt x="1266737" y="2671401"/>
                  <a:pt x="1479999" y="2671401"/>
                  <a:pt x="1695858" y="2671401"/>
                </a:cubicBezTo>
                <a:close/>
                <a:moveTo>
                  <a:pt x="1567727" y="2237374"/>
                </a:moveTo>
                <a:cubicBezTo>
                  <a:pt x="1568016" y="2236797"/>
                  <a:pt x="1568305" y="2235931"/>
                  <a:pt x="1568593" y="2235354"/>
                </a:cubicBezTo>
                <a:cubicBezTo>
                  <a:pt x="1421705" y="2108667"/>
                  <a:pt x="1274817" y="1981979"/>
                  <a:pt x="1126197" y="1854138"/>
                </a:cubicBezTo>
                <a:cubicBezTo>
                  <a:pt x="1103688" y="1983422"/>
                  <a:pt x="1081756" y="2110398"/>
                  <a:pt x="1059824" y="2237374"/>
                </a:cubicBezTo>
                <a:cubicBezTo>
                  <a:pt x="1229798" y="2237374"/>
                  <a:pt x="1398907" y="2237374"/>
                  <a:pt x="1567727" y="2237374"/>
                </a:cubicBezTo>
                <a:close/>
                <a:moveTo>
                  <a:pt x="985369" y="2659281"/>
                </a:moveTo>
                <a:cubicBezTo>
                  <a:pt x="985947" y="2659858"/>
                  <a:pt x="986524" y="2660147"/>
                  <a:pt x="987101" y="2660724"/>
                </a:cubicBezTo>
                <a:cubicBezTo>
                  <a:pt x="1175545" y="2535479"/>
                  <a:pt x="1364277" y="2409946"/>
                  <a:pt x="1552721" y="2284702"/>
                </a:cubicBezTo>
                <a:cubicBezTo>
                  <a:pt x="1552433" y="2283836"/>
                  <a:pt x="1552144" y="2283259"/>
                  <a:pt x="1551567" y="2282393"/>
                </a:cubicBezTo>
                <a:cubicBezTo>
                  <a:pt x="1550701" y="2282393"/>
                  <a:pt x="1549547" y="2282105"/>
                  <a:pt x="1548681" y="2282105"/>
                </a:cubicBezTo>
                <a:cubicBezTo>
                  <a:pt x="1385055" y="2282105"/>
                  <a:pt x="1221141" y="2282393"/>
                  <a:pt x="1057515" y="2282105"/>
                </a:cubicBezTo>
                <a:cubicBezTo>
                  <a:pt x="1052320" y="2282105"/>
                  <a:pt x="1050589" y="2283836"/>
                  <a:pt x="1049723" y="2289031"/>
                </a:cubicBezTo>
                <a:cubicBezTo>
                  <a:pt x="1032408" y="2389169"/>
                  <a:pt x="1014805" y="2489306"/>
                  <a:pt x="997201" y="2589444"/>
                </a:cubicBezTo>
                <a:cubicBezTo>
                  <a:pt x="993450" y="2612531"/>
                  <a:pt x="989410" y="2635906"/>
                  <a:pt x="985369" y="2659281"/>
                </a:cubicBezTo>
                <a:close/>
                <a:moveTo>
                  <a:pt x="1183914" y="1843460"/>
                </a:moveTo>
                <a:cubicBezTo>
                  <a:pt x="1183625" y="1844037"/>
                  <a:pt x="1183337" y="1844615"/>
                  <a:pt x="1183048" y="1845192"/>
                </a:cubicBezTo>
                <a:cubicBezTo>
                  <a:pt x="1323587" y="1966107"/>
                  <a:pt x="1464127" y="2087312"/>
                  <a:pt x="1606397" y="2209671"/>
                </a:cubicBezTo>
                <a:cubicBezTo>
                  <a:pt x="1606109" y="2205342"/>
                  <a:pt x="1606109" y="2203899"/>
                  <a:pt x="1605820" y="2202167"/>
                </a:cubicBezTo>
                <a:cubicBezTo>
                  <a:pt x="1583599" y="2085292"/>
                  <a:pt x="1561090" y="1968416"/>
                  <a:pt x="1539158" y="1851541"/>
                </a:cubicBezTo>
                <a:cubicBezTo>
                  <a:pt x="1538004" y="1844615"/>
                  <a:pt x="1535695" y="1842595"/>
                  <a:pt x="1528769" y="1842595"/>
                </a:cubicBezTo>
                <a:cubicBezTo>
                  <a:pt x="1416511" y="1842883"/>
                  <a:pt x="1304541" y="1842595"/>
                  <a:pt x="1192283" y="1842595"/>
                </a:cubicBezTo>
                <a:cubicBezTo>
                  <a:pt x="1189108" y="1843172"/>
                  <a:pt x="1186511" y="1843172"/>
                  <a:pt x="1183914" y="1843460"/>
                </a:cubicBezTo>
                <a:close/>
                <a:moveTo>
                  <a:pt x="1457778" y="1424728"/>
                </a:moveTo>
                <a:cubicBezTo>
                  <a:pt x="1456623" y="1424440"/>
                  <a:pt x="1455469" y="1424440"/>
                  <a:pt x="1454315" y="1424151"/>
                </a:cubicBezTo>
                <a:cubicBezTo>
                  <a:pt x="1365432" y="1548530"/>
                  <a:pt x="1276837" y="1672620"/>
                  <a:pt x="1187088" y="1798442"/>
                </a:cubicBezTo>
                <a:cubicBezTo>
                  <a:pt x="1301944" y="1798442"/>
                  <a:pt x="1414202" y="1798442"/>
                  <a:pt x="1528480" y="1798442"/>
                </a:cubicBezTo>
                <a:cubicBezTo>
                  <a:pt x="1504817" y="1673197"/>
                  <a:pt x="1481153" y="1548818"/>
                  <a:pt x="1457778" y="1424728"/>
                </a:cubicBezTo>
                <a:close/>
                <a:moveTo>
                  <a:pt x="1137741" y="1789207"/>
                </a:moveTo>
                <a:cubicBezTo>
                  <a:pt x="1138318" y="1789495"/>
                  <a:pt x="1138895" y="1789495"/>
                  <a:pt x="1139184" y="1789784"/>
                </a:cubicBezTo>
                <a:cubicBezTo>
                  <a:pt x="1140915" y="1787475"/>
                  <a:pt x="1142646" y="1785167"/>
                  <a:pt x="1144378" y="1782858"/>
                </a:cubicBezTo>
                <a:cubicBezTo>
                  <a:pt x="1242496" y="1645782"/>
                  <a:pt x="1340614" y="1508417"/>
                  <a:pt x="1438443" y="1371052"/>
                </a:cubicBezTo>
                <a:cubicBezTo>
                  <a:pt x="1441329" y="1367012"/>
                  <a:pt x="1442483" y="1360952"/>
                  <a:pt x="1443349" y="1355757"/>
                </a:cubicBezTo>
                <a:cubicBezTo>
                  <a:pt x="1443926" y="1351140"/>
                  <a:pt x="1441617" y="1348543"/>
                  <a:pt x="1436134" y="1348543"/>
                </a:cubicBezTo>
                <a:cubicBezTo>
                  <a:pt x="1365143" y="1348543"/>
                  <a:pt x="1293863" y="1348543"/>
                  <a:pt x="1222872" y="1348254"/>
                </a:cubicBezTo>
                <a:cubicBezTo>
                  <a:pt x="1217389" y="1348254"/>
                  <a:pt x="1214792" y="1350563"/>
                  <a:pt x="1213926" y="1355757"/>
                </a:cubicBezTo>
                <a:cubicBezTo>
                  <a:pt x="1211329" y="1369898"/>
                  <a:pt x="1208155" y="1383750"/>
                  <a:pt x="1205557" y="1397890"/>
                </a:cubicBezTo>
                <a:cubicBezTo>
                  <a:pt x="1186511" y="1506685"/>
                  <a:pt x="1167176" y="1615481"/>
                  <a:pt x="1148130" y="1724276"/>
                </a:cubicBezTo>
                <a:cubicBezTo>
                  <a:pt x="1144667" y="1745920"/>
                  <a:pt x="1141204" y="1767563"/>
                  <a:pt x="1137741" y="1789207"/>
                </a:cubicBezTo>
                <a:close/>
                <a:moveTo>
                  <a:pt x="2918579" y="1982268"/>
                </a:moveTo>
                <a:cubicBezTo>
                  <a:pt x="2937048" y="1981979"/>
                  <a:pt x="2951188" y="1967262"/>
                  <a:pt x="2951188" y="1947927"/>
                </a:cubicBezTo>
                <a:cubicBezTo>
                  <a:pt x="2951188" y="1930612"/>
                  <a:pt x="2935605" y="1916471"/>
                  <a:pt x="2916558" y="1916471"/>
                </a:cubicBezTo>
                <a:cubicBezTo>
                  <a:pt x="2898089" y="1916471"/>
                  <a:pt x="2883660" y="1931189"/>
                  <a:pt x="2883660" y="1950524"/>
                </a:cubicBezTo>
                <a:cubicBezTo>
                  <a:pt x="2883660" y="1968128"/>
                  <a:pt x="2899244" y="1982268"/>
                  <a:pt x="2918579" y="1982268"/>
                </a:cubicBezTo>
                <a:close/>
                <a:moveTo>
                  <a:pt x="2465505" y="2346458"/>
                </a:moveTo>
                <a:cubicBezTo>
                  <a:pt x="2485129" y="2346458"/>
                  <a:pt x="2499269" y="2332895"/>
                  <a:pt x="2499269" y="2314426"/>
                </a:cubicBezTo>
                <a:cubicBezTo>
                  <a:pt x="2499269" y="2294802"/>
                  <a:pt x="2485417" y="2281527"/>
                  <a:pt x="2465505" y="2281527"/>
                </a:cubicBezTo>
                <a:cubicBezTo>
                  <a:pt x="2446170" y="2281527"/>
                  <a:pt x="2432030" y="2294802"/>
                  <a:pt x="2432318" y="2312983"/>
                </a:cubicBezTo>
                <a:cubicBezTo>
                  <a:pt x="2432607" y="2332895"/>
                  <a:pt x="2445882" y="2346458"/>
                  <a:pt x="2465505" y="234645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81870" y="2117737"/>
            <a:ext cx="593150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Jika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terjadi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kelalaian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pengelolaan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B3 yang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menimbulkan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lahan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/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tanah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terkontaminasi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maka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pihak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penghasil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wajib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menyampaikan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hal-hal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sebagai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berikut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: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5584" y="101154"/>
            <a:ext cx="4765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7.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Penanganan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Lahan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/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Fungsi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Lingkungan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Hidup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75584" y="3230325"/>
            <a:ext cx="7668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B3 yang di open dumping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open </a:t>
            </a:r>
            <a:r>
              <a:rPr lang="en-US" dirty="0" smtClean="0"/>
              <a:t>burning</a:t>
            </a:r>
          </a:p>
          <a:p>
            <a:pPr marL="342900" indent="-342900">
              <a:buAutoNum type="arabicPeriod"/>
            </a:pPr>
            <a:r>
              <a:rPr lang="fi-FI" dirty="0"/>
              <a:t>Rencana pengelolaan lahan terkontaminasi limbah </a:t>
            </a:r>
            <a:r>
              <a:rPr lang="fi-FI" dirty="0" smtClean="0"/>
              <a:t>B3</a:t>
            </a:r>
          </a:p>
          <a:p>
            <a:pPr marL="342900" indent="-342900">
              <a:buAutoNum type="arabicPeriod"/>
            </a:pPr>
            <a:r>
              <a:rPr lang="fi-FI" dirty="0"/>
              <a:t>Kesesuaian rencana dengan pelaksanaan pengelolaan lahan terkontaminasi limbah </a:t>
            </a:r>
            <a:r>
              <a:rPr lang="fi-FI" dirty="0" smtClean="0"/>
              <a:t>B3</a:t>
            </a:r>
          </a:p>
          <a:p>
            <a:pPr marL="342900" indent="-342900">
              <a:buAutoNum type="arabicPeriod"/>
            </a:pP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limbah</a:t>
            </a:r>
            <a:r>
              <a:rPr lang="en-US" dirty="0"/>
              <a:t> B3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pengelolaan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B3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perencanaan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fi-FI" dirty="0"/>
              <a:t>SSPLT (Surat Status Penyelesaian Lahan Terkontaminasi</a:t>
            </a:r>
            <a:r>
              <a:rPr lang="fi-FI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SSPLT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226" y="1619524"/>
            <a:ext cx="3189075" cy="19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48632" y="2"/>
            <a:ext cx="5048829" cy="1380564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977011" y="76505"/>
            <a:ext cx="5103752" cy="2628866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669764" y="1"/>
            <a:ext cx="2522237" cy="1380565"/>
          </a:xfrm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93792" y="1668427"/>
            <a:ext cx="579491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Melaksanakan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menyampaikan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bukti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pemenuhan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ketentuan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teknis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berupa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dokumentasi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sesuai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dengan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poin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persyaratan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ketentuan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teknis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berikut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: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5584" y="298573"/>
            <a:ext cx="4934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8.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Aspek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Ketentuan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795" t="20578" r="2433" b="50999"/>
          <a:stretch/>
        </p:blipFill>
        <p:spPr>
          <a:xfrm>
            <a:off x="224473" y="2865045"/>
            <a:ext cx="11638237" cy="3058353"/>
          </a:xfrm>
          <a:prstGeom prst="rect">
            <a:avLst/>
          </a:prstGeom>
        </p:spPr>
      </p:pic>
      <p:sp>
        <p:nvSpPr>
          <p:cNvPr id="20" name="Diamond 19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8394" y="123601"/>
            <a:ext cx="4360985" cy="2395481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444" y="336799"/>
            <a:ext cx="1061588" cy="19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01" t="12173" r="2980" b="19466"/>
          <a:stretch/>
        </p:blipFill>
        <p:spPr>
          <a:xfrm>
            <a:off x="206189" y="255202"/>
            <a:ext cx="11688838" cy="58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48632" y="2"/>
            <a:ext cx="5048829" cy="1380564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977011" y="76505"/>
            <a:ext cx="5103752" cy="2628866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669764" y="1"/>
            <a:ext cx="2522237" cy="1380565"/>
          </a:xfrm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93792" y="1668427"/>
            <a:ext cx="7154602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Melaksanakan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seluruh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ketentuan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teknis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mengenai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Sistem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Tanggap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Darurat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Pengelolaan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10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B3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sebagai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berikut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:</a:t>
            </a:r>
            <a:endParaRPr lang="en-US" sz="2000" dirty="0">
              <a:cs typeface="Calibri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75584" y="298573"/>
            <a:ext cx="4934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9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Sistem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Tanggap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Darurat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20" name="Diamond 19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8394" y="123601"/>
            <a:ext cx="4360985" cy="2395481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4634" t="19673" r="8792" b="12119"/>
          <a:stretch/>
        </p:blipFill>
        <p:spPr>
          <a:xfrm>
            <a:off x="733980" y="2519082"/>
            <a:ext cx="8239692" cy="39265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85" y="206855"/>
            <a:ext cx="2452403" cy="18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539" t="18379" r="8687" b="12761"/>
          <a:stretch/>
        </p:blipFill>
        <p:spPr>
          <a:xfrm>
            <a:off x="815787" y="197488"/>
            <a:ext cx="10515601" cy="60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539" t="19439" r="8737" b="12934"/>
          <a:stretch/>
        </p:blipFill>
        <p:spPr>
          <a:xfrm>
            <a:off x="733979" y="226512"/>
            <a:ext cx="10802470" cy="61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29362" y="617024"/>
            <a:ext cx="476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10.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Pemenuhan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Baku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Mutu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1CB3E8C-7D1F-454D-82B0-4204AD24A0F5}"/>
              </a:ext>
            </a:extLst>
          </p:cNvPr>
          <p:cNvGrpSpPr/>
          <p:nvPr/>
        </p:nvGrpSpPr>
        <p:grpSpPr>
          <a:xfrm>
            <a:off x="8184777" y="1337981"/>
            <a:ext cx="2610724" cy="2363421"/>
            <a:chOff x="319983" y="1851085"/>
            <a:chExt cx="5940139" cy="5006916"/>
          </a:xfrm>
        </p:grpSpPr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xmlns="" id="{7DFEBBCB-FBC9-4442-ACB7-7D3CF46F7B7F}"/>
                </a:ext>
              </a:extLst>
            </p:cNvPr>
            <p:cNvSpPr/>
            <p:nvPr/>
          </p:nvSpPr>
          <p:spPr>
            <a:xfrm flipH="1">
              <a:off x="4369379" y="1853705"/>
              <a:ext cx="1011092" cy="1016153"/>
            </a:xfrm>
            <a:custGeom>
              <a:avLst/>
              <a:gdLst>
                <a:gd name="connsiteX0" fmla="*/ 516363 w 1011092"/>
                <a:gd name="connsiteY0" fmla="*/ 728958 h 1069483"/>
                <a:gd name="connsiteX1" fmla="*/ 539786 w 1011092"/>
                <a:gd name="connsiteY1" fmla="*/ 850298 h 1069483"/>
                <a:gd name="connsiteX2" fmla="*/ 335318 w 1011092"/>
                <a:gd name="connsiteY2" fmla="*/ 850298 h 1069483"/>
                <a:gd name="connsiteX3" fmla="*/ 334950 w 1011092"/>
                <a:gd name="connsiteY3" fmla="*/ 849655 h 1069483"/>
                <a:gd name="connsiteX4" fmla="*/ 516363 w 1011092"/>
                <a:gd name="connsiteY4" fmla="*/ 728958 h 1069483"/>
                <a:gd name="connsiteX5" fmla="*/ 492940 w 1011092"/>
                <a:gd name="connsiteY5" fmla="*/ 726386 h 1069483"/>
                <a:gd name="connsiteX6" fmla="*/ 493859 w 1011092"/>
                <a:gd name="connsiteY6" fmla="*/ 726478 h 1069483"/>
                <a:gd name="connsiteX7" fmla="*/ 494226 w 1011092"/>
                <a:gd name="connsiteY7" fmla="*/ 727213 h 1069483"/>
                <a:gd name="connsiteX8" fmla="*/ 314191 w 1011092"/>
                <a:gd name="connsiteY8" fmla="*/ 846899 h 1069483"/>
                <a:gd name="connsiteX9" fmla="*/ 313640 w 1011092"/>
                <a:gd name="connsiteY9" fmla="*/ 846440 h 1069483"/>
                <a:gd name="connsiteX10" fmla="*/ 317406 w 1011092"/>
                <a:gd name="connsiteY10" fmla="*/ 824211 h 1069483"/>
                <a:gd name="connsiteX11" fmla="*/ 334123 w 1011092"/>
                <a:gd name="connsiteY11" fmla="*/ 728591 h 1069483"/>
                <a:gd name="connsiteX12" fmla="*/ 336604 w 1011092"/>
                <a:gd name="connsiteY12" fmla="*/ 726386 h 1069483"/>
                <a:gd name="connsiteX13" fmla="*/ 492940 w 1011092"/>
                <a:gd name="connsiteY13" fmla="*/ 726386 h 1069483"/>
                <a:gd name="connsiteX14" fmla="*/ 784762 w 1011092"/>
                <a:gd name="connsiteY14" fmla="*/ 726202 h 1069483"/>
                <a:gd name="connsiteX15" fmla="*/ 795509 w 1011092"/>
                <a:gd name="connsiteY15" fmla="*/ 736674 h 1069483"/>
                <a:gd name="connsiteX16" fmla="*/ 784762 w 1011092"/>
                <a:gd name="connsiteY16" fmla="*/ 746870 h 1069483"/>
                <a:gd name="connsiteX17" fmla="*/ 774198 w 1011092"/>
                <a:gd name="connsiteY17" fmla="*/ 736215 h 1069483"/>
                <a:gd name="connsiteX18" fmla="*/ 784762 w 1011092"/>
                <a:gd name="connsiteY18" fmla="*/ 726202 h 1069483"/>
                <a:gd name="connsiteX19" fmla="*/ 928330 w 1011092"/>
                <a:gd name="connsiteY19" fmla="*/ 610006 h 1069483"/>
                <a:gd name="connsiteX20" fmla="*/ 939353 w 1011092"/>
                <a:gd name="connsiteY20" fmla="*/ 620019 h 1069483"/>
                <a:gd name="connsiteX21" fmla="*/ 928974 w 1011092"/>
                <a:gd name="connsiteY21" fmla="*/ 630949 h 1069483"/>
                <a:gd name="connsiteX22" fmla="*/ 917859 w 1011092"/>
                <a:gd name="connsiteY22" fmla="*/ 620845 h 1069483"/>
                <a:gd name="connsiteX23" fmla="*/ 928330 w 1011092"/>
                <a:gd name="connsiteY23" fmla="*/ 610006 h 1069483"/>
                <a:gd name="connsiteX24" fmla="*/ 358465 w 1011092"/>
                <a:gd name="connsiteY24" fmla="*/ 590166 h 1069483"/>
                <a:gd name="connsiteX25" fmla="*/ 499278 w 1011092"/>
                <a:gd name="connsiteY25" fmla="*/ 711506 h 1069483"/>
                <a:gd name="connsiteX26" fmla="*/ 499002 w 1011092"/>
                <a:gd name="connsiteY26" fmla="*/ 712149 h 1069483"/>
                <a:gd name="connsiteX27" fmla="*/ 337338 w 1011092"/>
                <a:gd name="connsiteY27" fmla="*/ 712149 h 1069483"/>
                <a:gd name="connsiteX28" fmla="*/ 358465 w 1011092"/>
                <a:gd name="connsiteY28" fmla="*/ 590166 h 1069483"/>
                <a:gd name="connsiteX29" fmla="*/ 486602 w 1011092"/>
                <a:gd name="connsiteY29" fmla="*/ 586492 h 1069483"/>
                <a:gd name="connsiteX30" fmla="*/ 489909 w 1011092"/>
                <a:gd name="connsiteY30" fmla="*/ 589339 h 1069483"/>
                <a:gd name="connsiteX31" fmla="*/ 511127 w 1011092"/>
                <a:gd name="connsiteY31" fmla="*/ 700942 h 1069483"/>
                <a:gd name="connsiteX32" fmla="*/ 511311 w 1011092"/>
                <a:gd name="connsiteY32" fmla="*/ 703331 h 1069483"/>
                <a:gd name="connsiteX33" fmla="*/ 376560 w 1011092"/>
                <a:gd name="connsiteY33" fmla="*/ 587318 h 1069483"/>
                <a:gd name="connsiteX34" fmla="*/ 376836 w 1011092"/>
                <a:gd name="connsiteY34" fmla="*/ 586767 h 1069483"/>
                <a:gd name="connsiteX35" fmla="*/ 379500 w 1011092"/>
                <a:gd name="connsiteY35" fmla="*/ 586492 h 1069483"/>
                <a:gd name="connsiteX36" fmla="*/ 486602 w 1011092"/>
                <a:gd name="connsiteY36" fmla="*/ 586492 h 1069483"/>
                <a:gd name="connsiteX37" fmla="*/ 462904 w 1011092"/>
                <a:gd name="connsiteY37" fmla="*/ 453302 h 1069483"/>
                <a:gd name="connsiteX38" fmla="*/ 464006 w 1011092"/>
                <a:gd name="connsiteY38" fmla="*/ 453486 h 1069483"/>
                <a:gd name="connsiteX39" fmla="*/ 486510 w 1011092"/>
                <a:gd name="connsiteY39" fmla="*/ 572438 h 1069483"/>
                <a:gd name="connsiteX40" fmla="*/ 377846 w 1011092"/>
                <a:gd name="connsiteY40" fmla="*/ 572438 h 1069483"/>
                <a:gd name="connsiteX41" fmla="*/ 462904 w 1011092"/>
                <a:gd name="connsiteY41" fmla="*/ 453302 h 1069483"/>
                <a:gd name="connsiteX42" fmla="*/ 389236 w 1011092"/>
                <a:gd name="connsiteY42" fmla="*/ 429145 h 1069483"/>
                <a:gd name="connsiteX43" fmla="*/ 457117 w 1011092"/>
                <a:gd name="connsiteY43" fmla="*/ 429237 h 1069483"/>
                <a:gd name="connsiteX44" fmla="*/ 459413 w 1011092"/>
                <a:gd name="connsiteY44" fmla="*/ 431533 h 1069483"/>
                <a:gd name="connsiteX45" fmla="*/ 457852 w 1011092"/>
                <a:gd name="connsiteY45" fmla="*/ 436401 h 1069483"/>
                <a:gd name="connsiteX46" fmla="*/ 364252 w 1011092"/>
                <a:gd name="connsiteY46" fmla="*/ 567478 h 1069483"/>
                <a:gd name="connsiteX47" fmla="*/ 362598 w 1011092"/>
                <a:gd name="connsiteY47" fmla="*/ 569682 h 1069483"/>
                <a:gd name="connsiteX48" fmla="*/ 362139 w 1011092"/>
                <a:gd name="connsiteY48" fmla="*/ 569499 h 1069483"/>
                <a:gd name="connsiteX49" fmla="*/ 365446 w 1011092"/>
                <a:gd name="connsiteY49" fmla="*/ 548831 h 1069483"/>
                <a:gd name="connsiteX50" fmla="*/ 383725 w 1011092"/>
                <a:gd name="connsiteY50" fmla="*/ 444944 h 1069483"/>
                <a:gd name="connsiteX51" fmla="*/ 386389 w 1011092"/>
                <a:gd name="connsiteY51" fmla="*/ 431533 h 1069483"/>
                <a:gd name="connsiteX52" fmla="*/ 389236 w 1011092"/>
                <a:gd name="connsiteY52" fmla="*/ 429145 h 1069483"/>
                <a:gd name="connsiteX53" fmla="*/ 441501 w 1011092"/>
                <a:gd name="connsiteY53" fmla="*/ 308999 h 1069483"/>
                <a:gd name="connsiteX54" fmla="*/ 466210 w 1011092"/>
                <a:gd name="connsiteY54" fmla="*/ 315153 h 1069483"/>
                <a:gd name="connsiteX55" fmla="*/ 608585 w 1011092"/>
                <a:gd name="connsiteY55" fmla="*/ 348313 h 1069483"/>
                <a:gd name="connsiteX56" fmla="*/ 808828 w 1011092"/>
                <a:gd name="connsiteY56" fmla="*/ 400486 h 1069483"/>
                <a:gd name="connsiteX57" fmla="*/ 904724 w 1011092"/>
                <a:gd name="connsiteY57" fmla="*/ 435115 h 1069483"/>
                <a:gd name="connsiteX58" fmla="*/ 953958 w 1011092"/>
                <a:gd name="connsiteY58" fmla="*/ 462672 h 1069483"/>
                <a:gd name="connsiteX59" fmla="*/ 956346 w 1011092"/>
                <a:gd name="connsiteY59" fmla="*/ 467907 h 1069483"/>
                <a:gd name="connsiteX60" fmla="*/ 952304 w 1011092"/>
                <a:gd name="connsiteY60" fmla="*/ 510344 h 1069483"/>
                <a:gd name="connsiteX61" fmla="*/ 946334 w 1011092"/>
                <a:gd name="connsiteY61" fmla="*/ 572989 h 1069483"/>
                <a:gd name="connsiteX62" fmla="*/ 939629 w 1011092"/>
                <a:gd name="connsiteY62" fmla="*/ 585022 h 1069483"/>
                <a:gd name="connsiteX63" fmla="*/ 939445 w 1011092"/>
                <a:gd name="connsiteY63" fmla="*/ 585206 h 1069483"/>
                <a:gd name="connsiteX64" fmla="*/ 931913 w 1011092"/>
                <a:gd name="connsiteY64" fmla="*/ 585940 h 1069483"/>
                <a:gd name="connsiteX65" fmla="*/ 848876 w 1011092"/>
                <a:gd name="connsiteY65" fmla="*/ 542677 h 1069483"/>
                <a:gd name="connsiteX66" fmla="*/ 836109 w 1011092"/>
                <a:gd name="connsiteY66" fmla="*/ 532849 h 1069483"/>
                <a:gd name="connsiteX67" fmla="*/ 845753 w 1011092"/>
                <a:gd name="connsiteY67" fmla="*/ 660159 h 1069483"/>
                <a:gd name="connsiteX68" fmla="*/ 796611 w 1011092"/>
                <a:gd name="connsiteY68" fmla="*/ 699656 h 1069483"/>
                <a:gd name="connsiteX69" fmla="*/ 793121 w 1011092"/>
                <a:gd name="connsiteY69" fmla="*/ 700667 h 1069483"/>
                <a:gd name="connsiteX70" fmla="*/ 758675 w 1011092"/>
                <a:gd name="connsiteY70" fmla="*/ 713618 h 1069483"/>
                <a:gd name="connsiteX71" fmla="*/ 751602 w 1011092"/>
                <a:gd name="connsiteY71" fmla="*/ 732265 h 1069483"/>
                <a:gd name="connsiteX72" fmla="*/ 748020 w 1011092"/>
                <a:gd name="connsiteY72" fmla="*/ 739154 h 1069483"/>
                <a:gd name="connsiteX73" fmla="*/ 698970 w 1011092"/>
                <a:gd name="connsiteY73" fmla="*/ 778192 h 1069483"/>
                <a:gd name="connsiteX74" fmla="*/ 691897 w 1011092"/>
                <a:gd name="connsiteY74" fmla="*/ 784163 h 1069483"/>
                <a:gd name="connsiteX75" fmla="*/ 717432 w 1011092"/>
                <a:gd name="connsiteY75" fmla="*/ 816220 h 1069483"/>
                <a:gd name="connsiteX76" fmla="*/ 762533 w 1011092"/>
                <a:gd name="connsiteY76" fmla="*/ 780029 h 1069483"/>
                <a:gd name="connsiteX77" fmla="*/ 762533 w 1011092"/>
                <a:gd name="connsiteY77" fmla="*/ 850482 h 1069483"/>
                <a:gd name="connsiteX78" fmla="*/ 554023 w 1011092"/>
                <a:gd name="connsiteY78" fmla="*/ 850482 h 1069483"/>
                <a:gd name="connsiteX79" fmla="*/ 473651 w 1011092"/>
                <a:gd name="connsiteY79" fmla="*/ 429696 h 1069483"/>
                <a:gd name="connsiteX80" fmla="*/ 492021 w 1011092"/>
                <a:gd name="connsiteY80" fmla="*/ 429696 h 1069483"/>
                <a:gd name="connsiteX81" fmla="*/ 492021 w 1011092"/>
                <a:gd name="connsiteY81" fmla="*/ 366041 h 1069483"/>
                <a:gd name="connsiteX82" fmla="*/ 464189 w 1011092"/>
                <a:gd name="connsiteY82" fmla="*/ 366041 h 1069483"/>
                <a:gd name="connsiteX83" fmla="*/ 464189 w 1011092"/>
                <a:gd name="connsiteY83" fmla="*/ 337658 h 1069483"/>
                <a:gd name="connsiteX84" fmla="*/ 441501 w 1011092"/>
                <a:gd name="connsiteY84" fmla="*/ 337658 h 1069483"/>
                <a:gd name="connsiteX85" fmla="*/ 441501 w 1011092"/>
                <a:gd name="connsiteY85" fmla="*/ 308999 h 1069483"/>
                <a:gd name="connsiteX86" fmla="*/ 168418 w 1011092"/>
                <a:gd name="connsiteY86" fmla="*/ 235975 h 1069483"/>
                <a:gd name="connsiteX87" fmla="*/ 311986 w 1011092"/>
                <a:gd name="connsiteY87" fmla="*/ 274094 h 1069483"/>
                <a:gd name="connsiteX88" fmla="*/ 400167 w 1011092"/>
                <a:gd name="connsiteY88" fmla="*/ 297425 h 1069483"/>
                <a:gd name="connsiteX89" fmla="*/ 403106 w 1011092"/>
                <a:gd name="connsiteY89" fmla="*/ 301283 h 1069483"/>
                <a:gd name="connsiteX90" fmla="*/ 403198 w 1011092"/>
                <a:gd name="connsiteY90" fmla="*/ 334167 h 1069483"/>
                <a:gd name="connsiteX91" fmla="*/ 403198 w 1011092"/>
                <a:gd name="connsiteY91" fmla="*/ 337106 h 1069483"/>
                <a:gd name="connsiteX92" fmla="*/ 382163 w 1011092"/>
                <a:gd name="connsiteY92" fmla="*/ 337106 h 1069483"/>
                <a:gd name="connsiteX93" fmla="*/ 382163 w 1011092"/>
                <a:gd name="connsiteY93" fmla="*/ 365581 h 1069483"/>
                <a:gd name="connsiteX94" fmla="*/ 353688 w 1011092"/>
                <a:gd name="connsiteY94" fmla="*/ 365581 h 1069483"/>
                <a:gd name="connsiteX95" fmla="*/ 353688 w 1011092"/>
                <a:gd name="connsiteY95" fmla="*/ 368521 h 1069483"/>
                <a:gd name="connsiteX96" fmla="*/ 353596 w 1011092"/>
                <a:gd name="connsiteY96" fmla="*/ 425930 h 1069483"/>
                <a:gd name="connsiteX97" fmla="*/ 356812 w 1011092"/>
                <a:gd name="connsiteY97" fmla="*/ 429328 h 1069483"/>
                <a:gd name="connsiteX98" fmla="*/ 366548 w 1011092"/>
                <a:gd name="connsiteY98" fmla="*/ 429237 h 1069483"/>
                <a:gd name="connsiteX99" fmla="*/ 372519 w 1011092"/>
                <a:gd name="connsiteY99" fmla="*/ 429237 h 1069483"/>
                <a:gd name="connsiteX100" fmla="*/ 371049 w 1011092"/>
                <a:gd name="connsiteY100" fmla="*/ 439065 h 1069483"/>
                <a:gd name="connsiteX101" fmla="*/ 353045 w 1011092"/>
                <a:gd name="connsiteY101" fmla="*/ 541115 h 1069483"/>
                <a:gd name="connsiteX102" fmla="*/ 333297 w 1011092"/>
                <a:gd name="connsiteY102" fmla="*/ 653821 h 1069483"/>
                <a:gd name="connsiteX103" fmla="*/ 313548 w 1011092"/>
                <a:gd name="connsiteY103" fmla="*/ 765700 h 1069483"/>
                <a:gd name="connsiteX104" fmla="*/ 300597 w 1011092"/>
                <a:gd name="connsiteY104" fmla="*/ 840837 h 1069483"/>
                <a:gd name="connsiteX105" fmla="*/ 298208 w 1011092"/>
                <a:gd name="connsiteY105" fmla="*/ 849747 h 1069483"/>
                <a:gd name="connsiteX106" fmla="*/ 289390 w 1011092"/>
                <a:gd name="connsiteY106" fmla="*/ 850390 h 1069483"/>
                <a:gd name="connsiteX107" fmla="*/ 125062 w 1011092"/>
                <a:gd name="connsiteY107" fmla="*/ 850482 h 1069483"/>
                <a:gd name="connsiteX108" fmla="*/ 121388 w 1011092"/>
                <a:gd name="connsiteY108" fmla="*/ 850482 h 1069483"/>
                <a:gd name="connsiteX109" fmla="*/ 119643 w 1011092"/>
                <a:gd name="connsiteY109" fmla="*/ 835234 h 1069483"/>
                <a:gd name="connsiteX110" fmla="*/ 108621 w 1011092"/>
                <a:gd name="connsiteY110" fmla="*/ 734010 h 1069483"/>
                <a:gd name="connsiteX111" fmla="*/ 97874 w 1011092"/>
                <a:gd name="connsiteY111" fmla="*/ 636185 h 1069483"/>
                <a:gd name="connsiteX112" fmla="*/ 92822 w 1011092"/>
                <a:gd name="connsiteY112" fmla="*/ 590900 h 1069483"/>
                <a:gd name="connsiteX113" fmla="*/ 93648 w 1011092"/>
                <a:gd name="connsiteY113" fmla="*/ 582450 h 1069483"/>
                <a:gd name="connsiteX114" fmla="*/ 93740 w 1011092"/>
                <a:gd name="connsiteY114" fmla="*/ 577398 h 1069483"/>
                <a:gd name="connsiteX115" fmla="*/ 88504 w 1011092"/>
                <a:gd name="connsiteY115" fmla="*/ 551954 h 1069483"/>
                <a:gd name="connsiteX116" fmla="*/ 80237 w 1011092"/>
                <a:gd name="connsiteY116" fmla="*/ 477185 h 1069483"/>
                <a:gd name="connsiteX117" fmla="*/ 73440 w 1011092"/>
                <a:gd name="connsiteY117" fmla="*/ 414356 h 1069483"/>
                <a:gd name="connsiteX118" fmla="*/ 74542 w 1011092"/>
                <a:gd name="connsiteY118" fmla="*/ 402690 h 1069483"/>
                <a:gd name="connsiteX119" fmla="*/ 79227 w 1011092"/>
                <a:gd name="connsiteY119" fmla="*/ 386524 h 1069483"/>
                <a:gd name="connsiteX120" fmla="*/ 83360 w 1011092"/>
                <a:gd name="connsiteY120" fmla="*/ 377155 h 1069483"/>
                <a:gd name="connsiteX121" fmla="*/ 164835 w 1011092"/>
                <a:gd name="connsiteY121" fmla="*/ 237077 h 1069483"/>
                <a:gd name="connsiteX122" fmla="*/ 168418 w 1011092"/>
                <a:gd name="connsiteY122" fmla="*/ 235975 h 1069483"/>
                <a:gd name="connsiteX123" fmla="*/ 187891 w 1011092"/>
                <a:gd name="connsiteY123" fmla="*/ 0 h 1069483"/>
                <a:gd name="connsiteX124" fmla="*/ 187340 w 1011092"/>
                <a:gd name="connsiteY124" fmla="*/ 92 h 1069483"/>
                <a:gd name="connsiteX125" fmla="*/ 179716 w 1011092"/>
                <a:gd name="connsiteY125" fmla="*/ 2021 h 1069483"/>
                <a:gd name="connsiteX126" fmla="*/ 93373 w 1011092"/>
                <a:gd name="connsiteY126" fmla="*/ 45652 h 1069483"/>
                <a:gd name="connsiteX127" fmla="*/ 7397 w 1011092"/>
                <a:gd name="connsiteY127" fmla="*/ 297058 h 1069483"/>
                <a:gd name="connsiteX128" fmla="*/ 67286 w 1011092"/>
                <a:gd name="connsiteY128" fmla="*/ 405171 h 1069483"/>
                <a:gd name="connsiteX129" fmla="*/ 70960 w 1011092"/>
                <a:gd name="connsiteY129" fmla="*/ 412794 h 1069483"/>
                <a:gd name="connsiteX130" fmla="*/ 75553 w 1011092"/>
                <a:gd name="connsiteY130" fmla="*/ 454129 h 1069483"/>
                <a:gd name="connsiteX131" fmla="*/ 85014 w 1011092"/>
                <a:gd name="connsiteY131" fmla="*/ 539095 h 1069483"/>
                <a:gd name="connsiteX132" fmla="*/ 84555 w 1011092"/>
                <a:gd name="connsiteY132" fmla="*/ 556823 h 1069483"/>
                <a:gd name="connsiteX133" fmla="*/ 80972 w 1011092"/>
                <a:gd name="connsiteY133" fmla="*/ 569774 h 1069483"/>
                <a:gd name="connsiteX134" fmla="*/ 78768 w 1011092"/>
                <a:gd name="connsiteY134" fmla="*/ 574183 h 1069483"/>
                <a:gd name="connsiteX135" fmla="*/ 78308 w 1011092"/>
                <a:gd name="connsiteY135" fmla="*/ 584287 h 1069483"/>
                <a:gd name="connsiteX136" fmla="*/ 87678 w 1011092"/>
                <a:gd name="connsiteY136" fmla="*/ 587778 h 1069483"/>
                <a:gd name="connsiteX137" fmla="*/ 90341 w 1011092"/>
                <a:gd name="connsiteY137" fmla="*/ 587226 h 1069483"/>
                <a:gd name="connsiteX138" fmla="*/ 119367 w 1011092"/>
                <a:gd name="connsiteY138" fmla="*/ 850482 h 1069483"/>
                <a:gd name="connsiteX139" fmla="*/ 105409 w 1011092"/>
                <a:gd name="connsiteY139" fmla="*/ 850482 h 1069483"/>
                <a:gd name="connsiteX140" fmla="*/ 108149 w 1011092"/>
                <a:gd name="connsiteY140" fmla="*/ 860205 h 1069483"/>
                <a:gd name="connsiteX141" fmla="*/ 105215 w 1011092"/>
                <a:gd name="connsiteY141" fmla="*/ 860221 h 1069483"/>
                <a:gd name="connsiteX142" fmla="*/ 743015 w 1011092"/>
                <a:gd name="connsiteY142" fmla="*/ 1069483 h 1069483"/>
                <a:gd name="connsiteX143" fmla="*/ 897170 w 1011092"/>
                <a:gd name="connsiteY143" fmla="*/ 860769 h 1069483"/>
                <a:gd name="connsiteX144" fmla="*/ 898570 w 1011092"/>
                <a:gd name="connsiteY144" fmla="*/ 860769 h 1069483"/>
                <a:gd name="connsiteX145" fmla="*/ 898570 w 1011092"/>
                <a:gd name="connsiteY145" fmla="*/ 858873 h 1069483"/>
                <a:gd name="connsiteX146" fmla="*/ 900636 w 1011092"/>
                <a:gd name="connsiteY146" fmla="*/ 856077 h 1069483"/>
                <a:gd name="connsiteX147" fmla="*/ 898570 w 1011092"/>
                <a:gd name="connsiteY147" fmla="*/ 856087 h 1069483"/>
                <a:gd name="connsiteX148" fmla="*/ 898570 w 1011092"/>
                <a:gd name="connsiteY148" fmla="*/ 850390 h 1069483"/>
                <a:gd name="connsiteX149" fmla="*/ 856133 w 1011092"/>
                <a:gd name="connsiteY149" fmla="*/ 850390 h 1069483"/>
                <a:gd name="connsiteX150" fmla="*/ 856133 w 1011092"/>
                <a:gd name="connsiteY150" fmla="*/ 796379 h 1069483"/>
                <a:gd name="connsiteX151" fmla="*/ 816452 w 1011092"/>
                <a:gd name="connsiteY151" fmla="*/ 796379 h 1069483"/>
                <a:gd name="connsiteX152" fmla="*/ 816268 w 1011092"/>
                <a:gd name="connsiteY152" fmla="*/ 794910 h 1069483"/>
                <a:gd name="connsiteX153" fmla="*/ 816452 w 1011092"/>
                <a:gd name="connsiteY153" fmla="*/ 755137 h 1069483"/>
                <a:gd name="connsiteX154" fmla="*/ 817462 w 1011092"/>
                <a:gd name="connsiteY154" fmla="*/ 751371 h 1069483"/>
                <a:gd name="connsiteX155" fmla="*/ 821320 w 1011092"/>
                <a:gd name="connsiteY155" fmla="*/ 734929 h 1069483"/>
                <a:gd name="connsiteX156" fmla="*/ 823341 w 1011092"/>
                <a:gd name="connsiteY156" fmla="*/ 730979 h 1069483"/>
                <a:gd name="connsiteX157" fmla="*/ 863941 w 1011092"/>
                <a:gd name="connsiteY157" fmla="*/ 698279 h 1069483"/>
                <a:gd name="connsiteX158" fmla="*/ 870829 w 1011092"/>
                <a:gd name="connsiteY158" fmla="*/ 692859 h 1069483"/>
                <a:gd name="connsiteX159" fmla="*/ 933842 w 1011092"/>
                <a:gd name="connsiteY159" fmla="*/ 730336 h 1069483"/>
                <a:gd name="connsiteX160" fmla="*/ 1006682 w 1011092"/>
                <a:gd name="connsiteY160" fmla="*/ 733183 h 1069483"/>
                <a:gd name="connsiteX161" fmla="*/ 1005029 w 1011092"/>
                <a:gd name="connsiteY161" fmla="*/ 730887 h 1069483"/>
                <a:gd name="connsiteX162" fmla="*/ 999058 w 1011092"/>
                <a:gd name="connsiteY162" fmla="*/ 720324 h 1069483"/>
                <a:gd name="connsiteX163" fmla="*/ 997038 w 1011092"/>
                <a:gd name="connsiteY163" fmla="*/ 713251 h 1069483"/>
                <a:gd name="connsiteX164" fmla="*/ 969298 w 1011092"/>
                <a:gd name="connsiteY164" fmla="*/ 617814 h 1069483"/>
                <a:gd name="connsiteX165" fmla="*/ 971135 w 1011092"/>
                <a:gd name="connsiteY165" fmla="*/ 612303 h 1069483"/>
                <a:gd name="connsiteX166" fmla="*/ 1008611 w 1011092"/>
                <a:gd name="connsiteY166" fmla="*/ 582450 h 1069483"/>
                <a:gd name="connsiteX167" fmla="*/ 1011092 w 1011092"/>
                <a:gd name="connsiteY167" fmla="*/ 580337 h 1069483"/>
                <a:gd name="connsiteX168" fmla="*/ 985464 w 1011092"/>
                <a:gd name="connsiteY168" fmla="*/ 548280 h 1069483"/>
                <a:gd name="connsiteX169" fmla="*/ 961306 w 1011092"/>
                <a:gd name="connsiteY169" fmla="*/ 567570 h 1069483"/>
                <a:gd name="connsiteX170" fmla="*/ 961214 w 1011092"/>
                <a:gd name="connsiteY170" fmla="*/ 566192 h 1069483"/>
                <a:gd name="connsiteX171" fmla="*/ 970124 w 1011092"/>
                <a:gd name="connsiteY171" fmla="*/ 470571 h 1069483"/>
                <a:gd name="connsiteX172" fmla="*/ 973798 w 1011092"/>
                <a:gd name="connsiteY172" fmla="*/ 466530 h 1069483"/>
                <a:gd name="connsiteX173" fmla="*/ 988311 w 1011092"/>
                <a:gd name="connsiteY173" fmla="*/ 458354 h 1069483"/>
                <a:gd name="connsiteX174" fmla="*/ 993915 w 1011092"/>
                <a:gd name="connsiteY174" fmla="*/ 434380 h 1069483"/>
                <a:gd name="connsiteX175" fmla="*/ 992996 w 1011092"/>
                <a:gd name="connsiteY175" fmla="*/ 413162 h 1069483"/>
                <a:gd name="connsiteX176" fmla="*/ 993639 w 1011092"/>
                <a:gd name="connsiteY176" fmla="*/ 406916 h 1069483"/>
                <a:gd name="connsiteX177" fmla="*/ 965532 w 1011092"/>
                <a:gd name="connsiteY177" fmla="*/ 399200 h 1069483"/>
                <a:gd name="connsiteX178" fmla="*/ 602063 w 1011092"/>
                <a:gd name="connsiteY178" fmla="*/ 302477 h 1069483"/>
                <a:gd name="connsiteX179" fmla="*/ 252281 w 1011092"/>
                <a:gd name="connsiteY179" fmla="*/ 209520 h 1069483"/>
                <a:gd name="connsiteX180" fmla="*/ 183941 w 1011092"/>
                <a:gd name="connsiteY180" fmla="*/ 191150 h 1069483"/>
                <a:gd name="connsiteX181" fmla="*/ 180083 w 1011092"/>
                <a:gd name="connsiteY181" fmla="*/ 186098 h 1069483"/>
                <a:gd name="connsiteX182" fmla="*/ 180451 w 1011092"/>
                <a:gd name="connsiteY182" fmla="*/ 170850 h 1069483"/>
                <a:gd name="connsiteX183" fmla="*/ 182012 w 1011092"/>
                <a:gd name="connsiteY183" fmla="*/ 28934 h 1069483"/>
                <a:gd name="connsiteX184" fmla="*/ 184860 w 1011092"/>
                <a:gd name="connsiteY184" fmla="*/ 10839 h 1069483"/>
                <a:gd name="connsiteX185" fmla="*/ 187891 w 1011092"/>
                <a:gd name="connsiteY185" fmla="*/ 0 h 1069483"/>
                <a:gd name="connsiteX0" fmla="*/ 516363 w 1011092"/>
                <a:gd name="connsiteY0" fmla="*/ 728958 h 1006602"/>
                <a:gd name="connsiteX1" fmla="*/ 539786 w 1011092"/>
                <a:gd name="connsiteY1" fmla="*/ 850298 h 1006602"/>
                <a:gd name="connsiteX2" fmla="*/ 335318 w 1011092"/>
                <a:gd name="connsiteY2" fmla="*/ 850298 h 1006602"/>
                <a:gd name="connsiteX3" fmla="*/ 334950 w 1011092"/>
                <a:gd name="connsiteY3" fmla="*/ 849655 h 1006602"/>
                <a:gd name="connsiteX4" fmla="*/ 516363 w 1011092"/>
                <a:gd name="connsiteY4" fmla="*/ 728958 h 1006602"/>
                <a:gd name="connsiteX5" fmla="*/ 492940 w 1011092"/>
                <a:gd name="connsiteY5" fmla="*/ 726386 h 1006602"/>
                <a:gd name="connsiteX6" fmla="*/ 493859 w 1011092"/>
                <a:gd name="connsiteY6" fmla="*/ 726478 h 1006602"/>
                <a:gd name="connsiteX7" fmla="*/ 494226 w 1011092"/>
                <a:gd name="connsiteY7" fmla="*/ 727213 h 1006602"/>
                <a:gd name="connsiteX8" fmla="*/ 314191 w 1011092"/>
                <a:gd name="connsiteY8" fmla="*/ 846899 h 1006602"/>
                <a:gd name="connsiteX9" fmla="*/ 313640 w 1011092"/>
                <a:gd name="connsiteY9" fmla="*/ 846440 h 1006602"/>
                <a:gd name="connsiteX10" fmla="*/ 317406 w 1011092"/>
                <a:gd name="connsiteY10" fmla="*/ 824211 h 1006602"/>
                <a:gd name="connsiteX11" fmla="*/ 334123 w 1011092"/>
                <a:gd name="connsiteY11" fmla="*/ 728591 h 1006602"/>
                <a:gd name="connsiteX12" fmla="*/ 336604 w 1011092"/>
                <a:gd name="connsiteY12" fmla="*/ 726386 h 1006602"/>
                <a:gd name="connsiteX13" fmla="*/ 492940 w 1011092"/>
                <a:gd name="connsiteY13" fmla="*/ 726386 h 1006602"/>
                <a:gd name="connsiteX14" fmla="*/ 784762 w 1011092"/>
                <a:gd name="connsiteY14" fmla="*/ 726202 h 1006602"/>
                <a:gd name="connsiteX15" fmla="*/ 795509 w 1011092"/>
                <a:gd name="connsiteY15" fmla="*/ 736674 h 1006602"/>
                <a:gd name="connsiteX16" fmla="*/ 784762 w 1011092"/>
                <a:gd name="connsiteY16" fmla="*/ 746870 h 1006602"/>
                <a:gd name="connsiteX17" fmla="*/ 774198 w 1011092"/>
                <a:gd name="connsiteY17" fmla="*/ 736215 h 1006602"/>
                <a:gd name="connsiteX18" fmla="*/ 784762 w 1011092"/>
                <a:gd name="connsiteY18" fmla="*/ 726202 h 1006602"/>
                <a:gd name="connsiteX19" fmla="*/ 928330 w 1011092"/>
                <a:gd name="connsiteY19" fmla="*/ 610006 h 1006602"/>
                <a:gd name="connsiteX20" fmla="*/ 939353 w 1011092"/>
                <a:gd name="connsiteY20" fmla="*/ 620019 h 1006602"/>
                <a:gd name="connsiteX21" fmla="*/ 928974 w 1011092"/>
                <a:gd name="connsiteY21" fmla="*/ 630949 h 1006602"/>
                <a:gd name="connsiteX22" fmla="*/ 917859 w 1011092"/>
                <a:gd name="connsiteY22" fmla="*/ 620845 h 1006602"/>
                <a:gd name="connsiteX23" fmla="*/ 928330 w 1011092"/>
                <a:gd name="connsiteY23" fmla="*/ 610006 h 1006602"/>
                <a:gd name="connsiteX24" fmla="*/ 358465 w 1011092"/>
                <a:gd name="connsiteY24" fmla="*/ 590166 h 1006602"/>
                <a:gd name="connsiteX25" fmla="*/ 499278 w 1011092"/>
                <a:gd name="connsiteY25" fmla="*/ 711506 h 1006602"/>
                <a:gd name="connsiteX26" fmla="*/ 499002 w 1011092"/>
                <a:gd name="connsiteY26" fmla="*/ 712149 h 1006602"/>
                <a:gd name="connsiteX27" fmla="*/ 337338 w 1011092"/>
                <a:gd name="connsiteY27" fmla="*/ 712149 h 1006602"/>
                <a:gd name="connsiteX28" fmla="*/ 358465 w 1011092"/>
                <a:gd name="connsiteY28" fmla="*/ 590166 h 1006602"/>
                <a:gd name="connsiteX29" fmla="*/ 486602 w 1011092"/>
                <a:gd name="connsiteY29" fmla="*/ 586492 h 1006602"/>
                <a:gd name="connsiteX30" fmla="*/ 489909 w 1011092"/>
                <a:gd name="connsiteY30" fmla="*/ 589339 h 1006602"/>
                <a:gd name="connsiteX31" fmla="*/ 511127 w 1011092"/>
                <a:gd name="connsiteY31" fmla="*/ 700942 h 1006602"/>
                <a:gd name="connsiteX32" fmla="*/ 511311 w 1011092"/>
                <a:gd name="connsiteY32" fmla="*/ 703331 h 1006602"/>
                <a:gd name="connsiteX33" fmla="*/ 376560 w 1011092"/>
                <a:gd name="connsiteY33" fmla="*/ 587318 h 1006602"/>
                <a:gd name="connsiteX34" fmla="*/ 376836 w 1011092"/>
                <a:gd name="connsiteY34" fmla="*/ 586767 h 1006602"/>
                <a:gd name="connsiteX35" fmla="*/ 379500 w 1011092"/>
                <a:gd name="connsiteY35" fmla="*/ 586492 h 1006602"/>
                <a:gd name="connsiteX36" fmla="*/ 486602 w 1011092"/>
                <a:gd name="connsiteY36" fmla="*/ 586492 h 1006602"/>
                <a:gd name="connsiteX37" fmla="*/ 462904 w 1011092"/>
                <a:gd name="connsiteY37" fmla="*/ 453302 h 1006602"/>
                <a:gd name="connsiteX38" fmla="*/ 464006 w 1011092"/>
                <a:gd name="connsiteY38" fmla="*/ 453486 h 1006602"/>
                <a:gd name="connsiteX39" fmla="*/ 486510 w 1011092"/>
                <a:gd name="connsiteY39" fmla="*/ 572438 h 1006602"/>
                <a:gd name="connsiteX40" fmla="*/ 377846 w 1011092"/>
                <a:gd name="connsiteY40" fmla="*/ 572438 h 1006602"/>
                <a:gd name="connsiteX41" fmla="*/ 462904 w 1011092"/>
                <a:gd name="connsiteY41" fmla="*/ 453302 h 1006602"/>
                <a:gd name="connsiteX42" fmla="*/ 389236 w 1011092"/>
                <a:gd name="connsiteY42" fmla="*/ 429145 h 1006602"/>
                <a:gd name="connsiteX43" fmla="*/ 457117 w 1011092"/>
                <a:gd name="connsiteY43" fmla="*/ 429237 h 1006602"/>
                <a:gd name="connsiteX44" fmla="*/ 459413 w 1011092"/>
                <a:gd name="connsiteY44" fmla="*/ 431533 h 1006602"/>
                <a:gd name="connsiteX45" fmla="*/ 457852 w 1011092"/>
                <a:gd name="connsiteY45" fmla="*/ 436401 h 1006602"/>
                <a:gd name="connsiteX46" fmla="*/ 364252 w 1011092"/>
                <a:gd name="connsiteY46" fmla="*/ 567478 h 1006602"/>
                <a:gd name="connsiteX47" fmla="*/ 362598 w 1011092"/>
                <a:gd name="connsiteY47" fmla="*/ 569682 h 1006602"/>
                <a:gd name="connsiteX48" fmla="*/ 362139 w 1011092"/>
                <a:gd name="connsiteY48" fmla="*/ 569499 h 1006602"/>
                <a:gd name="connsiteX49" fmla="*/ 365446 w 1011092"/>
                <a:gd name="connsiteY49" fmla="*/ 548831 h 1006602"/>
                <a:gd name="connsiteX50" fmla="*/ 383725 w 1011092"/>
                <a:gd name="connsiteY50" fmla="*/ 444944 h 1006602"/>
                <a:gd name="connsiteX51" fmla="*/ 386389 w 1011092"/>
                <a:gd name="connsiteY51" fmla="*/ 431533 h 1006602"/>
                <a:gd name="connsiteX52" fmla="*/ 389236 w 1011092"/>
                <a:gd name="connsiteY52" fmla="*/ 429145 h 1006602"/>
                <a:gd name="connsiteX53" fmla="*/ 441501 w 1011092"/>
                <a:gd name="connsiteY53" fmla="*/ 308999 h 1006602"/>
                <a:gd name="connsiteX54" fmla="*/ 466210 w 1011092"/>
                <a:gd name="connsiteY54" fmla="*/ 315153 h 1006602"/>
                <a:gd name="connsiteX55" fmla="*/ 608585 w 1011092"/>
                <a:gd name="connsiteY55" fmla="*/ 348313 h 1006602"/>
                <a:gd name="connsiteX56" fmla="*/ 808828 w 1011092"/>
                <a:gd name="connsiteY56" fmla="*/ 400486 h 1006602"/>
                <a:gd name="connsiteX57" fmla="*/ 904724 w 1011092"/>
                <a:gd name="connsiteY57" fmla="*/ 435115 h 1006602"/>
                <a:gd name="connsiteX58" fmla="*/ 953958 w 1011092"/>
                <a:gd name="connsiteY58" fmla="*/ 462672 h 1006602"/>
                <a:gd name="connsiteX59" fmla="*/ 956346 w 1011092"/>
                <a:gd name="connsiteY59" fmla="*/ 467907 h 1006602"/>
                <a:gd name="connsiteX60" fmla="*/ 952304 w 1011092"/>
                <a:gd name="connsiteY60" fmla="*/ 510344 h 1006602"/>
                <a:gd name="connsiteX61" fmla="*/ 946334 w 1011092"/>
                <a:gd name="connsiteY61" fmla="*/ 572989 h 1006602"/>
                <a:gd name="connsiteX62" fmla="*/ 939629 w 1011092"/>
                <a:gd name="connsiteY62" fmla="*/ 585022 h 1006602"/>
                <a:gd name="connsiteX63" fmla="*/ 939445 w 1011092"/>
                <a:gd name="connsiteY63" fmla="*/ 585206 h 1006602"/>
                <a:gd name="connsiteX64" fmla="*/ 931913 w 1011092"/>
                <a:gd name="connsiteY64" fmla="*/ 585940 h 1006602"/>
                <a:gd name="connsiteX65" fmla="*/ 848876 w 1011092"/>
                <a:gd name="connsiteY65" fmla="*/ 542677 h 1006602"/>
                <a:gd name="connsiteX66" fmla="*/ 836109 w 1011092"/>
                <a:gd name="connsiteY66" fmla="*/ 532849 h 1006602"/>
                <a:gd name="connsiteX67" fmla="*/ 845753 w 1011092"/>
                <a:gd name="connsiteY67" fmla="*/ 660159 h 1006602"/>
                <a:gd name="connsiteX68" fmla="*/ 796611 w 1011092"/>
                <a:gd name="connsiteY68" fmla="*/ 699656 h 1006602"/>
                <a:gd name="connsiteX69" fmla="*/ 793121 w 1011092"/>
                <a:gd name="connsiteY69" fmla="*/ 700667 h 1006602"/>
                <a:gd name="connsiteX70" fmla="*/ 758675 w 1011092"/>
                <a:gd name="connsiteY70" fmla="*/ 713618 h 1006602"/>
                <a:gd name="connsiteX71" fmla="*/ 751602 w 1011092"/>
                <a:gd name="connsiteY71" fmla="*/ 732265 h 1006602"/>
                <a:gd name="connsiteX72" fmla="*/ 748020 w 1011092"/>
                <a:gd name="connsiteY72" fmla="*/ 739154 h 1006602"/>
                <a:gd name="connsiteX73" fmla="*/ 698970 w 1011092"/>
                <a:gd name="connsiteY73" fmla="*/ 778192 h 1006602"/>
                <a:gd name="connsiteX74" fmla="*/ 691897 w 1011092"/>
                <a:gd name="connsiteY74" fmla="*/ 784163 h 1006602"/>
                <a:gd name="connsiteX75" fmla="*/ 717432 w 1011092"/>
                <a:gd name="connsiteY75" fmla="*/ 816220 h 1006602"/>
                <a:gd name="connsiteX76" fmla="*/ 762533 w 1011092"/>
                <a:gd name="connsiteY76" fmla="*/ 780029 h 1006602"/>
                <a:gd name="connsiteX77" fmla="*/ 762533 w 1011092"/>
                <a:gd name="connsiteY77" fmla="*/ 850482 h 1006602"/>
                <a:gd name="connsiteX78" fmla="*/ 554023 w 1011092"/>
                <a:gd name="connsiteY78" fmla="*/ 850482 h 1006602"/>
                <a:gd name="connsiteX79" fmla="*/ 473651 w 1011092"/>
                <a:gd name="connsiteY79" fmla="*/ 429696 h 1006602"/>
                <a:gd name="connsiteX80" fmla="*/ 492021 w 1011092"/>
                <a:gd name="connsiteY80" fmla="*/ 429696 h 1006602"/>
                <a:gd name="connsiteX81" fmla="*/ 492021 w 1011092"/>
                <a:gd name="connsiteY81" fmla="*/ 366041 h 1006602"/>
                <a:gd name="connsiteX82" fmla="*/ 464189 w 1011092"/>
                <a:gd name="connsiteY82" fmla="*/ 366041 h 1006602"/>
                <a:gd name="connsiteX83" fmla="*/ 464189 w 1011092"/>
                <a:gd name="connsiteY83" fmla="*/ 337658 h 1006602"/>
                <a:gd name="connsiteX84" fmla="*/ 441501 w 1011092"/>
                <a:gd name="connsiteY84" fmla="*/ 337658 h 1006602"/>
                <a:gd name="connsiteX85" fmla="*/ 441501 w 1011092"/>
                <a:gd name="connsiteY85" fmla="*/ 308999 h 1006602"/>
                <a:gd name="connsiteX86" fmla="*/ 168418 w 1011092"/>
                <a:gd name="connsiteY86" fmla="*/ 235975 h 1006602"/>
                <a:gd name="connsiteX87" fmla="*/ 311986 w 1011092"/>
                <a:gd name="connsiteY87" fmla="*/ 274094 h 1006602"/>
                <a:gd name="connsiteX88" fmla="*/ 400167 w 1011092"/>
                <a:gd name="connsiteY88" fmla="*/ 297425 h 1006602"/>
                <a:gd name="connsiteX89" fmla="*/ 403106 w 1011092"/>
                <a:gd name="connsiteY89" fmla="*/ 301283 h 1006602"/>
                <a:gd name="connsiteX90" fmla="*/ 403198 w 1011092"/>
                <a:gd name="connsiteY90" fmla="*/ 334167 h 1006602"/>
                <a:gd name="connsiteX91" fmla="*/ 403198 w 1011092"/>
                <a:gd name="connsiteY91" fmla="*/ 337106 h 1006602"/>
                <a:gd name="connsiteX92" fmla="*/ 382163 w 1011092"/>
                <a:gd name="connsiteY92" fmla="*/ 337106 h 1006602"/>
                <a:gd name="connsiteX93" fmla="*/ 382163 w 1011092"/>
                <a:gd name="connsiteY93" fmla="*/ 365581 h 1006602"/>
                <a:gd name="connsiteX94" fmla="*/ 353688 w 1011092"/>
                <a:gd name="connsiteY94" fmla="*/ 365581 h 1006602"/>
                <a:gd name="connsiteX95" fmla="*/ 353688 w 1011092"/>
                <a:gd name="connsiteY95" fmla="*/ 368521 h 1006602"/>
                <a:gd name="connsiteX96" fmla="*/ 353596 w 1011092"/>
                <a:gd name="connsiteY96" fmla="*/ 425930 h 1006602"/>
                <a:gd name="connsiteX97" fmla="*/ 356812 w 1011092"/>
                <a:gd name="connsiteY97" fmla="*/ 429328 h 1006602"/>
                <a:gd name="connsiteX98" fmla="*/ 366548 w 1011092"/>
                <a:gd name="connsiteY98" fmla="*/ 429237 h 1006602"/>
                <a:gd name="connsiteX99" fmla="*/ 372519 w 1011092"/>
                <a:gd name="connsiteY99" fmla="*/ 429237 h 1006602"/>
                <a:gd name="connsiteX100" fmla="*/ 371049 w 1011092"/>
                <a:gd name="connsiteY100" fmla="*/ 439065 h 1006602"/>
                <a:gd name="connsiteX101" fmla="*/ 353045 w 1011092"/>
                <a:gd name="connsiteY101" fmla="*/ 541115 h 1006602"/>
                <a:gd name="connsiteX102" fmla="*/ 333297 w 1011092"/>
                <a:gd name="connsiteY102" fmla="*/ 653821 h 1006602"/>
                <a:gd name="connsiteX103" fmla="*/ 313548 w 1011092"/>
                <a:gd name="connsiteY103" fmla="*/ 765700 h 1006602"/>
                <a:gd name="connsiteX104" fmla="*/ 300597 w 1011092"/>
                <a:gd name="connsiteY104" fmla="*/ 840837 h 1006602"/>
                <a:gd name="connsiteX105" fmla="*/ 298208 w 1011092"/>
                <a:gd name="connsiteY105" fmla="*/ 849747 h 1006602"/>
                <a:gd name="connsiteX106" fmla="*/ 289390 w 1011092"/>
                <a:gd name="connsiteY106" fmla="*/ 850390 h 1006602"/>
                <a:gd name="connsiteX107" fmla="*/ 125062 w 1011092"/>
                <a:gd name="connsiteY107" fmla="*/ 850482 h 1006602"/>
                <a:gd name="connsiteX108" fmla="*/ 121388 w 1011092"/>
                <a:gd name="connsiteY108" fmla="*/ 850482 h 1006602"/>
                <a:gd name="connsiteX109" fmla="*/ 119643 w 1011092"/>
                <a:gd name="connsiteY109" fmla="*/ 835234 h 1006602"/>
                <a:gd name="connsiteX110" fmla="*/ 108621 w 1011092"/>
                <a:gd name="connsiteY110" fmla="*/ 734010 h 1006602"/>
                <a:gd name="connsiteX111" fmla="*/ 97874 w 1011092"/>
                <a:gd name="connsiteY111" fmla="*/ 636185 h 1006602"/>
                <a:gd name="connsiteX112" fmla="*/ 92822 w 1011092"/>
                <a:gd name="connsiteY112" fmla="*/ 590900 h 1006602"/>
                <a:gd name="connsiteX113" fmla="*/ 93648 w 1011092"/>
                <a:gd name="connsiteY113" fmla="*/ 582450 h 1006602"/>
                <a:gd name="connsiteX114" fmla="*/ 93740 w 1011092"/>
                <a:gd name="connsiteY114" fmla="*/ 577398 h 1006602"/>
                <a:gd name="connsiteX115" fmla="*/ 88504 w 1011092"/>
                <a:gd name="connsiteY115" fmla="*/ 551954 h 1006602"/>
                <a:gd name="connsiteX116" fmla="*/ 80237 w 1011092"/>
                <a:gd name="connsiteY116" fmla="*/ 477185 h 1006602"/>
                <a:gd name="connsiteX117" fmla="*/ 73440 w 1011092"/>
                <a:gd name="connsiteY117" fmla="*/ 414356 h 1006602"/>
                <a:gd name="connsiteX118" fmla="*/ 74542 w 1011092"/>
                <a:gd name="connsiteY118" fmla="*/ 402690 h 1006602"/>
                <a:gd name="connsiteX119" fmla="*/ 79227 w 1011092"/>
                <a:gd name="connsiteY119" fmla="*/ 386524 h 1006602"/>
                <a:gd name="connsiteX120" fmla="*/ 83360 w 1011092"/>
                <a:gd name="connsiteY120" fmla="*/ 377155 h 1006602"/>
                <a:gd name="connsiteX121" fmla="*/ 164835 w 1011092"/>
                <a:gd name="connsiteY121" fmla="*/ 237077 h 1006602"/>
                <a:gd name="connsiteX122" fmla="*/ 168418 w 1011092"/>
                <a:gd name="connsiteY122" fmla="*/ 235975 h 1006602"/>
                <a:gd name="connsiteX123" fmla="*/ 187891 w 1011092"/>
                <a:gd name="connsiteY123" fmla="*/ 0 h 1006602"/>
                <a:gd name="connsiteX124" fmla="*/ 187340 w 1011092"/>
                <a:gd name="connsiteY124" fmla="*/ 92 h 1006602"/>
                <a:gd name="connsiteX125" fmla="*/ 179716 w 1011092"/>
                <a:gd name="connsiteY125" fmla="*/ 2021 h 1006602"/>
                <a:gd name="connsiteX126" fmla="*/ 93373 w 1011092"/>
                <a:gd name="connsiteY126" fmla="*/ 45652 h 1006602"/>
                <a:gd name="connsiteX127" fmla="*/ 7397 w 1011092"/>
                <a:gd name="connsiteY127" fmla="*/ 297058 h 1006602"/>
                <a:gd name="connsiteX128" fmla="*/ 67286 w 1011092"/>
                <a:gd name="connsiteY128" fmla="*/ 405171 h 1006602"/>
                <a:gd name="connsiteX129" fmla="*/ 70960 w 1011092"/>
                <a:gd name="connsiteY129" fmla="*/ 412794 h 1006602"/>
                <a:gd name="connsiteX130" fmla="*/ 75553 w 1011092"/>
                <a:gd name="connsiteY130" fmla="*/ 454129 h 1006602"/>
                <a:gd name="connsiteX131" fmla="*/ 85014 w 1011092"/>
                <a:gd name="connsiteY131" fmla="*/ 539095 h 1006602"/>
                <a:gd name="connsiteX132" fmla="*/ 84555 w 1011092"/>
                <a:gd name="connsiteY132" fmla="*/ 556823 h 1006602"/>
                <a:gd name="connsiteX133" fmla="*/ 80972 w 1011092"/>
                <a:gd name="connsiteY133" fmla="*/ 569774 h 1006602"/>
                <a:gd name="connsiteX134" fmla="*/ 78768 w 1011092"/>
                <a:gd name="connsiteY134" fmla="*/ 574183 h 1006602"/>
                <a:gd name="connsiteX135" fmla="*/ 78308 w 1011092"/>
                <a:gd name="connsiteY135" fmla="*/ 584287 h 1006602"/>
                <a:gd name="connsiteX136" fmla="*/ 87678 w 1011092"/>
                <a:gd name="connsiteY136" fmla="*/ 587778 h 1006602"/>
                <a:gd name="connsiteX137" fmla="*/ 90341 w 1011092"/>
                <a:gd name="connsiteY137" fmla="*/ 587226 h 1006602"/>
                <a:gd name="connsiteX138" fmla="*/ 119367 w 1011092"/>
                <a:gd name="connsiteY138" fmla="*/ 850482 h 1006602"/>
                <a:gd name="connsiteX139" fmla="*/ 105409 w 1011092"/>
                <a:gd name="connsiteY139" fmla="*/ 850482 h 1006602"/>
                <a:gd name="connsiteX140" fmla="*/ 108149 w 1011092"/>
                <a:gd name="connsiteY140" fmla="*/ 860205 h 1006602"/>
                <a:gd name="connsiteX141" fmla="*/ 105215 w 1011092"/>
                <a:gd name="connsiteY141" fmla="*/ 860221 h 1006602"/>
                <a:gd name="connsiteX142" fmla="*/ 727294 w 1011092"/>
                <a:gd name="connsiteY142" fmla="*/ 1006602 h 1006602"/>
                <a:gd name="connsiteX143" fmla="*/ 897170 w 1011092"/>
                <a:gd name="connsiteY143" fmla="*/ 860769 h 1006602"/>
                <a:gd name="connsiteX144" fmla="*/ 898570 w 1011092"/>
                <a:gd name="connsiteY144" fmla="*/ 860769 h 1006602"/>
                <a:gd name="connsiteX145" fmla="*/ 898570 w 1011092"/>
                <a:gd name="connsiteY145" fmla="*/ 858873 h 1006602"/>
                <a:gd name="connsiteX146" fmla="*/ 900636 w 1011092"/>
                <a:gd name="connsiteY146" fmla="*/ 856077 h 1006602"/>
                <a:gd name="connsiteX147" fmla="*/ 898570 w 1011092"/>
                <a:gd name="connsiteY147" fmla="*/ 856087 h 1006602"/>
                <a:gd name="connsiteX148" fmla="*/ 898570 w 1011092"/>
                <a:gd name="connsiteY148" fmla="*/ 850390 h 1006602"/>
                <a:gd name="connsiteX149" fmla="*/ 856133 w 1011092"/>
                <a:gd name="connsiteY149" fmla="*/ 850390 h 1006602"/>
                <a:gd name="connsiteX150" fmla="*/ 856133 w 1011092"/>
                <a:gd name="connsiteY150" fmla="*/ 796379 h 1006602"/>
                <a:gd name="connsiteX151" fmla="*/ 816452 w 1011092"/>
                <a:gd name="connsiteY151" fmla="*/ 796379 h 1006602"/>
                <a:gd name="connsiteX152" fmla="*/ 816268 w 1011092"/>
                <a:gd name="connsiteY152" fmla="*/ 794910 h 1006602"/>
                <a:gd name="connsiteX153" fmla="*/ 816452 w 1011092"/>
                <a:gd name="connsiteY153" fmla="*/ 755137 h 1006602"/>
                <a:gd name="connsiteX154" fmla="*/ 817462 w 1011092"/>
                <a:gd name="connsiteY154" fmla="*/ 751371 h 1006602"/>
                <a:gd name="connsiteX155" fmla="*/ 821320 w 1011092"/>
                <a:gd name="connsiteY155" fmla="*/ 734929 h 1006602"/>
                <a:gd name="connsiteX156" fmla="*/ 823341 w 1011092"/>
                <a:gd name="connsiteY156" fmla="*/ 730979 h 1006602"/>
                <a:gd name="connsiteX157" fmla="*/ 863941 w 1011092"/>
                <a:gd name="connsiteY157" fmla="*/ 698279 h 1006602"/>
                <a:gd name="connsiteX158" fmla="*/ 870829 w 1011092"/>
                <a:gd name="connsiteY158" fmla="*/ 692859 h 1006602"/>
                <a:gd name="connsiteX159" fmla="*/ 933842 w 1011092"/>
                <a:gd name="connsiteY159" fmla="*/ 730336 h 1006602"/>
                <a:gd name="connsiteX160" fmla="*/ 1006682 w 1011092"/>
                <a:gd name="connsiteY160" fmla="*/ 733183 h 1006602"/>
                <a:gd name="connsiteX161" fmla="*/ 1005029 w 1011092"/>
                <a:gd name="connsiteY161" fmla="*/ 730887 h 1006602"/>
                <a:gd name="connsiteX162" fmla="*/ 999058 w 1011092"/>
                <a:gd name="connsiteY162" fmla="*/ 720324 h 1006602"/>
                <a:gd name="connsiteX163" fmla="*/ 997038 w 1011092"/>
                <a:gd name="connsiteY163" fmla="*/ 713251 h 1006602"/>
                <a:gd name="connsiteX164" fmla="*/ 969298 w 1011092"/>
                <a:gd name="connsiteY164" fmla="*/ 617814 h 1006602"/>
                <a:gd name="connsiteX165" fmla="*/ 971135 w 1011092"/>
                <a:gd name="connsiteY165" fmla="*/ 612303 h 1006602"/>
                <a:gd name="connsiteX166" fmla="*/ 1008611 w 1011092"/>
                <a:gd name="connsiteY166" fmla="*/ 582450 h 1006602"/>
                <a:gd name="connsiteX167" fmla="*/ 1011092 w 1011092"/>
                <a:gd name="connsiteY167" fmla="*/ 580337 h 1006602"/>
                <a:gd name="connsiteX168" fmla="*/ 985464 w 1011092"/>
                <a:gd name="connsiteY168" fmla="*/ 548280 h 1006602"/>
                <a:gd name="connsiteX169" fmla="*/ 961306 w 1011092"/>
                <a:gd name="connsiteY169" fmla="*/ 567570 h 1006602"/>
                <a:gd name="connsiteX170" fmla="*/ 961214 w 1011092"/>
                <a:gd name="connsiteY170" fmla="*/ 566192 h 1006602"/>
                <a:gd name="connsiteX171" fmla="*/ 970124 w 1011092"/>
                <a:gd name="connsiteY171" fmla="*/ 470571 h 1006602"/>
                <a:gd name="connsiteX172" fmla="*/ 973798 w 1011092"/>
                <a:gd name="connsiteY172" fmla="*/ 466530 h 1006602"/>
                <a:gd name="connsiteX173" fmla="*/ 988311 w 1011092"/>
                <a:gd name="connsiteY173" fmla="*/ 458354 h 1006602"/>
                <a:gd name="connsiteX174" fmla="*/ 993915 w 1011092"/>
                <a:gd name="connsiteY174" fmla="*/ 434380 h 1006602"/>
                <a:gd name="connsiteX175" fmla="*/ 992996 w 1011092"/>
                <a:gd name="connsiteY175" fmla="*/ 413162 h 1006602"/>
                <a:gd name="connsiteX176" fmla="*/ 993639 w 1011092"/>
                <a:gd name="connsiteY176" fmla="*/ 406916 h 1006602"/>
                <a:gd name="connsiteX177" fmla="*/ 965532 w 1011092"/>
                <a:gd name="connsiteY177" fmla="*/ 399200 h 1006602"/>
                <a:gd name="connsiteX178" fmla="*/ 602063 w 1011092"/>
                <a:gd name="connsiteY178" fmla="*/ 302477 h 1006602"/>
                <a:gd name="connsiteX179" fmla="*/ 252281 w 1011092"/>
                <a:gd name="connsiteY179" fmla="*/ 209520 h 1006602"/>
                <a:gd name="connsiteX180" fmla="*/ 183941 w 1011092"/>
                <a:gd name="connsiteY180" fmla="*/ 191150 h 1006602"/>
                <a:gd name="connsiteX181" fmla="*/ 180083 w 1011092"/>
                <a:gd name="connsiteY181" fmla="*/ 186098 h 1006602"/>
                <a:gd name="connsiteX182" fmla="*/ 180451 w 1011092"/>
                <a:gd name="connsiteY182" fmla="*/ 170850 h 1006602"/>
                <a:gd name="connsiteX183" fmla="*/ 182012 w 1011092"/>
                <a:gd name="connsiteY183" fmla="*/ 28934 h 1006602"/>
                <a:gd name="connsiteX184" fmla="*/ 184860 w 1011092"/>
                <a:gd name="connsiteY184" fmla="*/ 10839 h 1006602"/>
                <a:gd name="connsiteX185" fmla="*/ 187891 w 1011092"/>
                <a:gd name="connsiteY185" fmla="*/ 0 h 1006602"/>
                <a:gd name="connsiteX0" fmla="*/ 516363 w 1011092"/>
                <a:gd name="connsiteY0" fmla="*/ 728958 h 1014462"/>
                <a:gd name="connsiteX1" fmla="*/ 539786 w 1011092"/>
                <a:gd name="connsiteY1" fmla="*/ 850298 h 1014462"/>
                <a:gd name="connsiteX2" fmla="*/ 335318 w 1011092"/>
                <a:gd name="connsiteY2" fmla="*/ 850298 h 1014462"/>
                <a:gd name="connsiteX3" fmla="*/ 334950 w 1011092"/>
                <a:gd name="connsiteY3" fmla="*/ 849655 h 1014462"/>
                <a:gd name="connsiteX4" fmla="*/ 516363 w 1011092"/>
                <a:gd name="connsiteY4" fmla="*/ 728958 h 1014462"/>
                <a:gd name="connsiteX5" fmla="*/ 492940 w 1011092"/>
                <a:gd name="connsiteY5" fmla="*/ 726386 h 1014462"/>
                <a:gd name="connsiteX6" fmla="*/ 493859 w 1011092"/>
                <a:gd name="connsiteY6" fmla="*/ 726478 h 1014462"/>
                <a:gd name="connsiteX7" fmla="*/ 494226 w 1011092"/>
                <a:gd name="connsiteY7" fmla="*/ 727213 h 1014462"/>
                <a:gd name="connsiteX8" fmla="*/ 314191 w 1011092"/>
                <a:gd name="connsiteY8" fmla="*/ 846899 h 1014462"/>
                <a:gd name="connsiteX9" fmla="*/ 313640 w 1011092"/>
                <a:gd name="connsiteY9" fmla="*/ 846440 h 1014462"/>
                <a:gd name="connsiteX10" fmla="*/ 317406 w 1011092"/>
                <a:gd name="connsiteY10" fmla="*/ 824211 h 1014462"/>
                <a:gd name="connsiteX11" fmla="*/ 334123 w 1011092"/>
                <a:gd name="connsiteY11" fmla="*/ 728591 h 1014462"/>
                <a:gd name="connsiteX12" fmla="*/ 336604 w 1011092"/>
                <a:gd name="connsiteY12" fmla="*/ 726386 h 1014462"/>
                <a:gd name="connsiteX13" fmla="*/ 492940 w 1011092"/>
                <a:gd name="connsiteY13" fmla="*/ 726386 h 1014462"/>
                <a:gd name="connsiteX14" fmla="*/ 784762 w 1011092"/>
                <a:gd name="connsiteY14" fmla="*/ 726202 h 1014462"/>
                <a:gd name="connsiteX15" fmla="*/ 795509 w 1011092"/>
                <a:gd name="connsiteY15" fmla="*/ 736674 h 1014462"/>
                <a:gd name="connsiteX16" fmla="*/ 784762 w 1011092"/>
                <a:gd name="connsiteY16" fmla="*/ 746870 h 1014462"/>
                <a:gd name="connsiteX17" fmla="*/ 774198 w 1011092"/>
                <a:gd name="connsiteY17" fmla="*/ 736215 h 1014462"/>
                <a:gd name="connsiteX18" fmla="*/ 784762 w 1011092"/>
                <a:gd name="connsiteY18" fmla="*/ 726202 h 1014462"/>
                <a:gd name="connsiteX19" fmla="*/ 928330 w 1011092"/>
                <a:gd name="connsiteY19" fmla="*/ 610006 h 1014462"/>
                <a:gd name="connsiteX20" fmla="*/ 939353 w 1011092"/>
                <a:gd name="connsiteY20" fmla="*/ 620019 h 1014462"/>
                <a:gd name="connsiteX21" fmla="*/ 928974 w 1011092"/>
                <a:gd name="connsiteY21" fmla="*/ 630949 h 1014462"/>
                <a:gd name="connsiteX22" fmla="*/ 917859 w 1011092"/>
                <a:gd name="connsiteY22" fmla="*/ 620845 h 1014462"/>
                <a:gd name="connsiteX23" fmla="*/ 928330 w 1011092"/>
                <a:gd name="connsiteY23" fmla="*/ 610006 h 1014462"/>
                <a:gd name="connsiteX24" fmla="*/ 358465 w 1011092"/>
                <a:gd name="connsiteY24" fmla="*/ 590166 h 1014462"/>
                <a:gd name="connsiteX25" fmla="*/ 499278 w 1011092"/>
                <a:gd name="connsiteY25" fmla="*/ 711506 h 1014462"/>
                <a:gd name="connsiteX26" fmla="*/ 499002 w 1011092"/>
                <a:gd name="connsiteY26" fmla="*/ 712149 h 1014462"/>
                <a:gd name="connsiteX27" fmla="*/ 337338 w 1011092"/>
                <a:gd name="connsiteY27" fmla="*/ 712149 h 1014462"/>
                <a:gd name="connsiteX28" fmla="*/ 358465 w 1011092"/>
                <a:gd name="connsiteY28" fmla="*/ 590166 h 1014462"/>
                <a:gd name="connsiteX29" fmla="*/ 486602 w 1011092"/>
                <a:gd name="connsiteY29" fmla="*/ 586492 h 1014462"/>
                <a:gd name="connsiteX30" fmla="*/ 489909 w 1011092"/>
                <a:gd name="connsiteY30" fmla="*/ 589339 h 1014462"/>
                <a:gd name="connsiteX31" fmla="*/ 511127 w 1011092"/>
                <a:gd name="connsiteY31" fmla="*/ 700942 h 1014462"/>
                <a:gd name="connsiteX32" fmla="*/ 511311 w 1011092"/>
                <a:gd name="connsiteY32" fmla="*/ 703331 h 1014462"/>
                <a:gd name="connsiteX33" fmla="*/ 376560 w 1011092"/>
                <a:gd name="connsiteY33" fmla="*/ 587318 h 1014462"/>
                <a:gd name="connsiteX34" fmla="*/ 376836 w 1011092"/>
                <a:gd name="connsiteY34" fmla="*/ 586767 h 1014462"/>
                <a:gd name="connsiteX35" fmla="*/ 379500 w 1011092"/>
                <a:gd name="connsiteY35" fmla="*/ 586492 h 1014462"/>
                <a:gd name="connsiteX36" fmla="*/ 486602 w 1011092"/>
                <a:gd name="connsiteY36" fmla="*/ 586492 h 1014462"/>
                <a:gd name="connsiteX37" fmla="*/ 462904 w 1011092"/>
                <a:gd name="connsiteY37" fmla="*/ 453302 h 1014462"/>
                <a:gd name="connsiteX38" fmla="*/ 464006 w 1011092"/>
                <a:gd name="connsiteY38" fmla="*/ 453486 h 1014462"/>
                <a:gd name="connsiteX39" fmla="*/ 486510 w 1011092"/>
                <a:gd name="connsiteY39" fmla="*/ 572438 h 1014462"/>
                <a:gd name="connsiteX40" fmla="*/ 377846 w 1011092"/>
                <a:gd name="connsiteY40" fmla="*/ 572438 h 1014462"/>
                <a:gd name="connsiteX41" fmla="*/ 462904 w 1011092"/>
                <a:gd name="connsiteY41" fmla="*/ 453302 h 1014462"/>
                <a:gd name="connsiteX42" fmla="*/ 389236 w 1011092"/>
                <a:gd name="connsiteY42" fmla="*/ 429145 h 1014462"/>
                <a:gd name="connsiteX43" fmla="*/ 457117 w 1011092"/>
                <a:gd name="connsiteY43" fmla="*/ 429237 h 1014462"/>
                <a:gd name="connsiteX44" fmla="*/ 459413 w 1011092"/>
                <a:gd name="connsiteY44" fmla="*/ 431533 h 1014462"/>
                <a:gd name="connsiteX45" fmla="*/ 457852 w 1011092"/>
                <a:gd name="connsiteY45" fmla="*/ 436401 h 1014462"/>
                <a:gd name="connsiteX46" fmla="*/ 364252 w 1011092"/>
                <a:gd name="connsiteY46" fmla="*/ 567478 h 1014462"/>
                <a:gd name="connsiteX47" fmla="*/ 362598 w 1011092"/>
                <a:gd name="connsiteY47" fmla="*/ 569682 h 1014462"/>
                <a:gd name="connsiteX48" fmla="*/ 362139 w 1011092"/>
                <a:gd name="connsiteY48" fmla="*/ 569499 h 1014462"/>
                <a:gd name="connsiteX49" fmla="*/ 365446 w 1011092"/>
                <a:gd name="connsiteY49" fmla="*/ 548831 h 1014462"/>
                <a:gd name="connsiteX50" fmla="*/ 383725 w 1011092"/>
                <a:gd name="connsiteY50" fmla="*/ 444944 h 1014462"/>
                <a:gd name="connsiteX51" fmla="*/ 386389 w 1011092"/>
                <a:gd name="connsiteY51" fmla="*/ 431533 h 1014462"/>
                <a:gd name="connsiteX52" fmla="*/ 389236 w 1011092"/>
                <a:gd name="connsiteY52" fmla="*/ 429145 h 1014462"/>
                <a:gd name="connsiteX53" fmla="*/ 441501 w 1011092"/>
                <a:gd name="connsiteY53" fmla="*/ 308999 h 1014462"/>
                <a:gd name="connsiteX54" fmla="*/ 466210 w 1011092"/>
                <a:gd name="connsiteY54" fmla="*/ 315153 h 1014462"/>
                <a:gd name="connsiteX55" fmla="*/ 608585 w 1011092"/>
                <a:gd name="connsiteY55" fmla="*/ 348313 h 1014462"/>
                <a:gd name="connsiteX56" fmla="*/ 808828 w 1011092"/>
                <a:gd name="connsiteY56" fmla="*/ 400486 h 1014462"/>
                <a:gd name="connsiteX57" fmla="*/ 904724 w 1011092"/>
                <a:gd name="connsiteY57" fmla="*/ 435115 h 1014462"/>
                <a:gd name="connsiteX58" fmla="*/ 953958 w 1011092"/>
                <a:gd name="connsiteY58" fmla="*/ 462672 h 1014462"/>
                <a:gd name="connsiteX59" fmla="*/ 956346 w 1011092"/>
                <a:gd name="connsiteY59" fmla="*/ 467907 h 1014462"/>
                <a:gd name="connsiteX60" fmla="*/ 952304 w 1011092"/>
                <a:gd name="connsiteY60" fmla="*/ 510344 h 1014462"/>
                <a:gd name="connsiteX61" fmla="*/ 946334 w 1011092"/>
                <a:gd name="connsiteY61" fmla="*/ 572989 h 1014462"/>
                <a:gd name="connsiteX62" fmla="*/ 939629 w 1011092"/>
                <a:gd name="connsiteY62" fmla="*/ 585022 h 1014462"/>
                <a:gd name="connsiteX63" fmla="*/ 939445 w 1011092"/>
                <a:gd name="connsiteY63" fmla="*/ 585206 h 1014462"/>
                <a:gd name="connsiteX64" fmla="*/ 931913 w 1011092"/>
                <a:gd name="connsiteY64" fmla="*/ 585940 h 1014462"/>
                <a:gd name="connsiteX65" fmla="*/ 848876 w 1011092"/>
                <a:gd name="connsiteY65" fmla="*/ 542677 h 1014462"/>
                <a:gd name="connsiteX66" fmla="*/ 836109 w 1011092"/>
                <a:gd name="connsiteY66" fmla="*/ 532849 h 1014462"/>
                <a:gd name="connsiteX67" fmla="*/ 845753 w 1011092"/>
                <a:gd name="connsiteY67" fmla="*/ 660159 h 1014462"/>
                <a:gd name="connsiteX68" fmla="*/ 796611 w 1011092"/>
                <a:gd name="connsiteY68" fmla="*/ 699656 h 1014462"/>
                <a:gd name="connsiteX69" fmla="*/ 793121 w 1011092"/>
                <a:gd name="connsiteY69" fmla="*/ 700667 h 1014462"/>
                <a:gd name="connsiteX70" fmla="*/ 758675 w 1011092"/>
                <a:gd name="connsiteY70" fmla="*/ 713618 h 1014462"/>
                <a:gd name="connsiteX71" fmla="*/ 751602 w 1011092"/>
                <a:gd name="connsiteY71" fmla="*/ 732265 h 1014462"/>
                <a:gd name="connsiteX72" fmla="*/ 748020 w 1011092"/>
                <a:gd name="connsiteY72" fmla="*/ 739154 h 1014462"/>
                <a:gd name="connsiteX73" fmla="*/ 698970 w 1011092"/>
                <a:gd name="connsiteY73" fmla="*/ 778192 h 1014462"/>
                <a:gd name="connsiteX74" fmla="*/ 691897 w 1011092"/>
                <a:gd name="connsiteY74" fmla="*/ 784163 h 1014462"/>
                <a:gd name="connsiteX75" fmla="*/ 717432 w 1011092"/>
                <a:gd name="connsiteY75" fmla="*/ 816220 h 1014462"/>
                <a:gd name="connsiteX76" fmla="*/ 762533 w 1011092"/>
                <a:gd name="connsiteY76" fmla="*/ 780029 h 1014462"/>
                <a:gd name="connsiteX77" fmla="*/ 762533 w 1011092"/>
                <a:gd name="connsiteY77" fmla="*/ 850482 h 1014462"/>
                <a:gd name="connsiteX78" fmla="*/ 554023 w 1011092"/>
                <a:gd name="connsiteY78" fmla="*/ 850482 h 1014462"/>
                <a:gd name="connsiteX79" fmla="*/ 473651 w 1011092"/>
                <a:gd name="connsiteY79" fmla="*/ 429696 h 1014462"/>
                <a:gd name="connsiteX80" fmla="*/ 492021 w 1011092"/>
                <a:gd name="connsiteY80" fmla="*/ 429696 h 1014462"/>
                <a:gd name="connsiteX81" fmla="*/ 492021 w 1011092"/>
                <a:gd name="connsiteY81" fmla="*/ 366041 h 1014462"/>
                <a:gd name="connsiteX82" fmla="*/ 464189 w 1011092"/>
                <a:gd name="connsiteY82" fmla="*/ 366041 h 1014462"/>
                <a:gd name="connsiteX83" fmla="*/ 464189 w 1011092"/>
                <a:gd name="connsiteY83" fmla="*/ 337658 h 1014462"/>
                <a:gd name="connsiteX84" fmla="*/ 441501 w 1011092"/>
                <a:gd name="connsiteY84" fmla="*/ 337658 h 1014462"/>
                <a:gd name="connsiteX85" fmla="*/ 441501 w 1011092"/>
                <a:gd name="connsiteY85" fmla="*/ 308999 h 1014462"/>
                <a:gd name="connsiteX86" fmla="*/ 168418 w 1011092"/>
                <a:gd name="connsiteY86" fmla="*/ 235975 h 1014462"/>
                <a:gd name="connsiteX87" fmla="*/ 311986 w 1011092"/>
                <a:gd name="connsiteY87" fmla="*/ 274094 h 1014462"/>
                <a:gd name="connsiteX88" fmla="*/ 400167 w 1011092"/>
                <a:gd name="connsiteY88" fmla="*/ 297425 h 1014462"/>
                <a:gd name="connsiteX89" fmla="*/ 403106 w 1011092"/>
                <a:gd name="connsiteY89" fmla="*/ 301283 h 1014462"/>
                <a:gd name="connsiteX90" fmla="*/ 403198 w 1011092"/>
                <a:gd name="connsiteY90" fmla="*/ 334167 h 1014462"/>
                <a:gd name="connsiteX91" fmla="*/ 403198 w 1011092"/>
                <a:gd name="connsiteY91" fmla="*/ 337106 h 1014462"/>
                <a:gd name="connsiteX92" fmla="*/ 382163 w 1011092"/>
                <a:gd name="connsiteY92" fmla="*/ 337106 h 1014462"/>
                <a:gd name="connsiteX93" fmla="*/ 382163 w 1011092"/>
                <a:gd name="connsiteY93" fmla="*/ 365581 h 1014462"/>
                <a:gd name="connsiteX94" fmla="*/ 353688 w 1011092"/>
                <a:gd name="connsiteY94" fmla="*/ 365581 h 1014462"/>
                <a:gd name="connsiteX95" fmla="*/ 353688 w 1011092"/>
                <a:gd name="connsiteY95" fmla="*/ 368521 h 1014462"/>
                <a:gd name="connsiteX96" fmla="*/ 353596 w 1011092"/>
                <a:gd name="connsiteY96" fmla="*/ 425930 h 1014462"/>
                <a:gd name="connsiteX97" fmla="*/ 356812 w 1011092"/>
                <a:gd name="connsiteY97" fmla="*/ 429328 h 1014462"/>
                <a:gd name="connsiteX98" fmla="*/ 366548 w 1011092"/>
                <a:gd name="connsiteY98" fmla="*/ 429237 h 1014462"/>
                <a:gd name="connsiteX99" fmla="*/ 372519 w 1011092"/>
                <a:gd name="connsiteY99" fmla="*/ 429237 h 1014462"/>
                <a:gd name="connsiteX100" fmla="*/ 371049 w 1011092"/>
                <a:gd name="connsiteY100" fmla="*/ 439065 h 1014462"/>
                <a:gd name="connsiteX101" fmla="*/ 353045 w 1011092"/>
                <a:gd name="connsiteY101" fmla="*/ 541115 h 1014462"/>
                <a:gd name="connsiteX102" fmla="*/ 333297 w 1011092"/>
                <a:gd name="connsiteY102" fmla="*/ 653821 h 1014462"/>
                <a:gd name="connsiteX103" fmla="*/ 313548 w 1011092"/>
                <a:gd name="connsiteY103" fmla="*/ 765700 h 1014462"/>
                <a:gd name="connsiteX104" fmla="*/ 300597 w 1011092"/>
                <a:gd name="connsiteY104" fmla="*/ 840837 h 1014462"/>
                <a:gd name="connsiteX105" fmla="*/ 298208 w 1011092"/>
                <a:gd name="connsiteY105" fmla="*/ 849747 h 1014462"/>
                <a:gd name="connsiteX106" fmla="*/ 289390 w 1011092"/>
                <a:gd name="connsiteY106" fmla="*/ 850390 h 1014462"/>
                <a:gd name="connsiteX107" fmla="*/ 125062 w 1011092"/>
                <a:gd name="connsiteY107" fmla="*/ 850482 h 1014462"/>
                <a:gd name="connsiteX108" fmla="*/ 121388 w 1011092"/>
                <a:gd name="connsiteY108" fmla="*/ 850482 h 1014462"/>
                <a:gd name="connsiteX109" fmla="*/ 119643 w 1011092"/>
                <a:gd name="connsiteY109" fmla="*/ 835234 h 1014462"/>
                <a:gd name="connsiteX110" fmla="*/ 108621 w 1011092"/>
                <a:gd name="connsiteY110" fmla="*/ 734010 h 1014462"/>
                <a:gd name="connsiteX111" fmla="*/ 97874 w 1011092"/>
                <a:gd name="connsiteY111" fmla="*/ 636185 h 1014462"/>
                <a:gd name="connsiteX112" fmla="*/ 92822 w 1011092"/>
                <a:gd name="connsiteY112" fmla="*/ 590900 h 1014462"/>
                <a:gd name="connsiteX113" fmla="*/ 93648 w 1011092"/>
                <a:gd name="connsiteY113" fmla="*/ 582450 h 1014462"/>
                <a:gd name="connsiteX114" fmla="*/ 93740 w 1011092"/>
                <a:gd name="connsiteY114" fmla="*/ 577398 h 1014462"/>
                <a:gd name="connsiteX115" fmla="*/ 88504 w 1011092"/>
                <a:gd name="connsiteY115" fmla="*/ 551954 h 1014462"/>
                <a:gd name="connsiteX116" fmla="*/ 80237 w 1011092"/>
                <a:gd name="connsiteY116" fmla="*/ 477185 h 1014462"/>
                <a:gd name="connsiteX117" fmla="*/ 73440 w 1011092"/>
                <a:gd name="connsiteY117" fmla="*/ 414356 h 1014462"/>
                <a:gd name="connsiteX118" fmla="*/ 74542 w 1011092"/>
                <a:gd name="connsiteY118" fmla="*/ 402690 h 1014462"/>
                <a:gd name="connsiteX119" fmla="*/ 79227 w 1011092"/>
                <a:gd name="connsiteY119" fmla="*/ 386524 h 1014462"/>
                <a:gd name="connsiteX120" fmla="*/ 83360 w 1011092"/>
                <a:gd name="connsiteY120" fmla="*/ 377155 h 1014462"/>
                <a:gd name="connsiteX121" fmla="*/ 164835 w 1011092"/>
                <a:gd name="connsiteY121" fmla="*/ 237077 h 1014462"/>
                <a:gd name="connsiteX122" fmla="*/ 168418 w 1011092"/>
                <a:gd name="connsiteY122" fmla="*/ 235975 h 1014462"/>
                <a:gd name="connsiteX123" fmla="*/ 187891 w 1011092"/>
                <a:gd name="connsiteY123" fmla="*/ 0 h 1014462"/>
                <a:gd name="connsiteX124" fmla="*/ 187340 w 1011092"/>
                <a:gd name="connsiteY124" fmla="*/ 92 h 1014462"/>
                <a:gd name="connsiteX125" fmla="*/ 179716 w 1011092"/>
                <a:gd name="connsiteY125" fmla="*/ 2021 h 1014462"/>
                <a:gd name="connsiteX126" fmla="*/ 93373 w 1011092"/>
                <a:gd name="connsiteY126" fmla="*/ 45652 h 1014462"/>
                <a:gd name="connsiteX127" fmla="*/ 7397 w 1011092"/>
                <a:gd name="connsiteY127" fmla="*/ 297058 h 1014462"/>
                <a:gd name="connsiteX128" fmla="*/ 67286 w 1011092"/>
                <a:gd name="connsiteY128" fmla="*/ 405171 h 1014462"/>
                <a:gd name="connsiteX129" fmla="*/ 70960 w 1011092"/>
                <a:gd name="connsiteY129" fmla="*/ 412794 h 1014462"/>
                <a:gd name="connsiteX130" fmla="*/ 75553 w 1011092"/>
                <a:gd name="connsiteY130" fmla="*/ 454129 h 1014462"/>
                <a:gd name="connsiteX131" fmla="*/ 85014 w 1011092"/>
                <a:gd name="connsiteY131" fmla="*/ 539095 h 1014462"/>
                <a:gd name="connsiteX132" fmla="*/ 84555 w 1011092"/>
                <a:gd name="connsiteY132" fmla="*/ 556823 h 1014462"/>
                <a:gd name="connsiteX133" fmla="*/ 80972 w 1011092"/>
                <a:gd name="connsiteY133" fmla="*/ 569774 h 1014462"/>
                <a:gd name="connsiteX134" fmla="*/ 78768 w 1011092"/>
                <a:gd name="connsiteY134" fmla="*/ 574183 h 1014462"/>
                <a:gd name="connsiteX135" fmla="*/ 78308 w 1011092"/>
                <a:gd name="connsiteY135" fmla="*/ 584287 h 1014462"/>
                <a:gd name="connsiteX136" fmla="*/ 87678 w 1011092"/>
                <a:gd name="connsiteY136" fmla="*/ 587778 h 1014462"/>
                <a:gd name="connsiteX137" fmla="*/ 90341 w 1011092"/>
                <a:gd name="connsiteY137" fmla="*/ 587226 h 1014462"/>
                <a:gd name="connsiteX138" fmla="*/ 119367 w 1011092"/>
                <a:gd name="connsiteY138" fmla="*/ 850482 h 1014462"/>
                <a:gd name="connsiteX139" fmla="*/ 105409 w 1011092"/>
                <a:gd name="connsiteY139" fmla="*/ 850482 h 1014462"/>
                <a:gd name="connsiteX140" fmla="*/ 108149 w 1011092"/>
                <a:gd name="connsiteY140" fmla="*/ 860205 h 1014462"/>
                <a:gd name="connsiteX141" fmla="*/ 105215 w 1011092"/>
                <a:gd name="connsiteY141" fmla="*/ 860221 h 1014462"/>
                <a:gd name="connsiteX142" fmla="*/ 758735 w 1011092"/>
                <a:gd name="connsiteY142" fmla="*/ 1014462 h 1014462"/>
                <a:gd name="connsiteX143" fmla="*/ 897170 w 1011092"/>
                <a:gd name="connsiteY143" fmla="*/ 860769 h 1014462"/>
                <a:gd name="connsiteX144" fmla="*/ 898570 w 1011092"/>
                <a:gd name="connsiteY144" fmla="*/ 860769 h 1014462"/>
                <a:gd name="connsiteX145" fmla="*/ 898570 w 1011092"/>
                <a:gd name="connsiteY145" fmla="*/ 858873 h 1014462"/>
                <a:gd name="connsiteX146" fmla="*/ 900636 w 1011092"/>
                <a:gd name="connsiteY146" fmla="*/ 856077 h 1014462"/>
                <a:gd name="connsiteX147" fmla="*/ 898570 w 1011092"/>
                <a:gd name="connsiteY147" fmla="*/ 856087 h 1014462"/>
                <a:gd name="connsiteX148" fmla="*/ 898570 w 1011092"/>
                <a:gd name="connsiteY148" fmla="*/ 850390 h 1014462"/>
                <a:gd name="connsiteX149" fmla="*/ 856133 w 1011092"/>
                <a:gd name="connsiteY149" fmla="*/ 850390 h 1014462"/>
                <a:gd name="connsiteX150" fmla="*/ 856133 w 1011092"/>
                <a:gd name="connsiteY150" fmla="*/ 796379 h 1014462"/>
                <a:gd name="connsiteX151" fmla="*/ 816452 w 1011092"/>
                <a:gd name="connsiteY151" fmla="*/ 796379 h 1014462"/>
                <a:gd name="connsiteX152" fmla="*/ 816268 w 1011092"/>
                <a:gd name="connsiteY152" fmla="*/ 794910 h 1014462"/>
                <a:gd name="connsiteX153" fmla="*/ 816452 w 1011092"/>
                <a:gd name="connsiteY153" fmla="*/ 755137 h 1014462"/>
                <a:gd name="connsiteX154" fmla="*/ 817462 w 1011092"/>
                <a:gd name="connsiteY154" fmla="*/ 751371 h 1014462"/>
                <a:gd name="connsiteX155" fmla="*/ 821320 w 1011092"/>
                <a:gd name="connsiteY155" fmla="*/ 734929 h 1014462"/>
                <a:gd name="connsiteX156" fmla="*/ 823341 w 1011092"/>
                <a:gd name="connsiteY156" fmla="*/ 730979 h 1014462"/>
                <a:gd name="connsiteX157" fmla="*/ 863941 w 1011092"/>
                <a:gd name="connsiteY157" fmla="*/ 698279 h 1014462"/>
                <a:gd name="connsiteX158" fmla="*/ 870829 w 1011092"/>
                <a:gd name="connsiteY158" fmla="*/ 692859 h 1014462"/>
                <a:gd name="connsiteX159" fmla="*/ 933842 w 1011092"/>
                <a:gd name="connsiteY159" fmla="*/ 730336 h 1014462"/>
                <a:gd name="connsiteX160" fmla="*/ 1006682 w 1011092"/>
                <a:gd name="connsiteY160" fmla="*/ 733183 h 1014462"/>
                <a:gd name="connsiteX161" fmla="*/ 1005029 w 1011092"/>
                <a:gd name="connsiteY161" fmla="*/ 730887 h 1014462"/>
                <a:gd name="connsiteX162" fmla="*/ 999058 w 1011092"/>
                <a:gd name="connsiteY162" fmla="*/ 720324 h 1014462"/>
                <a:gd name="connsiteX163" fmla="*/ 997038 w 1011092"/>
                <a:gd name="connsiteY163" fmla="*/ 713251 h 1014462"/>
                <a:gd name="connsiteX164" fmla="*/ 969298 w 1011092"/>
                <a:gd name="connsiteY164" fmla="*/ 617814 h 1014462"/>
                <a:gd name="connsiteX165" fmla="*/ 971135 w 1011092"/>
                <a:gd name="connsiteY165" fmla="*/ 612303 h 1014462"/>
                <a:gd name="connsiteX166" fmla="*/ 1008611 w 1011092"/>
                <a:gd name="connsiteY166" fmla="*/ 582450 h 1014462"/>
                <a:gd name="connsiteX167" fmla="*/ 1011092 w 1011092"/>
                <a:gd name="connsiteY167" fmla="*/ 580337 h 1014462"/>
                <a:gd name="connsiteX168" fmla="*/ 985464 w 1011092"/>
                <a:gd name="connsiteY168" fmla="*/ 548280 h 1014462"/>
                <a:gd name="connsiteX169" fmla="*/ 961306 w 1011092"/>
                <a:gd name="connsiteY169" fmla="*/ 567570 h 1014462"/>
                <a:gd name="connsiteX170" fmla="*/ 961214 w 1011092"/>
                <a:gd name="connsiteY170" fmla="*/ 566192 h 1014462"/>
                <a:gd name="connsiteX171" fmla="*/ 970124 w 1011092"/>
                <a:gd name="connsiteY171" fmla="*/ 470571 h 1014462"/>
                <a:gd name="connsiteX172" fmla="*/ 973798 w 1011092"/>
                <a:gd name="connsiteY172" fmla="*/ 466530 h 1014462"/>
                <a:gd name="connsiteX173" fmla="*/ 988311 w 1011092"/>
                <a:gd name="connsiteY173" fmla="*/ 458354 h 1014462"/>
                <a:gd name="connsiteX174" fmla="*/ 993915 w 1011092"/>
                <a:gd name="connsiteY174" fmla="*/ 434380 h 1014462"/>
                <a:gd name="connsiteX175" fmla="*/ 992996 w 1011092"/>
                <a:gd name="connsiteY175" fmla="*/ 413162 h 1014462"/>
                <a:gd name="connsiteX176" fmla="*/ 993639 w 1011092"/>
                <a:gd name="connsiteY176" fmla="*/ 406916 h 1014462"/>
                <a:gd name="connsiteX177" fmla="*/ 965532 w 1011092"/>
                <a:gd name="connsiteY177" fmla="*/ 399200 h 1014462"/>
                <a:gd name="connsiteX178" fmla="*/ 602063 w 1011092"/>
                <a:gd name="connsiteY178" fmla="*/ 302477 h 1014462"/>
                <a:gd name="connsiteX179" fmla="*/ 252281 w 1011092"/>
                <a:gd name="connsiteY179" fmla="*/ 209520 h 1014462"/>
                <a:gd name="connsiteX180" fmla="*/ 183941 w 1011092"/>
                <a:gd name="connsiteY180" fmla="*/ 191150 h 1014462"/>
                <a:gd name="connsiteX181" fmla="*/ 180083 w 1011092"/>
                <a:gd name="connsiteY181" fmla="*/ 186098 h 1014462"/>
                <a:gd name="connsiteX182" fmla="*/ 180451 w 1011092"/>
                <a:gd name="connsiteY182" fmla="*/ 170850 h 1014462"/>
                <a:gd name="connsiteX183" fmla="*/ 182012 w 1011092"/>
                <a:gd name="connsiteY183" fmla="*/ 28934 h 1014462"/>
                <a:gd name="connsiteX184" fmla="*/ 184860 w 1011092"/>
                <a:gd name="connsiteY184" fmla="*/ 10839 h 1014462"/>
                <a:gd name="connsiteX185" fmla="*/ 187891 w 1011092"/>
                <a:gd name="connsiteY185" fmla="*/ 0 h 1014462"/>
                <a:gd name="connsiteX0" fmla="*/ 516363 w 1011092"/>
                <a:gd name="connsiteY0" fmla="*/ 728958 h 1016049"/>
                <a:gd name="connsiteX1" fmla="*/ 539786 w 1011092"/>
                <a:gd name="connsiteY1" fmla="*/ 850298 h 1016049"/>
                <a:gd name="connsiteX2" fmla="*/ 335318 w 1011092"/>
                <a:gd name="connsiteY2" fmla="*/ 850298 h 1016049"/>
                <a:gd name="connsiteX3" fmla="*/ 334950 w 1011092"/>
                <a:gd name="connsiteY3" fmla="*/ 849655 h 1016049"/>
                <a:gd name="connsiteX4" fmla="*/ 516363 w 1011092"/>
                <a:gd name="connsiteY4" fmla="*/ 728958 h 1016049"/>
                <a:gd name="connsiteX5" fmla="*/ 492940 w 1011092"/>
                <a:gd name="connsiteY5" fmla="*/ 726386 h 1016049"/>
                <a:gd name="connsiteX6" fmla="*/ 493859 w 1011092"/>
                <a:gd name="connsiteY6" fmla="*/ 726478 h 1016049"/>
                <a:gd name="connsiteX7" fmla="*/ 494226 w 1011092"/>
                <a:gd name="connsiteY7" fmla="*/ 727213 h 1016049"/>
                <a:gd name="connsiteX8" fmla="*/ 314191 w 1011092"/>
                <a:gd name="connsiteY8" fmla="*/ 846899 h 1016049"/>
                <a:gd name="connsiteX9" fmla="*/ 313640 w 1011092"/>
                <a:gd name="connsiteY9" fmla="*/ 846440 h 1016049"/>
                <a:gd name="connsiteX10" fmla="*/ 317406 w 1011092"/>
                <a:gd name="connsiteY10" fmla="*/ 824211 h 1016049"/>
                <a:gd name="connsiteX11" fmla="*/ 334123 w 1011092"/>
                <a:gd name="connsiteY11" fmla="*/ 728591 h 1016049"/>
                <a:gd name="connsiteX12" fmla="*/ 336604 w 1011092"/>
                <a:gd name="connsiteY12" fmla="*/ 726386 h 1016049"/>
                <a:gd name="connsiteX13" fmla="*/ 492940 w 1011092"/>
                <a:gd name="connsiteY13" fmla="*/ 726386 h 1016049"/>
                <a:gd name="connsiteX14" fmla="*/ 784762 w 1011092"/>
                <a:gd name="connsiteY14" fmla="*/ 726202 h 1016049"/>
                <a:gd name="connsiteX15" fmla="*/ 795509 w 1011092"/>
                <a:gd name="connsiteY15" fmla="*/ 736674 h 1016049"/>
                <a:gd name="connsiteX16" fmla="*/ 784762 w 1011092"/>
                <a:gd name="connsiteY16" fmla="*/ 746870 h 1016049"/>
                <a:gd name="connsiteX17" fmla="*/ 774198 w 1011092"/>
                <a:gd name="connsiteY17" fmla="*/ 736215 h 1016049"/>
                <a:gd name="connsiteX18" fmla="*/ 784762 w 1011092"/>
                <a:gd name="connsiteY18" fmla="*/ 726202 h 1016049"/>
                <a:gd name="connsiteX19" fmla="*/ 928330 w 1011092"/>
                <a:gd name="connsiteY19" fmla="*/ 610006 h 1016049"/>
                <a:gd name="connsiteX20" fmla="*/ 939353 w 1011092"/>
                <a:gd name="connsiteY20" fmla="*/ 620019 h 1016049"/>
                <a:gd name="connsiteX21" fmla="*/ 928974 w 1011092"/>
                <a:gd name="connsiteY21" fmla="*/ 630949 h 1016049"/>
                <a:gd name="connsiteX22" fmla="*/ 917859 w 1011092"/>
                <a:gd name="connsiteY22" fmla="*/ 620845 h 1016049"/>
                <a:gd name="connsiteX23" fmla="*/ 928330 w 1011092"/>
                <a:gd name="connsiteY23" fmla="*/ 610006 h 1016049"/>
                <a:gd name="connsiteX24" fmla="*/ 358465 w 1011092"/>
                <a:gd name="connsiteY24" fmla="*/ 590166 h 1016049"/>
                <a:gd name="connsiteX25" fmla="*/ 499278 w 1011092"/>
                <a:gd name="connsiteY25" fmla="*/ 711506 h 1016049"/>
                <a:gd name="connsiteX26" fmla="*/ 499002 w 1011092"/>
                <a:gd name="connsiteY26" fmla="*/ 712149 h 1016049"/>
                <a:gd name="connsiteX27" fmla="*/ 337338 w 1011092"/>
                <a:gd name="connsiteY27" fmla="*/ 712149 h 1016049"/>
                <a:gd name="connsiteX28" fmla="*/ 358465 w 1011092"/>
                <a:gd name="connsiteY28" fmla="*/ 590166 h 1016049"/>
                <a:gd name="connsiteX29" fmla="*/ 486602 w 1011092"/>
                <a:gd name="connsiteY29" fmla="*/ 586492 h 1016049"/>
                <a:gd name="connsiteX30" fmla="*/ 489909 w 1011092"/>
                <a:gd name="connsiteY30" fmla="*/ 589339 h 1016049"/>
                <a:gd name="connsiteX31" fmla="*/ 511127 w 1011092"/>
                <a:gd name="connsiteY31" fmla="*/ 700942 h 1016049"/>
                <a:gd name="connsiteX32" fmla="*/ 511311 w 1011092"/>
                <a:gd name="connsiteY32" fmla="*/ 703331 h 1016049"/>
                <a:gd name="connsiteX33" fmla="*/ 376560 w 1011092"/>
                <a:gd name="connsiteY33" fmla="*/ 587318 h 1016049"/>
                <a:gd name="connsiteX34" fmla="*/ 376836 w 1011092"/>
                <a:gd name="connsiteY34" fmla="*/ 586767 h 1016049"/>
                <a:gd name="connsiteX35" fmla="*/ 379500 w 1011092"/>
                <a:gd name="connsiteY35" fmla="*/ 586492 h 1016049"/>
                <a:gd name="connsiteX36" fmla="*/ 486602 w 1011092"/>
                <a:gd name="connsiteY36" fmla="*/ 586492 h 1016049"/>
                <a:gd name="connsiteX37" fmla="*/ 462904 w 1011092"/>
                <a:gd name="connsiteY37" fmla="*/ 453302 h 1016049"/>
                <a:gd name="connsiteX38" fmla="*/ 464006 w 1011092"/>
                <a:gd name="connsiteY38" fmla="*/ 453486 h 1016049"/>
                <a:gd name="connsiteX39" fmla="*/ 486510 w 1011092"/>
                <a:gd name="connsiteY39" fmla="*/ 572438 h 1016049"/>
                <a:gd name="connsiteX40" fmla="*/ 377846 w 1011092"/>
                <a:gd name="connsiteY40" fmla="*/ 572438 h 1016049"/>
                <a:gd name="connsiteX41" fmla="*/ 462904 w 1011092"/>
                <a:gd name="connsiteY41" fmla="*/ 453302 h 1016049"/>
                <a:gd name="connsiteX42" fmla="*/ 389236 w 1011092"/>
                <a:gd name="connsiteY42" fmla="*/ 429145 h 1016049"/>
                <a:gd name="connsiteX43" fmla="*/ 457117 w 1011092"/>
                <a:gd name="connsiteY43" fmla="*/ 429237 h 1016049"/>
                <a:gd name="connsiteX44" fmla="*/ 459413 w 1011092"/>
                <a:gd name="connsiteY44" fmla="*/ 431533 h 1016049"/>
                <a:gd name="connsiteX45" fmla="*/ 457852 w 1011092"/>
                <a:gd name="connsiteY45" fmla="*/ 436401 h 1016049"/>
                <a:gd name="connsiteX46" fmla="*/ 364252 w 1011092"/>
                <a:gd name="connsiteY46" fmla="*/ 567478 h 1016049"/>
                <a:gd name="connsiteX47" fmla="*/ 362598 w 1011092"/>
                <a:gd name="connsiteY47" fmla="*/ 569682 h 1016049"/>
                <a:gd name="connsiteX48" fmla="*/ 362139 w 1011092"/>
                <a:gd name="connsiteY48" fmla="*/ 569499 h 1016049"/>
                <a:gd name="connsiteX49" fmla="*/ 365446 w 1011092"/>
                <a:gd name="connsiteY49" fmla="*/ 548831 h 1016049"/>
                <a:gd name="connsiteX50" fmla="*/ 383725 w 1011092"/>
                <a:gd name="connsiteY50" fmla="*/ 444944 h 1016049"/>
                <a:gd name="connsiteX51" fmla="*/ 386389 w 1011092"/>
                <a:gd name="connsiteY51" fmla="*/ 431533 h 1016049"/>
                <a:gd name="connsiteX52" fmla="*/ 389236 w 1011092"/>
                <a:gd name="connsiteY52" fmla="*/ 429145 h 1016049"/>
                <a:gd name="connsiteX53" fmla="*/ 441501 w 1011092"/>
                <a:gd name="connsiteY53" fmla="*/ 308999 h 1016049"/>
                <a:gd name="connsiteX54" fmla="*/ 466210 w 1011092"/>
                <a:gd name="connsiteY54" fmla="*/ 315153 h 1016049"/>
                <a:gd name="connsiteX55" fmla="*/ 608585 w 1011092"/>
                <a:gd name="connsiteY55" fmla="*/ 348313 h 1016049"/>
                <a:gd name="connsiteX56" fmla="*/ 808828 w 1011092"/>
                <a:gd name="connsiteY56" fmla="*/ 400486 h 1016049"/>
                <a:gd name="connsiteX57" fmla="*/ 904724 w 1011092"/>
                <a:gd name="connsiteY57" fmla="*/ 435115 h 1016049"/>
                <a:gd name="connsiteX58" fmla="*/ 953958 w 1011092"/>
                <a:gd name="connsiteY58" fmla="*/ 462672 h 1016049"/>
                <a:gd name="connsiteX59" fmla="*/ 956346 w 1011092"/>
                <a:gd name="connsiteY59" fmla="*/ 467907 h 1016049"/>
                <a:gd name="connsiteX60" fmla="*/ 952304 w 1011092"/>
                <a:gd name="connsiteY60" fmla="*/ 510344 h 1016049"/>
                <a:gd name="connsiteX61" fmla="*/ 946334 w 1011092"/>
                <a:gd name="connsiteY61" fmla="*/ 572989 h 1016049"/>
                <a:gd name="connsiteX62" fmla="*/ 939629 w 1011092"/>
                <a:gd name="connsiteY62" fmla="*/ 585022 h 1016049"/>
                <a:gd name="connsiteX63" fmla="*/ 939445 w 1011092"/>
                <a:gd name="connsiteY63" fmla="*/ 585206 h 1016049"/>
                <a:gd name="connsiteX64" fmla="*/ 931913 w 1011092"/>
                <a:gd name="connsiteY64" fmla="*/ 585940 h 1016049"/>
                <a:gd name="connsiteX65" fmla="*/ 848876 w 1011092"/>
                <a:gd name="connsiteY65" fmla="*/ 542677 h 1016049"/>
                <a:gd name="connsiteX66" fmla="*/ 836109 w 1011092"/>
                <a:gd name="connsiteY66" fmla="*/ 532849 h 1016049"/>
                <a:gd name="connsiteX67" fmla="*/ 845753 w 1011092"/>
                <a:gd name="connsiteY67" fmla="*/ 660159 h 1016049"/>
                <a:gd name="connsiteX68" fmla="*/ 796611 w 1011092"/>
                <a:gd name="connsiteY68" fmla="*/ 699656 h 1016049"/>
                <a:gd name="connsiteX69" fmla="*/ 793121 w 1011092"/>
                <a:gd name="connsiteY69" fmla="*/ 700667 h 1016049"/>
                <a:gd name="connsiteX70" fmla="*/ 758675 w 1011092"/>
                <a:gd name="connsiteY70" fmla="*/ 713618 h 1016049"/>
                <a:gd name="connsiteX71" fmla="*/ 751602 w 1011092"/>
                <a:gd name="connsiteY71" fmla="*/ 732265 h 1016049"/>
                <a:gd name="connsiteX72" fmla="*/ 748020 w 1011092"/>
                <a:gd name="connsiteY72" fmla="*/ 739154 h 1016049"/>
                <a:gd name="connsiteX73" fmla="*/ 698970 w 1011092"/>
                <a:gd name="connsiteY73" fmla="*/ 778192 h 1016049"/>
                <a:gd name="connsiteX74" fmla="*/ 691897 w 1011092"/>
                <a:gd name="connsiteY74" fmla="*/ 784163 h 1016049"/>
                <a:gd name="connsiteX75" fmla="*/ 717432 w 1011092"/>
                <a:gd name="connsiteY75" fmla="*/ 816220 h 1016049"/>
                <a:gd name="connsiteX76" fmla="*/ 762533 w 1011092"/>
                <a:gd name="connsiteY76" fmla="*/ 780029 h 1016049"/>
                <a:gd name="connsiteX77" fmla="*/ 762533 w 1011092"/>
                <a:gd name="connsiteY77" fmla="*/ 850482 h 1016049"/>
                <a:gd name="connsiteX78" fmla="*/ 554023 w 1011092"/>
                <a:gd name="connsiteY78" fmla="*/ 850482 h 1016049"/>
                <a:gd name="connsiteX79" fmla="*/ 473651 w 1011092"/>
                <a:gd name="connsiteY79" fmla="*/ 429696 h 1016049"/>
                <a:gd name="connsiteX80" fmla="*/ 492021 w 1011092"/>
                <a:gd name="connsiteY80" fmla="*/ 429696 h 1016049"/>
                <a:gd name="connsiteX81" fmla="*/ 492021 w 1011092"/>
                <a:gd name="connsiteY81" fmla="*/ 366041 h 1016049"/>
                <a:gd name="connsiteX82" fmla="*/ 464189 w 1011092"/>
                <a:gd name="connsiteY82" fmla="*/ 366041 h 1016049"/>
                <a:gd name="connsiteX83" fmla="*/ 464189 w 1011092"/>
                <a:gd name="connsiteY83" fmla="*/ 337658 h 1016049"/>
                <a:gd name="connsiteX84" fmla="*/ 441501 w 1011092"/>
                <a:gd name="connsiteY84" fmla="*/ 337658 h 1016049"/>
                <a:gd name="connsiteX85" fmla="*/ 441501 w 1011092"/>
                <a:gd name="connsiteY85" fmla="*/ 308999 h 1016049"/>
                <a:gd name="connsiteX86" fmla="*/ 168418 w 1011092"/>
                <a:gd name="connsiteY86" fmla="*/ 235975 h 1016049"/>
                <a:gd name="connsiteX87" fmla="*/ 311986 w 1011092"/>
                <a:gd name="connsiteY87" fmla="*/ 274094 h 1016049"/>
                <a:gd name="connsiteX88" fmla="*/ 400167 w 1011092"/>
                <a:gd name="connsiteY88" fmla="*/ 297425 h 1016049"/>
                <a:gd name="connsiteX89" fmla="*/ 403106 w 1011092"/>
                <a:gd name="connsiteY89" fmla="*/ 301283 h 1016049"/>
                <a:gd name="connsiteX90" fmla="*/ 403198 w 1011092"/>
                <a:gd name="connsiteY90" fmla="*/ 334167 h 1016049"/>
                <a:gd name="connsiteX91" fmla="*/ 403198 w 1011092"/>
                <a:gd name="connsiteY91" fmla="*/ 337106 h 1016049"/>
                <a:gd name="connsiteX92" fmla="*/ 382163 w 1011092"/>
                <a:gd name="connsiteY92" fmla="*/ 337106 h 1016049"/>
                <a:gd name="connsiteX93" fmla="*/ 382163 w 1011092"/>
                <a:gd name="connsiteY93" fmla="*/ 365581 h 1016049"/>
                <a:gd name="connsiteX94" fmla="*/ 353688 w 1011092"/>
                <a:gd name="connsiteY94" fmla="*/ 365581 h 1016049"/>
                <a:gd name="connsiteX95" fmla="*/ 353688 w 1011092"/>
                <a:gd name="connsiteY95" fmla="*/ 368521 h 1016049"/>
                <a:gd name="connsiteX96" fmla="*/ 353596 w 1011092"/>
                <a:gd name="connsiteY96" fmla="*/ 425930 h 1016049"/>
                <a:gd name="connsiteX97" fmla="*/ 356812 w 1011092"/>
                <a:gd name="connsiteY97" fmla="*/ 429328 h 1016049"/>
                <a:gd name="connsiteX98" fmla="*/ 366548 w 1011092"/>
                <a:gd name="connsiteY98" fmla="*/ 429237 h 1016049"/>
                <a:gd name="connsiteX99" fmla="*/ 372519 w 1011092"/>
                <a:gd name="connsiteY99" fmla="*/ 429237 h 1016049"/>
                <a:gd name="connsiteX100" fmla="*/ 371049 w 1011092"/>
                <a:gd name="connsiteY100" fmla="*/ 439065 h 1016049"/>
                <a:gd name="connsiteX101" fmla="*/ 353045 w 1011092"/>
                <a:gd name="connsiteY101" fmla="*/ 541115 h 1016049"/>
                <a:gd name="connsiteX102" fmla="*/ 333297 w 1011092"/>
                <a:gd name="connsiteY102" fmla="*/ 653821 h 1016049"/>
                <a:gd name="connsiteX103" fmla="*/ 313548 w 1011092"/>
                <a:gd name="connsiteY103" fmla="*/ 765700 h 1016049"/>
                <a:gd name="connsiteX104" fmla="*/ 300597 w 1011092"/>
                <a:gd name="connsiteY104" fmla="*/ 840837 h 1016049"/>
                <a:gd name="connsiteX105" fmla="*/ 298208 w 1011092"/>
                <a:gd name="connsiteY105" fmla="*/ 849747 h 1016049"/>
                <a:gd name="connsiteX106" fmla="*/ 289390 w 1011092"/>
                <a:gd name="connsiteY106" fmla="*/ 850390 h 1016049"/>
                <a:gd name="connsiteX107" fmla="*/ 125062 w 1011092"/>
                <a:gd name="connsiteY107" fmla="*/ 850482 h 1016049"/>
                <a:gd name="connsiteX108" fmla="*/ 121388 w 1011092"/>
                <a:gd name="connsiteY108" fmla="*/ 850482 h 1016049"/>
                <a:gd name="connsiteX109" fmla="*/ 119643 w 1011092"/>
                <a:gd name="connsiteY109" fmla="*/ 835234 h 1016049"/>
                <a:gd name="connsiteX110" fmla="*/ 108621 w 1011092"/>
                <a:gd name="connsiteY110" fmla="*/ 734010 h 1016049"/>
                <a:gd name="connsiteX111" fmla="*/ 97874 w 1011092"/>
                <a:gd name="connsiteY111" fmla="*/ 636185 h 1016049"/>
                <a:gd name="connsiteX112" fmla="*/ 92822 w 1011092"/>
                <a:gd name="connsiteY112" fmla="*/ 590900 h 1016049"/>
                <a:gd name="connsiteX113" fmla="*/ 93648 w 1011092"/>
                <a:gd name="connsiteY113" fmla="*/ 582450 h 1016049"/>
                <a:gd name="connsiteX114" fmla="*/ 93740 w 1011092"/>
                <a:gd name="connsiteY114" fmla="*/ 577398 h 1016049"/>
                <a:gd name="connsiteX115" fmla="*/ 88504 w 1011092"/>
                <a:gd name="connsiteY115" fmla="*/ 551954 h 1016049"/>
                <a:gd name="connsiteX116" fmla="*/ 80237 w 1011092"/>
                <a:gd name="connsiteY116" fmla="*/ 477185 h 1016049"/>
                <a:gd name="connsiteX117" fmla="*/ 73440 w 1011092"/>
                <a:gd name="connsiteY117" fmla="*/ 414356 h 1016049"/>
                <a:gd name="connsiteX118" fmla="*/ 74542 w 1011092"/>
                <a:gd name="connsiteY118" fmla="*/ 402690 h 1016049"/>
                <a:gd name="connsiteX119" fmla="*/ 79227 w 1011092"/>
                <a:gd name="connsiteY119" fmla="*/ 386524 h 1016049"/>
                <a:gd name="connsiteX120" fmla="*/ 83360 w 1011092"/>
                <a:gd name="connsiteY120" fmla="*/ 377155 h 1016049"/>
                <a:gd name="connsiteX121" fmla="*/ 164835 w 1011092"/>
                <a:gd name="connsiteY121" fmla="*/ 237077 h 1016049"/>
                <a:gd name="connsiteX122" fmla="*/ 168418 w 1011092"/>
                <a:gd name="connsiteY122" fmla="*/ 235975 h 1016049"/>
                <a:gd name="connsiteX123" fmla="*/ 187891 w 1011092"/>
                <a:gd name="connsiteY123" fmla="*/ 0 h 1016049"/>
                <a:gd name="connsiteX124" fmla="*/ 187340 w 1011092"/>
                <a:gd name="connsiteY124" fmla="*/ 92 h 1016049"/>
                <a:gd name="connsiteX125" fmla="*/ 179716 w 1011092"/>
                <a:gd name="connsiteY125" fmla="*/ 2021 h 1016049"/>
                <a:gd name="connsiteX126" fmla="*/ 93373 w 1011092"/>
                <a:gd name="connsiteY126" fmla="*/ 45652 h 1016049"/>
                <a:gd name="connsiteX127" fmla="*/ 7397 w 1011092"/>
                <a:gd name="connsiteY127" fmla="*/ 297058 h 1016049"/>
                <a:gd name="connsiteX128" fmla="*/ 67286 w 1011092"/>
                <a:gd name="connsiteY128" fmla="*/ 405171 h 1016049"/>
                <a:gd name="connsiteX129" fmla="*/ 70960 w 1011092"/>
                <a:gd name="connsiteY129" fmla="*/ 412794 h 1016049"/>
                <a:gd name="connsiteX130" fmla="*/ 75553 w 1011092"/>
                <a:gd name="connsiteY130" fmla="*/ 454129 h 1016049"/>
                <a:gd name="connsiteX131" fmla="*/ 85014 w 1011092"/>
                <a:gd name="connsiteY131" fmla="*/ 539095 h 1016049"/>
                <a:gd name="connsiteX132" fmla="*/ 84555 w 1011092"/>
                <a:gd name="connsiteY132" fmla="*/ 556823 h 1016049"/>
                <a:gd name="connsiteX133" fmla="*/ 80972 w 1011092"/>
                <a:gd name="connsiteY133" fmla="*/ 569774 h 1016049"/>
                <a:gd name="connsiteX134" fmla="*/ 78768 w 1011092"/>
                <a:gd name="connsiteY134" fmla="*/ 574183 h 1016049"/>
                <a:gd name="connsiteX135" fmla="*/ 78308 w 1011092"/>
                <a:gd name="connsiteY135" fmla="*/ 584287 h 1016049"/>
                <a:gd name="connsiteX136" fmla="*/ 87678 w 1011092"/>
                <a:gd name="connsiteY136" fmla="*/ 587778 h 1016049"/>
                <a:gd name="connsiteX137" fmla="*/ 90341 w 1011092"/>
                <a:gd name="connsiteY137" fmla="*/ 587226 h 1016049"/>
                <a:gd name="connsiteX138" fmla="*/ 119367 w 1011092"/>
                <a:gd name="connsiteY138" fmla="*/ 850482 h 1016049"/>
                <a:gd name="connsiteX139" fmla="*/ 105409 w 1011092"/>
                <a:gd name="connsiteY139" fmla="*/ 850482 h 1016049"/>
                <a:gd name="connsiteX140" fmla="*/ 108149 w 1011092"/>
                <a:gd name="connsiteY140" fmla="*/ 860205 h 1016049"/>
                <a:gd name="connsiteX141" fmla="*/ 105215 w 1011092"/>
                <a:gd name="connsiteY141" fmla="*/ 860221 h 1016049"/>
                <a:gd name="connsiteX142" fmla="*/ 758735 w 1011092"/>
                <a:gd name="connsiteY142" fmla="*/ 1014462 h 1016049"/>
                <a:gd name="connsiteX143" fmla="*/ 897170 w 1011092"/>
                <a:gd name="connsiteY143" fmla="*/ 860769 h 1016049"/>
                <a:gd name="connsiteX144" fmla="*/ 898570 w 1011092"/>
                <a:gd name="connsiteY144" fmla="*/ 860769 h 1016049"/>
                <a:gd name="connsiteX145" fmla="*/ 898570 w 1011092"/>
                <a:gd name="connsiteY145" fmla="*/ 858873 h 1016049"/>
                <a:gd name="connsiteX146" fmla="*/ 900636 w 1011092"/>
                <a:gd name="connsiteY146" fmla="*/ 856077 h 1016049"/>
                <a:gd name="connsiteX147" fmla="*/ 898570 w 1011092"/>
                <a:gd name="connsiteY147" fmla="*/ 856087 h 1016049"/>
                <a:gd name="connsiteX148" fmla="*/ 898570 w 1011092"/>
                <a:gd name="connsiteY148" fmla="*/ 850390 h 1016049"/>
                <a:gd name="connsiteX149" fmla="*/ 856133 w 1011092"/>
                <a:gd name="connsiteY149" fmla="*/ 850390 h 1016049"/>
                <a:gd name="connsiteX150" fmla="*/ 856133 w 1011092"/>
                <a:gd name="connsiteY150" fmla="*/ 796379 h 1016049"/>
                <a:gd name="connsiteX151" fmla="*/ 816452 w 1011092"/>
                <a:gd name="connsiteY151" fmla="*/ 796379 h 1016049"/>
                <a:gd name="connsiteX152" fmla="*/ 816268 w 1011092"/>
                <a:gd name="connsiteY152" fmla="*/ 794910 h 1016049"/>
                <a:gd name="connsiteX153" fmla="*/ 816452 w 1011092"/>
                <a:gd name="connsiteY153" fmla="*/ 755137 h 1016049"/>
                <a:gd name="connsiteX154" fmla="*/ 817462 w 1011092"/>
                <a:gd name="connsiteY154" fmla="*/ 751371 h 1016049"/>
                <a:gd name="connsiteX155" fmla="*/ 821320 w 1011092"/>
                <a:gd name="connsiteY155" fmla="*/ 734929 h 1016049"/>
                <a:gd name="connsiteX156" fmla="*/ 823341 w 1011092"/>
                <a:gd name="connsiteY156" fmla="*/ 730979 h 1016049"/>
                <a:gd name="connsiteX157" fmla="*/ 863941 w 1011092"/>
                <a:gd name="connsiteY157" fmla="*/ 698279 h 1016049"/>
                <a:gd name="connsiteX158" fmla="*/ 870829 w 1011092"/>
                <a:gd name="connsiteY158" fmla="*/ 692859 h 1016049"/>
                <a:gd name="connsiteX159" fmla="*/ 933842 w 1011092"/>
                <a:gd name="connsiteY159" fmla="*/ 730336 h 1016049"/>
                <a:gd name="connsiteX160" fmla="*/ 1006682 w 1011092"/>
                <a:gd name="connsiteY160" fmla="*/ 733183 h 1016049"/>
                <a:gd name="connsiteX161" fmla="*/ 1005029 w 1011092"/>
                <a:gd name="connsiteY161" fmla="*/ 730887 h 1016049"/>
                <a:gd name="connsiteX162" fmla="*/ 999058 w 1011092"/>
                <a:gd name="connsiteY162" fmla="*/ 720324 h 1016049"/>
                <a:gd name="connsiteX163" fmla="*/ 997038 w 1011092"/>
                <a:gd name="connsiteY163" fmla="*/ 713251 h 1016049"/>
                <a:gd name="connsiteX164" fmla="*/ 969298 w 1011092"/>
                <a:gd name="connsiteY164" fmla="*/ 617814 h 1016049"/>
                <a:gd name="connsiteX165" fmla="*/ 971135 w 1011092"/>
                <a:gd name="connsiteY165" fmla="*/ 612303 h 1016049"/>
                <a:gd name="connsiteX166" fmla="*/ 1008611 w 1011092"/>
                <a:gd name="connsiteY166" fmla="*/ 582450 h 1016049"/>
                <a:gd name="connsiteX167" fmla="*/ 1011092 w 1011092"/>
                <a:gd name="connsiteY167" fmla="*/ 580337 h 1016049"/>
                <a:gd name="connsiteX168" fmla="*/ 985464 w 1011092"/>
                <a:gd name="connsiteY168" fmla="*/ 548280 h 1016049"/>
                <a:gd name="connsiteX169" fmla="*/ 961306 w 1011092"/>
                <a:gd name="connsiteY169" fmla="*/ 567570 h 1016049"/>
                <a:gd name="connsiteX170" fmla="*/ 961214 w 1011092"/>
                <a:gd name="connsiteY170" fmla="*/ 566192 h 1016049"/>
                <a:gd name="connsiteX171" fmla="*/ 970124 w 1011092"/>
                <a:gd name="connsiteY171" fmla="*/ 470571 h 1016049"/>
                <a:gd name="connsiteX172" fmla="*/ 973798 w 1011092"/>
                <a:gd name="connsiteY172" fmla="*/ 466530 h 1016049"/>
                <a:gd name="connsiteX173" fmla="*/ 988311 w 1011092"/>
                <a:gd name="connsiteY173" fmla="*/ 458354 h 1016049"/>
                <a:gd name="connsiteX174" fmla="*/ 993915 w 1011092"/>
                <a:gd name="connsiteY174" fmla="*/ 434380 h 1016049"/>
                <a:gd name="connsiteX175" fmla="*/ 992996 w 1011092"/>
                <a:gd name="connsiteY175" fmla="*/ 413162 h 1016049"/>
                <a:gd name="connsiteX176" fmla="*/ 993639 w 1011092"/>
                <a:gd name="connsiteY176" fmla="*/ 406916 h 1016049"/>
                <a:gd name="connsiteX177" fmla="*/ 965532 w 1011092"/>
                <a:gd name="connsiteY177" fmla="*/ 399200 h 1016049"/>
                <a:gd name="connsiteX178" fmla="*/ 602063 w 1011092"/>
                <a:gd name="connsiteY178" fmla="*/ 302477 h 1016049"/>
                <a:gd name="connsiteX179" fmla="*/ 252281 w 1011092"/>
                <a:gd name="connsiteY179" fmla="*/ 209520 h 1016049"/>
                <a:gd name="connsiteX180" fmla="*/ 183941 w 1011092"/>
                <a:gd name="connsiteY180" fmla="*/ 191150 h 1016049"/>
                <a:gd name="connsiteX181" fmla="*/ 180083 w 1011092"/>
                <a:gd name="connsiteY181" fmla="*/ 186098 h 1016049"/>
                <a:gd name="connsiteX182" fmla="*/ 180451 w 1011092"/>
                <a:gd name="connsiteY182" fmla="*/ 170850 h 1016049"/>
                <a:gd name="connsiteX183" fmla="*/ 182012 w 1011092"/>
                <a:gd name="connsiteY183" fmla="*/ 28934 h 1016049"/>
                <a:gd name="connsiteX184" fmla="*/ 184860 w 1011092"/>
                <a:gd name="connsiteY184" fmla="*/ 10839 h 1016049"/>
                <a:gd name="connsiteX185" fmla="*/ 187891 w 1011092"/>
                <a:gd name="connsiteY185" fmla="*/ 0 h 1016049"/>
                <a:gd name="connsiteX0" fmla="*/ 516363 w 1011092"/>
                <a:gd name="connsiteY0" fmla="*/ 728958 h 1016515"/>
                <a:gd name="connsiteX1" fmla="*/ 539786 w 1011092"/>
                <a:gd name="connsiteY1" fmla="*/ 850298 h 1016515"/>
                <a:gd name="connsiteX2" fmla="*/ 335318 w 1011092"/>
                <a:gd name="connsiteY2" fmla="*/ 850298 h 1016515"/>
                <a:gd name="connsiteX3" fmla="*/ 334950 w 1011092"/>
                <a:gd name="connsiteY3" fmla="*/ 849655 h 1016515"/>
                <a:gd name="connsiteX4" fmla="*/ 516363 w 1011092"/>
                <a:gd name="connsiteY4" fmla="*/ 728958 h 1016515"/>
                <a:gd name="connsiteX5" fmla="*/ 492940 w 1011092"/>
                <a:gd name="connsiteY5" fmla="*/ 726386 h 1016515"/>
                <a:gd name="connsiteX6" fmla="*/ 493859 w 1011092"/>
                <a:gd name="connsiteY6" fmla="*/ 726478 h 1016515"/>
                <a:gd name="connsiteX7" fmla="*/ 494226 w 1011092"/>
                <a:gd name="connsiteY7" fmla="*/ 727213 h 1016515"/>
                <a:gd name="connsiteX8" fmla="*/ 314191 w 1011092"/>
                <a:gd name="connsiteY8" fmla="*/ 846899 h 1016515"/>
                <a:gd name="connsiteX9" fmla="*/ 313640 w 1011092"/>
                <a:gd name="connsiteY9" fmla="*/ 846440 h 1016515"/>
                <a:gd name="connsiteX10" fmla="*/ 317406 w 1011092"/>
                <a:gd name="connsiteY10" fmla="*/ 824211 h 1016515"/>
                <a:gd name="connsiteX11" fmla="*/ 334123 w 1011092"/>
                <a:gd name="connsiteY11" fmla="*/ 728591 h 1016515"/>
                <a:gd name="connsiteX12" fmla="*/ 336604 w 1011092"/>
                <a:gd name="connsiteY12" fmla="*/ 726386 h 1016515"/>
                <a:gd name="connsiteX13" fmla="*/ 492940 w 1011092"/>
                <a:gd name="connsiteY13" fmla="*/ 726386 h 1016515"/>
                <a:gd name="connsiteX14" fmla="*/ 784762 w 1011092"/>
                <a:gd name="connsiteY14" fmla="*/ 726202 h 1016515"/>
                <a:gd name="connsiteX15" fmla="*/ 795509 w 1011092"/>
                <a:gd name="connsiteY15" fmla="*/ 736674 h 1016515"/>
                <a:gd name="connsiteX16" fmla="*/ 784762 w 1011092"/>
                <a:gd name="connsiteY16" fmla="*/ 746870 h 1016515"/>
                <a:gd name="connsiteX17" fmla="*/ 774198 w 1011092"/>
                <a:gd name="connsiteY17" fmla="*/ 736215 h 1016515"/>
                <a:gd name="connsiteX18" fmla="*/ 784762 w 1011092"/>
                <a:gd name="connsiteY18" fmla="*/ 726202 h 1016515"/>
                <a:gd name="connsiteX19" fmla="*/ 928330 w 1011092"/>
                <a:gd name="connsiteY19" fmla="*/ 610006 h 1016515"/>
                <a:gd name="connsiteX20" fmla="*/ 939353 w 1011092"/>
                <a:gd name="connsiteY20" fmla="*/ 620019 h 1016515"/>
                <a:gd name="connsiteX21" fmla="*/ 928974 w 1011092"/>
                <a:gd name="connsiteY21" fmla="*/ 630949 h 1016515"/>
                <a:gd name="connsiteX22" fmla="*/ 917859 w 1011092"/>
                <a:gd name="connsiteY22" fmla="*/ 620845 h 1016515"/>
                <a:gd name="connsiteX23" fmla="*/ 928330 w 1011092"/>
                <a:gd name="connsiteY23" fmla="*/ 610006 h 1016515"/>
                <a:gd name="connsiteX24" fmla="*/ 358465 w 1011092"/>
                <a:gd name="connsiteY24" fmla="*/ 590166 h 1016515"/>
                <a:gd name="connsiteX25" fmla="*/ 499278 w 1011092"/>
                <a:gd name="connsiteY25" fmla="*/ 711506 h 1016515"/>
                <a:gd name="connsiteX26" fmla="*/ 499002 w 1011092"/>
                <a:gd name="connsiteY26" fmla="*/ 712149 h 1016515"/>
                <a:gd name="connsiteX27" fmla="*/ 337338 w 1011092"/>
                <a:gd name="connsiteY27" fmla="*/ 712149 h 1016515"/>
                <a:gd name="connsiteX28" fmla="*/ 358465 w 1011092"/>
                <a:gd name="connsiteY28" fmla="*/ 590166 h 1016515"/>
                <a:gd name="connsiteX29" fmla="*/ 486602 w 1011092"/>
                <a:gd name="connsiteY29" fmla="*/ 586492 h 1016515"/>
                <a:gd name="connsiteX30" fmla="*/ 489909 w 1011092"/>
                <a:gd name="connsiteY30" fmla="*/ 589339 h 1016515"/>
                <a:gd name="connsiteX31" fmla="*/ 511127 w 1011092"/>
                <a:gd name="connsiteY31" fmla="*/ 700942 h 1016515"/>
                <a:gd name="connsiteX32" fmla="*/ 511311 w 1011092"/>
                <a:gd name="connsiteY32" fmla="*/ 703331 h 1016515"/>
                <a:gd name="connsiteX33" fmla="*/ 376560 w 1011092"/>
                <a:gd name="connsiteY33" fmla="*/ 587318 h 1016515"/>
                <a:gd name="connsiteX34" fmla="*/ 376836 w 1011092"/>
                <a:gd name="connsiteY34" fmla="*/ 586767 h 1016515"/>
                <a:gd name="connsiteX35" fmla="*/ 379500 w 1011092"/>
                <a:gd name="connsiteY35" fmla="*/ 586492 h 1016515"/>
                <a:gd name="connsiteX36" fmla="*/ 486602 w 1011092"/>
                <a:gd name="connsiteY36" fmla="*/ 586492 h 1016515"/>
                <a:gd name="connsiteX37" fmla="*/ 462904 w 1011092"/>
                <a:gd name="connsiteY37" fmla="*/ 453302 h 1016515"/>
                <a:gd name="connsiteX38" fmla="*/ 464006 w 1011092"/>
                <a:gd name="connsiteY38" fmla="*/ 453486 h 1016515"/>
                <a:gd name="connsiteX39" fmla="*/ 486510 w 1011092"/>
                <a:gd name="connsiteY39" fmla="*/ 572438 h 1016515"/>
                <a:gd name="connsiteX40" fmla="*/ 377846 w 1011092"/>
                <a:gd name="connsiteY40" fmla="*/ 572438 h 1016515"/>
                <a:gd name="connsiteX41" fmla="*/ 462904 w 1011092"/>
                <a:gd name="connsiteY41" fmla="*/ 453302 h 1016515"/>
                <a:gd name="connsiteX42" fmla="*/ 389236 w 1011092"/>
                <a:gd name="connsiteY42" fmla="*/ 429145 h 1016515"/>
                <a:gd name="connsiteX43" fmla="*/ 457117 w 1011092"/>
                <a:gd name="connsiteY43" fmla="*/ 429237 h 1016515"/>
                <a:gd name="connsiteX44" fmla="*/ 459413 w 1011092"/>
                <a:gd name="connsiteY44" fmla="*/ 431533 h 1016515"/>
                <a:gd name="connsiteX45" fmla="*/ 457852 w 1011092"/>
                <a:gd name="connsiteY45" fmla="*/ 436401 h 1016515"/>
                <a:gd name="connsiteX46" fmla="*/ 364252 w 1011092"/>
                <a:gd name="connsiteY46" fmla="*/ 567478 h 1016515"/>
                <a:gd name="connsiteX47" fmla="*/ 362598 w 1011092"/>
                <a:gd name="connsiteY47" fmla="*/ 569682 h 1016515"/>
                <a:gd name="connsiteX48" fmla="*/ 362139 w 1011092"/>
                <a:gd name="connsiteY48" fmla="*/ 569499 h 1016515"/>
                <a:gd name="connsiteX49" fmla="*/ 365446 w 1011092"/>
                <a:gd name="connsiteY49" fmla="*/ 548831 h 1016515"/>
                <a:gd name="connsiteX50" fmla="*/ 383725 w 1011092"/>
                <a:gd name="connsiteY50" fmla="*/ 444944 h 1016515"/>
                <a:gd name="connsiteX51" fmla="*/ 386389 w 1011092"/>
                <a:gd name="connsiteY51" fmla="*/ 431533 h 1016515"/>
                <a:gd name="connsiteX52" fmla="*/ 389236 w 1011092"/>
                <a:gd name="connsiteY52" fmla="*/ 429145 h 1016515"/>
                <a:gd name="connsiteX53" fmla="*/ 441501 w 1011092"/>
                <a:gd name="connsiteY53" fmla="*/ 308999 h 1016515"/>
                <a:gd name="connsiteX54" fmla="*/ 466210 w 1011092"/>
                <a:gd name="connsiteY54" fmla="*/ 315153 h 1016515"/>
                <a:gd name="connsiteX55" fmla="*/ 608585 w 1011092"/>
                <a:gd name="connsiteY55" fmla="*/ 348313 h 1016515"/>
                <a:gd name="connsiteX56" fmla="*/ 808828 w 1011092"/>
                <a:gd name="connsiteY56" fmla="*/ 400486 h 1016515"/>
                <a:gd name="connsiteX57" fmla="*/ 904724 w 1011092"/>
                <a:gd name="connsiteY57" fmla="*/ 435115 h 1016515"/>
                <a:gd name="connsiteX58" fmla="*/ 953958 w 1011092"/>
                <a:gd name="connsiteY58" fmla="*/ 462672 h 1016515"/>
                <a:gd name="connsiteX59" fmla="*/ 956346 w 1011092"/>
                <a:gd name="connsiteY59" fmla="*/ 467907 h 1016515"/>
                <a:gd name="connsiteX60" fmla="*/ 952304 w 1011092"/>
                <a:gd name="connsiteY60" fmla="*/ 510344 h 1016515"/>
                <a:gd name="connsiteX61" fmla="*/ 946334 w 1011092"/>
                <a:gd name="connsiteY61" fmla="*/ 572989 h 1016515"/>
                <a:gd name="connsiteX62" fmla="*/ 939629 w 1011092"/>
                <a:gd name="connsiteY62" fmla="*/ 585022 h 1016515"/>
                <a:gd name="connsiteX63" fmla="*/ 939445 w 1011092"/>
                <a:gd name="connsiteY63" fmla="*/ 585206 h 1016515"/>
                <a:gd name="connsiteX64" fmla="*/ 931913 w 1011092"/>
                <a:gd name="connsiteY64" fmla="*/ 585940 h 1016515"/>
                <a:gd name="connsiteX65" fmla="*/ 848876 w 1011092"/>
                <a:gd name="connsiteY65" fmla="*/ 542677 h 1016515"/>
                <a:gd name="connsiteX66" fmla="*/ 836109 w 1011092"/>
                <a:gd name="connsiteY66" fmla="*/ 532849 h 1016515"/>
                <a:gd name="connsiteX67" fmla="*/ 845753 w 1011092"/>
                <a:gd name="connsiteY67" fmla="*/ 660159 h 1016515"/>
                <a:gd name="connsiteX68" fmla="*/ 796611 w 1011092"/>
                <a:gd name="connsiteY68" fmla="*/ 699656 h 1016515"/>
                <a:gd name="connsiteX69" fmla="*/ 793121 w 1011092"/>
                <a:gd name="connsiteY69" fmla="*/ 700667 h 1016515"/>
                <a:gd name="connsiteX70" fmla="*/ 758675 w 1011092"/>
                <a:gd name="connsiteY70" fmla="*/ 713618 h 1016515"/>
                <a:gd name="connsiteX71" fmla="*/ 751602 w 1011092"/>
                <a:gd name="connsiteY71" fmla="*/ 732265 h 1016515"/>
                <a:gd name="connsiteX72" fmla="*/ 748020 w 1011092"/>
                <a:gd name="connsiteY72" fmla="*/ 739154 h 1016515"/>
                <a:gd name="connsiteX73" fmla="*/ 698970 w 1011092"/>
                <a:gd name="connsiteY73" fmla="*/ 778192 h 1016515"/>
                <a:gd name="connsiteX74" fmla="*/ 691897 w 1011092"/>
                <a:gd name="connsiteY74" fmla="*/ 784163 h 1016515"/>
                <a:gd name="connsiteX75" fmla="*/ 717432 w 1011092"/>
                <a:gd name="connsiteY75" fmla="*/ 816220 h 1016515"/>
                <a:gd name="connsiteX76" fmla="*/ 762533 w 1011092"/>
                <a:gd name="connsiteY76" fmla="*/ 780029 h 1016515"/>
                <a:gd name="connsiteX77" fmla="*/ 762533 w 1011092"/>
                <a:gd name="connsiteY77" fmla="*/ 850482 h 1016515"/>
                <a:gd name="connsiteX78" fmla="*/ 554023 w 1011092"/>
                <a:gd name="connsiteY78" fmla="*/ 850482 h 1016515"/>
                <a:gd name="connsiteX79" fmla="*/ 473651 w 1011092"/>
                <a:gd name="connsiteY79" fmla="*/ 429696 h 1016515"/>
                <a:gd name="connsiteX80" fmla="*/ 492021 w 1011092"/>
                <a:gd name="connsiteY80" fmla="*/ 429696 h 1016515"/>
                <a:gd name="connsiteX81" fmla="*/ 492021 w 1011092"/>
                <a:gd name="connsiteY81" fmla="*/ 366041 h 1016515"/>
                <a:gd name="connsiteX82" fmla="*/ 464189 w 1011092"/>
                <a:gd name="connsiteY82" fmla="*/ 366041 h 1016515"/>
                <a:gd name="connsiteX83" fmla="*/ 464189 w 1011092"/>
                <a:gd name="connsiteY83" fmla="*/ 337658 h 1016515"/>
                <a:gd name="connsiteX84" fmla="*/ 441501 w 1011092"/>
                <a:gd name="connsiteY84" fmla="*/ 337658 h 1016515"/>
                <a:gd name="connsiteX85" fmla="*/ 441501 w 1011092"/>
                <a:gd name="connsiteY85" fmla="*/ 308999 h 1016515"/>
                <a:gd name="connsiteX86" fmla="*/ 168418 w 1011092"/>
                <a:gd name="connsiteY86" fmla="*/ 235975 h 1016515"/>
                <a:gd name="connsiteX87" fmla="*/ 311986 w 1011092"/>
                <a:gd name="connsiteY87" fmla="*/ 274094 h 1016515"/>
                <a:gd name="connsiteX88" fmla="*/ 400167 w 1011092"/>
                <a:gd name="connsiteY88" fmla="*/ 297425 h 1016515"/>
                <a:gd name="connsiteX89" fmla="*/ 403106 w 1011092"/>
                <a:gd name="connsiteY89" fmla="*/ 301283 h 1016515"/>
                <a:gd name="connsiteX90" fmla="*/ 403198 w 1011092"/>
                <a:gd name="connsiteY90" fmla="*/ 334167 h 1016515"/>
                <a:gd name="connsiteX91" fmla="*/ 403198 w 1011092"/>
                <a:gd name="connsiteY91" fmla="*/ 337106 h 1016515"/>
                <a:gd name="connsiteX92" fmla="*/ 382163 w 1011092"/>
                <a:gd name="connsiteY92" fmla="*/ 337106 h 1016515"/>
                <a:gd name="connsiteX93" fmla="*/ 382163 w 1011092"/>
                <a:gd name="connsiteY93" fmla="*/ 365581 h 1016515"/>
                <a:gd name="connsiteX94" fmla="*/ 353688 w 1011092"/>
                <a:gd name="connsiteY94" fmla="*/ 365581 h 1016515"/>
                <a:gd name="connsiteX95" fmla="*/ 353688 w 1011092"/>
                <a:gd name="connsiteY95" fmla="*/ 368521 h 1016515"/>
                <a:gd name="connsiteX96" fmla="*/ 353596 w 1011092"/>
                <a:gd name="connsiteY96" fmla="*/ 425930 h 1016515"/>
                <a:gd name="connsiteX97" fmla="*/ 356812 w 1011092"/>
                <a:gd name="connsiteY97" fmla="*/ 429328 h 1016515"/>
                <a:gd name="connsiteX98" fmla="*/ 366548 w 1011092"/>
                <a:gd name="connsiteY98" fmla="*/ 429237 h 1016515"/>
                <a:gd name="connsiteX99" fmla="*/ 372519 w 1011092"/>
                <a:gd name="connsiteY99" fmla="*/ 429237 h 1016515"/>
                <a:gd name="connsiteX100" fmla="*/ 371049 w 1011092"/>
                <a:gd name="connsiteY100" fmla="*/ 439065 h 1016515"/>
                <a:gd name="connsiteX101" fmla="*/ 353045 w 1011092"/>
                <a:gd name="connsiteY101" fmla="*/ 541115 h 1016515"/>
                <a:gd name="connsiteX102" fmla="*/ 333297 w 1011092"/>
                <a:gd name="connsiteY102" fmla="*/ 653821 h 1016515"/>
                <a:gd name="connsiteX103" fmla="*/ 313548 w 1011092"/>
                <a:gd name="connsiteY103" fmla="*/ 765700 h 1016515"/>
                <a:gd name="connsiteX104" fmla="*/ 300597 w 1011092"/>
                <a:gd name="connsiteY104" fmla="*/ 840837 h 1016515"/>
                <a:gd name="connsiteX105" fmla="*/ 298208 w 1011092"/>
                <a:gd name="connsiteY105" fmla="*/ 849747 h 1016515"/>
                <a:gd name="connsiteX106" fmla="*/ 289390 w 1011092"/>
                <a:gd name="connsiteY106" fmla="*/ 850390 h 1016515"/>
                <a:gd name="connsiteX107" fmla="*/ 125062 w 1011092"/>
                <a:gd name="connsiteY107" fmla="*/ 850482 h 1016515"/>
                <a:gd name="connsiteX108" fmla="*/ 121388 w 1011092"/>
                <a:gd name="connsiteY108" fmla="*/ 850482 h 1016515"/>
                <a:gd name="connsiteX109" fmla="*/ 119643 w 1011092"/>
                <a:gd name="connsiteY109" fmla="*/ 835234 h 1016515"/>
                <a:gd name="connsiteX110" fmla="*/ 108621 w 1011092"/>
                <a:gd name="connsiteY110" fmla="*/ 734010 h 1016515"/>
                <a:gd name="connsiteX111" fmla="*/ 97874 w 1011092"/>
                <a:gd name="connsiteY111" fmla="*/ 636185 h 1016515"/>
                <a:gd name="connsiteX112" fmla="*/ 92822 w 1011092"/>
                <a:gd name="connsiteY112" fmla="*/ 590900 h 1016515"/>
                <a:gd name="connsiteX113" fmla="*/ 93648 w 1011092"/>
                <a:gd name="connsiteY113" fmla="*/ 582450 h 1016515"/>
                <a:gd name="connsiteX114" fmla="*/ 93740 w 1011092"/>
                <a:gd name="connsiteY114" fmla="*/ 577398 h 1016515"/>
                <a:gd name="connsiteX115" fmla="*/ 88504 w 1011092"/>
                <a:gd name="connsiteY115" fmla="*/ 551954 h 1016515"/>
                <a:gd name="connsiteX116" fmla="*/ 80237 w 1011092"/>
                <a:gd name="connsiteY116" fmla="*/ 477185 h 1016515"/>
                <a:gd name="connsiteX117" fmla="*/ 73440 w 1011092"/>
                <a:gd name="connsiteY117" fmla="*/ 414356 h 1016515"/>
                <a:gd name="connsiteX118" fmla="*/ 74542 w 1011092"/>
                <a:gd name="connsiteY118" fmla="*/ 402690 h 1016515"/>
                <a:gd name="connsiteX119" fmla="*/ 79227 w 1011092"/>
                <a:gd name="connsiteY119" fmla="*/ 386524 h 1016515"/>
                <a:gd name="connsiteX120" fmla="*/ 83360 w 1011092"/>
                <a:gd name="connsiteY120" fmla="*/ 377155 h 1016515"/>
                <a:gd name="connsiteX121" fmla="*/ 164835 w 1011092"/>
                <a:gd name="connsiteY121" fmla="*/ 237077 h 1016515"/>
                <a:gd name="connsiteX122" fmla="*/ 168418 w 1011092"/>
                <a:gd name="connsiteY122" fmla="*/ 235975 h 1016515"/>
                <a:gd name="connsiteX123" fmla="*/ 187891 w 1011092"/>
                <a:gd name="connsiteY123" fmla="*/ 0 h 1016515"/>
                <a:gd name="connsiteX124" fmla="*/ 187340 w 1011092"/>
                <a:gd name="connsiteY124" fmla="*/ 92 h 1016515"/>
                <a:gd name="connsiteX125" fmla="*/ 179716 w 1011092"/>
                <a:gd name="connsiteY125" fmla="*/ 2021 h 1016515"/>
                <a:gd name="connsiteX126" fmla="*/ 93373 w 1011092"/>
                <a:gd name="connsiteY126" fmla="*/ 45652 h 1016515"/>
                <a:gd name="connsiteX127" fmla="*/ 7397 w 1011092"/>
                <a:gd name="connsiteY127" fmla="*/ 297058 h 1016515"/>
                <a:gd name="connsiteX128" fmla="*/ 67286 w 1011092"/>
                <a:gd name="connsiteY128" fmla="*/ 405171 h 1016515"/>
                <a:gd name="connsiteX129" fmla="*/ 70960 w 1011092"/>
                <a:gd name="connsiteY129" fmla="*/ 412794 h 1016515"/>
                <a:gd name="connsiteX130" fmla="*/ 75553 w 1011092"/>
                <a:gd name="connsiteY130" fmla="*/ 454129 h 1016515"/>
                <a:gd name="connsiteX131" fmla="*/ 85014 w 1011092"/>
                <a:gd name="connsiteY131" fmla="*/ 539095 h 1016515"/>
                <a:gd name="connsiteX132" fmla="*/ 84555 w 1011092"/>
                <a:gd name="connsiteY132" fmla="*/ 556823 h 1016515"/>
                <a:gd name="connsiteX133" fmla="*/ 80972 w 1011092"/>
                <a:gd name="connsiteY133" fmla="*/ 569774 h 1016515"/>
                <a:gd name="connsiteX134" fmla="*/ 78768 w 1011092"/>
                <a:gd name="connsiteY134" fmla="*/ 574183 h 1016515"/>
                <a:gd name="connsiteX135" fmla="*/ 78308 w 1011092"/>
                <a:gd name="connsiteY135" fmla="*/ 584287 h 1016515"/>
                <a:gd name="connsiteX136" fmla="*/ 87678 w 1011092"/>
                <a:gd name="connsiteY136" fmla="*/ 587778 h 1016515"/>
                <a:gd name="connsiteX137" fmla="*/ 90341 w 1011092"/>
                <a:gd name="connsiteY137" fmla="*/ 587226 h 1016515"/>
                <a:gd name="connsiteX138" fmla="*/ 119367 w 1011092"/>
                <a:gd name="connsiteY138" fmla="*/ 850482 h 1016515"/>
                <a:gd name="connsiteX139" fmla="*/ 105409 w 1011092"/>
                <a:gd name="connsiteY139" fmla="*/ 850482 h 1016515"/>
                <a:gd name="connsiteX140" fmla="*/ 108149 w 1011092"/>
                <a:gd name="connsiteY140" fmla="*/ 860205 h 1016515"/>
                <a:gd name="connsiteX141" fmla="*/ 105215 w 1011092"/>
                <a:gd name="connsiteY141" fmla="*/ 860221 h 1016515"/>
                <a:gd name="connsiteX142" fmla="*/ 758735 w 1011092"/>
                <a:gd name="connsiteY142" fmla="*/ 1014462 h 1016515"/>
                <a:gd name="connsiteX143" fmla="*/ 897170 w 1011092"/>
                <a:gd name="connsiteY143" fmla="*/ 860769 h 1016515"/>
                <a:gd name="connsiteX144" fmla="*/ 898570 w 1011092"/>
                <a:gd name="connsiteY144" fmla="*/ 860769 h 1016515"/>
                <a:gd name="connsiteX145" fmla="*/ 898570 w 1011092"/>
                <a:gd name="connsiteY145" fmla="*/ 858873 h 1016515"/>
                <a:gd name="connsiteX146" fmla="*/ 900636 w 1011092"/>
                <a:gd name="connsiteY146" fmla="*/ 856077 h 1016515"/>
                <a:gd name="connsiteX147" fmla="*/ 898570 w 1011092"/>
                <a:gd name="connsiteY147" fmla="*/ 856087 h 1016515"/>
                <a:gd name="connsiteX148" fmla="*/ 898570 w 1011092"/>
                <a:gd name="connsiteY148" fmla="*/ 850390 h 1016515"/>
                <a:gd name="connsiteX149" fmla="*/ 856133 w 1011092"/>
                <a:gd name="connsiteY149" fmla="*/ 850390 h 1016515"/>
                <a:gd name="connsiteX150" fmla="*/ 856133 w 1011092"/>
                <a:gd name="connsiteY150" fmla="*/ 796379 h 1016515"/>
                <a:gd name="connsiteX151" fmla="*/ 816452 w 1011092"/>
                <a:gd name="connsiteY151" fmla="*/ 796379 h 1016515"/>
                <a:gd name="connsiteX152" fmla="*/ 816268 w 1011092"/>
                <a:gd name="connsiteY152" fmla="*/ 794910 h 1016515"/>
                <a:gd name="connsiteX153" fmla="*/ 816452 w 1011092"/>
                <a:gd name="connsiteY153" fmla="*/ 755137 h 1016515"/>
                <a:gd name="connsiteX154" fmla="*/ 817462 w 1011092"/>
                <a:gd name="connsiteY154" fmla="*/ 751371 h 1016515"/>
                <a:gd name="connsiteX155" fmla="*/ 821320 w 1011092"/>
                <a:gd name="connsiteY155" fmla="*/ 734929 h 1016515"/>
                <a:gd name="connsiteX156" fmla="*/ 823341 w 1011092"/>
                <a:gd name="connsiteY156" fmla="*/ 730979 h 1016515"/>
                <a:gd name="connsiteX157" fmla="*/ 863941 w 1011092"/>
                <a:gd name="connsiteY157" fmla="*/ 698279 h 1016515"/>
                <a:gd name="connsiteX158" fmla="*/ 870829 w 1011092"/>
                <a:gd name="connsiteY158" fmla="*/ 692859 h 1016515"/>
                <a:gd name="connsiteX159" fmla="*/ 933842 w 1011092"/>
                <a:gd name="connsiteY159" fmla="*/ 730336 h 1016515"/>
                <a:gd name="connsiteX160" fmla="*/ 1006682 w 1011092"/>
                <a:gd name="connsiteY160" fmla="*/ 733183 h 1016515"/>
                <a:gd name="connsiteX161" fmla="*/ 1005029 w 1011092"/>
                <a:gd name="connsiteY161" fmla="*/ 730887 h 1016515"/>
                <a:gd name="connsiteX162" fmla="*/ 999058 w 1011092"/>
                <a:gd name="connsiteY162" fmla="*/ 720324 h 1016515"/>
                <a:gd name="connsiteX163" fmla="*/ 997038 w 1011092"/>
                <a:gd name="connsiteY163" fmla="*/ 713251 h 1016515"/>
                <a:gd name="connsiteX164" fmla="*/ 969298 w 1011092"/>
                <a:gd name="connsiteY164" fmla="*/ 617814 h 1016515"/>
                <a:gd name="connsiteX165" fmla="*/ 971135 w 1011092"/>
                <a:gd name="connsiteY165" fmla="*/ 612303 h 1016515"/>
                <a:gd name="connsiteX166" fmla="*/ 1008611 w 1011092"/>
                <a:gd name="connsiteY166" fmla="*/ 582450 h 1016515"/>
                <a:gd name="connsiteX167" fmla="*/ 1011092 w 1011092"/>
                <a:gd name="connsiteY167" fmla="*/ 580337 h 1016515"/>
                <a:gd name="connsiteX168" fmla="*/ 985464 w 1011092"/>
                <a:gd name="connsiteY168" fmla="*/ 548280 h 1016515"/>
                <a:gd name="connsiteX169" fmla="*/ 961306 w 1011092"/>
                <a:gd name="connsiteY169" fmla="*/ 567570 h 1016515"/>
                <a:gd name="connsiteX170" fmla="*/ 961214 w 1011092"/>
                <a:gd name="connsiteY170" fmla="*/ 566192 h 1016515"/>
                <a:gd name="connsiteX171" fmla="*/ 970124 w 1011092"/>
                <a:gd name="connsiteY171" fmla="*/ 470571 h 1016515"/>
                <a:gd name="connsiteX172" fmla="*/ 973798 w 1011092"/>
                <a:gd name="connsiteY172" fmla="*/ 466530 h 1016515"/>
                <a:gd name="connsiteX173" fmla="*/ 988311 w 1011092"/>
                <a:gd name="connsiteY173" fmla="*/ 458354 h 1016515"/>
                <a:gd name="connsiteX174" fmla="*/ 993915 w 1011092"/>
                <a:gd name="connsiteY174" fmla="*/ 434380 h 1016515"/>
                <a:gd name="connsiteX175" fmla="*/ 992996 w 1011092"/>
                <a:gd name="connsiteY175" fmla="*/ 413162 h 1016515"/>
                <a:gd name="connsiteX176" fmla="*/ 993639 w 1011092"/>
                <a:gd name="connsiteY176" fmla="*/ 406916 h 1016515"/>
                <a:gd name="connsiteX177" fmla="*/ 965532 w 1011092"/>
                <a:gd name="connsiteY177" fmla="*/ 399200 h 1016515"/>
                <a:gd name="connsiteX178" fmla="*/ 602063 w 1011092"/>
                <a:gd name="connsiteY178" fmla="*/ 302477 h 1016515"/>
                <a:gd name="connsiteX179" fmla="*/ 252281 w 1011092"/>
                <a:gd name="connsiteY179" fmla="*/ 209520 h 1016515"/>
                <a:gd name="connsiteX180" fmla="*/ 183941 w 1011092"/>
                <a:gd name="connsiteY180" fmla="*/ 191150 h 1016515"/>
                <a:gd name="connsiteX181" fmla="*/ 180083 w 1011092"/>
                <a:gd name="connsiteY181" fmla="*/ 186098 h 1016515"/>
                <a:gd name="connsiteX182" fmla="*/ 180451 w 1011092"/>
                <a:gd name="connsiteY182" fmla="*/ 170850 h 1016515"/>
                <a:gd name="connsiteX183" fmla="*/ 182012 w 1011092"/>
                <a:gd name="connsiteY183" fmla="*/ 28934 h 1016515"/>
                <a:gd name="connsiteX184" fmla="*/ 184860 w 1011092"/>
                <a:gd name="connsiteY184" fmla="*/ 10839 h 1016515"/>
                <a:gd name="connsiteX185" fmla="*/ 187891 w 1011092"/>
                <a:gd name="connsiteY185" fmla="*/ 0 h 1016515"/>
                <a:gd name="connsiteX0" fmla="*/ 516363 w 1011092"/>
                <a:gd name="connsiteY0" fmla="*/ 728958 h 995921"/>
                <a:gd name="connsiteX1" fmla="*/ 539786 w 1011092"/>
                <a:gd name="connsiteY1" fmla="*/ 850298 h 995921"/>
                <a:gd name="connsiteX2" fmla="*/ 335318 w 1011092"/>
                <a:gd name="connsiteY2" fmla="*/ 850298 h 995921"/>
                <a:gd name="connsiteX3" fmla="*/ 334950 w 1011092"/>
                <a:gd name="connsiteY3" fmla="*/ 849655 h 995921"/>
                <a:gd name="connsiteX4" fmla="*/ 516363 w 1011092"/>
                <a:gd name="connsiteY4" fmla="*/ 728958 h 995921"/>
                <a:gd name="connsiteX5" fmla="*/ 492940 w 1011092"/>
                <a:gd name="connsiteY5" fmla="*/ 726386 h 995921"/>
                <a:gd name="connsiteX6" fmla="*/ 493859 w 1011092"/>
                <a:gd name="connsiteY6" fmla="*/ 726478 h 995921"/>
                <a:gd name="connsiteX7" fmla="*/ 494226 w 1011092"/>
                <a:gd name="connsiteY7" fmla="*/ 727213 h 995921"/>
                <a:gd name="connsiteX8" fmla="*/ 314191 w 1011092"/>
                <a:gd name="connsiteY8" fmla="*/ 846899 h 995921"/>
                <a:gd name="connsiteX9" fmla="*/ 313640 w 1011092"/>
                <a:gd name="connsiteY9" fmla="*/ 846440 h 995921"/>
                <a:gd name="connsiteX10" fmla="*/ 317406 w 1011092"/>
                <a:gd name="connsiteY10" fmla="*/ 824211 h 995921"/>
                <a:gd name="connsiteX11" fmla="*/ 334123 w 1011092"/>
                <a:gd name="connsiteY11" fmla="*/ 728591 h 995921"/>
                <a:gd name="connsiteX12" fmla="*/ 336604 w 1011092"/>
                <a:gd name="connsiteY12" fmla="*/ 726386 h 995921"/>
                <a:gd name="connsiteX13" fmla="*/ 492940 w 1011092"/>
                <a:gd name="connsiteY13" fmla="*/ 726386 h 995921"/>
                <a:gd name="connsiteX14" fmla="*/ 784762 w 1011092"/>
                <a:gd name="connsiteY14" fmla="*/ 726202 h 995921"/>
                <a:gd name="connsiteX15" fmla="*/ 795509 w 1011092"/>
                <a:gd name="connsiteY15" fmla="*/ 736674 h 995921"/>
                <a:gd name="connsiteX16" fmla="*/ 784762 w 1011092"/>
                <a:gd name="connsiteY16" fmla="*/ 746870 h 995921"/>
                <a:gd name="connsiteX17" fmla="*/ 774198 w 1011092"/>
                <a:gd name="connsiteY17" fmla="*/ 736215 h 995921"/>
                <a:gd name="connsiteX18" fmla="*/ 784762 w 1011092"/>
                <a:gd name="connsiteY18" fmla="*/ 726202 h 995921"/>
                <a:gd name="connsiteX19" fmla="*/ 928330 w 1011092"/>
                <a:gd name="connsiteY19" fmla="*/ 610006 h 995921"/>
                <a:gd name="connsiteX20" fmla="*/ 939353 w 1011092"/>
                <a:gd name="connsiteY20" fmla="*/ 620019 h 995921"/>
                <a:gd name="connsiteX21" fmla="*/ 928974 w 1011092"/>
                <a:gd name="connsiteY21" fmla="*/ 630949 h 995921"/>
                <a:gd name="connsiteX22" fmla="*/ 917859 w 1011092"/>
                <a:gd name="connsiteY22" fmla="*/ 620845 h 995921"/>
                <a:gd name="connsiteX23" fmla="*/ 928330 w 1011092"/>
                <a:gd name="connsiteY23" fmla="*/ 610006 h 995921"/>
                <a:gd name="connsiteX24" fmla="*/ 358465 w 1011092"/>
                <a:gd name="connsiteY24" fmla="*/ 590166 h 995921"/>
                <a:gd name="connsiteX25" fmla="*/ 499278 w 1011092"/>
                <a:gd name="connsiteY25" fmla="*/ 711506 h 995921"/>
                <a:gd name="connsiteX26" fmla="*/ 499002 w 1011092"/>
                <a:gd name="connsiteY26" fmla="*/ 712149 h 995921"/>
                <a:gd name="connsiteX27" fmla="*/ 337338 w 1011092"/>
                <a:gd name="connsiteY27" fmla="*/ 712149 h 995921"/>
                <a:gd name="connsiteX28" fmla="*/ 358465 w 1011092"/>
                <a:gd name="connsiteY28" fmla="*/ 590166 h 995921"/>
                <a:gd name="connsiteX29" fmla="*/ 486602 w 1011092"/>
                <a:gd name="connsiteY29" fmla="*/ 586492 h 995921"/>
                <a:gd name="connsiteX30" fmla="*/ 489909 w 1011092"/>
                <a:gd name="connsiteY30" fmla="*/ 589339 h 995921"/>
                <a:gd name="connsiteX31" fmla="*/ 511127 w 1011092"/>
                <a:gd name="connsiteY31" fmla="*/ 700942 h 995921"/>
                <a:gd name="connsiteX32" fmla="*/ 511311 w 1011092"/>
                <a:gd name="connsiteY32" fmla="*/ 703331 h 995921"/>
                <a:gd name="connsiteX33" fmla="*/ 376560 w 1011092"/>
                <a:gd name="connsiteY33" fmla="*/ 587318 h 995921"/>
                <a:gd name="connsiteX34" fmla="*/ 376836 w 1011092"/>
                <a:gd name="connsiteY34" fmla="*/ 586767 h 995921"/>
                <a:gd name="connsiteX35" fmla="*/ 379500 w 1011092"/>
                <a:gd name="connsiteY35" fmla="*/ 586492 h 995921"/>
                <a:gd name="connsiteX36" fmla="*/ 486602 w 1011092"/>
                <a:gd name="connsiteY36" fmla="*/ 586492 h 995921"/>
                <a:gd name="connsiteX37" fmla="*/ 462904 w 1011092"/>
                <a:gd name="connsiteY37" fmla="*/ 453302 h 995921"/>
                <a:gd name="connsiteX38" fmla="*/ 464006 w 1011092"/>
                <a:gd name="connsiteY38" fmla="*/ 453486 h 995921"/>
                <a:gd name="connsiteX39" fmla="*/ 486510 w 1011092"/>
                <a:gd name="connsiteY39" fmla="*/ 572438 h 995921"/>
                <a:gd name="connsiteX40" fmla="*/ 377846 w 1011092"/>
                <a:gd name="connsiteY40" fmla="*/ 572438 h 995921"/>
                <a:gd name="connsiteX41" fmla="*/ 462904 w 1011092"/>
                <a:gd name="connsiteY41" fmla="*/ 453302 h 995921"/>
                <a:gd name="connsiteX42" fmla="*/ 389236 w 1011092"/>
                <a:gd name="connsiteY42" fmla="*/ 429145 h 995921"/>
                <a:gd name="connsiteX43" fmla="*/ 457117 w 1011092"/>
                <a:gd name="connsiteY43" fmla="*/ 429237 h 995921"/>
                <a:gd name="connsiteX44" fmla="*/ 459413 w 1011092"/>
                <a:gd name="connsiteY44" fmla="*/ 431533 h 995921"/>
                <a:gd name="connsiteX45" fmla="*/ 457852 w 1011092"/>
                <a:gd name="connsiteY45" fmla="*/ 436401 h 995921"/>
                <a:gd name="connsiteX46" fmla="*/ 364252 w 1011092"/>
                <a:gd name="connsiteY46" fmla="*/ 567478 h 995921"/>
                <a:gd name="connsiteX47" fmla="*/ 362598 w 1011092"/>
                <a:gd name="connsiteY47" fmla="*/ 569682 h 995921"/>
                <a:gd name="connsiteX48" fmla="*/ 362139 w 1011092"/>
                <a:gd name="connsiteY48" fmla="*/ 569499 h 995921"/>
                <a:gd name="connsiteX49" fmla="*/ 365446 w 1011092"/>
                <a:gd name="connsiteY49" fmla="*/ 548831 h 995921"/>
                <a:gd name="connsiteX50" fmla="*/ 383725 w 1011092"/>
                <a:gd name="connsiteY50" fmla="*/ 444944 h 995921"/>
                <a:gd name="connsiteX51" fmla="*/ 386389 w 1011092"/>
                <a:gd name="connsiteY51" fmla="*/ 431533 h 995921"/>
                <a:gd name="connsiteX52" fmla="*/ 389236 w 1011092"/>
                <a:gd name="connsiteY52" fmla="*/ 429145 h 995921"/>
                <a:gd name="connsiteX53" fmla="*/ 441501 w 1011092"/>
                <a:gd name="connsiteY53" fmla="*/ 308999 h 995921"/>
                <a:gd name="connsiteX54" fmla="*/ 466210 w 1011092"/>
                <a:gd name="connsiteY54" fmla="*/ 315153 h 995921"/>
                <a:gd name="connsiteX55" fmla="*/ 608585 w 1011092"/>
                <a:gd name="connsiteY55" fmla="*/ 348313 h 995921"/>
                <a:gd name="connsiteX56" fmla="*/ 808828 w 1011092"/>
                <a:gd name="connsiteY56" fmla="*/ 400486 h 995921"/>
                <a:gd name="connsiteX57" fmla="*/ 904724 w 1011092"/>
                <a:gd name="connsiteY57" fmla="*/ 435115 h 995921"/>
                <a:gd name="connsiteX58" fmla="*/ 953958 w 1011092"/>
                <a:gd name="connsiteY58" fmla="*/ 462672 h 995921"/>
                <a:gd name="connsiteX59" fmla="*/ 956346 w 1011092"/>
                <a:gd name="connsiteY59" fmla="*/ 467907 h 995921"/>
                <a:gd name="connsiteX60" fmla="*/ 952304 w 1011092"/>
                <a:gd name="connsiteY60" fmla="*/ 510344 h 995921"/>
                <a:gd name="connsiteX61" fmla="*/ 946334 w 1011092"/>
                <a:gd name="connsiteY61" fmla="*/ 572989 h 995921"/>
                <a:gd name="connsiteX62" fmla="*/ 939629 w 1011092"/>
                <a:gd name="connsiteY62" fmla="*/ 585022 h 995921"/>
                <a:gd name="connsiteX63" fmla="*/ 939445 w 1011092"/>
                <a:gd name="connsiteY63" fmla="*/ 585206 h 995921"/>
                <a:gd name="connsiteX64" fmla="*/ 931913 w 1011092"/>
                <a:gd name="connsiteY64" fmla="*/ 585940 h 995921"/>
                <a:gd name="connsiteX65" fmla="*/ 848876 w 1011092"/>
                <a:gd name="connsiteY65" fmla="*/ 542677 h 995921"/>
                <a:gd name="connsiteX66" fmla="*/ 836109 w 1011092"/>
                <a:gd name="connsiteY66" fmla="*/ 532849 h 995921"/>
                <a:gd name="connsiteX67" fmla="*/ 845753 w 1011092"/>
                <a:gd name="connsiteY67" fmla="*/ 660159 h 995921"/>
                <a:gd name="connsiteX68" fmla="*/ 796611 w 1011092"/>
                <a:gd name="connsiteY68" fmla="*/ 699656 h 995921"/>
                <a:gd name="connsiteX69" fmla="*/ 793121 w 1011092"/>
                <a:gd name="connsiteY69" fmla="*/ 700667 h 995921"/>
                <a:gd name="connsiteX70" fmla="*/ 758675 w 1011092"/>
                <a:gd name="connsiteY70" fmla="*/ 713618 h 995921"/>
                <a:gd name="connsiteX71" fmla="*/ 751602 w 1011092"/>
                <a:gd name="connsiteY71" fmla="*/ 732265 h 995921"/>
                <a:gd name="connsiteX72" fmla="*/ 748020 w 1011092"/>
                <a:gd name="connsiteY72" fmla="*/ 739154 h 995921"/>
                <a:gd name="connsiteX73" fmla="*/ 698970 w 1011092"/>
                <a:gd name="connsiteY73" fmla="*/ 778192 h 995921"/>
                <a:gd name="connsiteX74" fmla="*/ 691897 w 1011092"/>
                <a:gd name="connsiteY74" fmla="*/ 784163 h 995921"/>
                <a:gd name="connsiteX75" fmla="*/ 717432 w 1011092"/>
                <a:gd name="connsiteY75" fmla="*/ 816220 h 995921"/>
                <a:gd name="connsiteX76" fmla="*/ 762533 w 1011092"/>
                <a:gd name="connsiteY76" fmla="*/ 780029 h 995921"/>
                <a:gd name="connsiteX77" fmla="*/ 762533 w 1011092"/>
                <a:gd name="connsiteY77" fmla="*/ 850482 h 995921"/>
                <a:gd name="connsiteX78" fmla="*/ 554023 w 1011092"/>
                <a:gd name="connsiteY78" fmla="*/ 850482 h 995921"/>
                <a:gd name="connsiteX79" fmla="*/ 473651 w 1011092"/>
                <a:gd name="connsiteY79" fmla="*/ 429696 h 995921"/>
                <a:gd name="connsiteX80" fmla="*/ 492021 w 1011092"/>
                <a:gd name="connsiteY80" fmla="*/ 429696 h 995921"/>
                <a:gd name="connsiteX81" fmla="*/ 492021 w 1011092"/>
                <a:gd name="connsiteY81" fmla="*/ 366041 h 995921"/>
                <a:gd name="connsiteX82" fmla="*/ 464189 w 1011092"/>
                <a:gd name="connsiteY82" fmla="*/ 366041 h 995921"/>
                <a:gd name="connsiteX83" fmla="*/ 464189 w 1011092"/>
                <a:gd name="connsiteY83" fmla="*/ 337658 h 995921"/>
                <a:gd name="connsiteX84" fmla="*/ 441501 w 1011092"/>
                <a:gd name="connsiteY84" fmla="*/ 337658 h 995921"/>
                <a:gd name="connsiteX85" fmla="*/ 441501 w 1011092"/>
                <a:gd name="connsiteY85" fmla="*/ 308999 h 995921"/>
                <a:gd name="connsiteX86" fmla="*/ 168418 w 1011092"/>
                <a:gd name="connsiteY86" fmla="*/ 235975 h 995921"/>
                <a:gd name="connsiteX87" fmla="*/ 311986 w 1011092"/>
                <a:gd name="connsiteY87" fmla="*/ 274094 h 995921"/>
                <a:gd name="connsiteX88" fmla="*/ 400167 w 1011092"/>
                <a:gd name="connsiteY88" fmla="*/ 297425 h 995921"/>
                <a:gd name="connsiteX89" fmla="*/ 403106 w 1011092"/>
                <a:gd name="connsiteY89" fmla="*/ 301283 h 995921"/>
                <a:gd name="connsiteX90" fmla="*/ 403198 w 1011092"/>
                <a:gd name="connsiteY90" fmla="*/ 334167 h 995921"/>
                <a:gd name="connsiteX91" fmla="*/ 403198 w 1011092"/>
                <a:gd name="connsiteY91" fmla="*/ 337106 h 995921"/>
                <a:gd name="connsiteX92" fmla="*/ 382163 w 1011092"/>
                <a:gd name="connsiteY92" fmla="*/ 337106 h 995921"/>
                <a:gd name="connsiteX93" fmla="*/ 382163 w 1011092"/>
                <a:gd name="connsiteY93" fmla="*/ 365581 h 995921"/>
                <a:gd name="connsiteX94" fmla="*/ 353688 w 1011092"/>
                <a:gd name="connsiteY94" fmla="*/ 365581 h 995921"/>
                <a:gd name="connsiteX95" fmla="*/ 353688 w 1011092"/>
                <a:gd name="connsiteY95" fmla="*/ 368521 h 995921"/>
                <a:gd name="connsiteX96" fmla="*/ 353596 w 1011092"/>
                <a:gd name="connsiteY96" fmla="*/ 425930 h 995921"/>
                <a:gd name="connsiteX97" fmla="*/ 356812 w 1011092"/>
                <a:gd name="connsiteY97" fmla="*/ 429328 h 995921"/>
                <a:gd name="connsiteX98" fmla="*/ 366548 w 1011092"/>
                <a:gd name="connsiteY98" fmla="*/ 429237 h 995921"/>
                <a:gd name="connsiteX99" fmla="*/ 372519 w 1011092"/>
                <a:gd name="connsiteY99" fmla="*/ 429237 h 995921"/>
                <a:gd name="connsiteX100" fmla="*/ 371049 w 1011092"/>
                <a:gd name="connsiteY100" fmla="*/ 439065 h 995921"/>
                <a:gd name="connsiteX101" fmla="*/ 353045 w 1011092"/>
                <a:gd name="connsiteY101" fmla="*/ 541115 h 995921"/>
                <a:gd name="connsiteX102" fmla="*/ 333297 w 1011092"/>
                <a:gd name="connsiteY102" fmla="*/ 653821 h 995921"/>
                <a:gd name="connsiteX103" fmla="*/ 313548 w 1011092"/>
                <a:gd name="connsiteY103" fmla="*/ 765700 h 995921"/>
                <a:gd name="connsiteX104" fmla="*/ 300597 w 1011092"/>
                <a:gd name="connsiteY104" fmla="*/ 840837 h 995921"/>
                <a:gd name="connsiteX105" fmla="*/ 298208 w 1011092"/>
                <a:gd name="connsiteY105" fmla="*/ 849747 h 995921"/>
                <a:gd name="connsiteX106" fmla="*/ 289390 w 1011092"/>
                <a:gd name="connsiteY106" fmla="*/ 850390 h 995921"/>
                <a:gd name="connsiteX107" fmla="*/ 125062 w 1011092"/>
                <a:gd name="connsiteY107" fmla="*/ 850482 h 995921"/>
                <a:gd name="connsiteX108" fmla="*/ 121388 w 1011092"/>
                <a:gd name="connsiteY108" fmla="*/ 850482 h 995921"/>
                <a:gd name="connsiteX109" fmla="*/ 119643 w 1011092"/>
                <a:gd name="connsiteY109" fmla="*/ 835234 h 995921"/>
                <a:gd name="connsiteX110" fmla="*/ 108621 w 1011092"/>
                <a:gd name="connsiteY110" fmla="*/ 734010 h 995921"/>
                <a:gd name="connsiteX111" fmla="*/ 97874 w 1011092"/>
                <a:gd name="connsiteY111" fmla="*/ 636185 h 995921"/>
                <a:gd name="connsiteX112" fmla="*/ 92822 w 1011092"/>
                <a:gd name="connsiteY112" fmla="*/ 590900 h 995921"/>
                <a:gd name="connsiteX113" fmla="*/ 93648 w 1011092"/>
                <a:gd name="connsiteY113" fmla="*/ 582450 h 995921"/>
                <a:gd name="connsiteX114" fmla="*/ 93740 w 1011092"/>
                <a:gd name="connsiteY114" fmla="*/ 577398 h 995921"/>
                <a:gd name="connsiteX115" fmla="*/ 88504 w 1011092"/>
                <a:gd name="connsiteY115" fmla="*/ 551954 h 995921"/>
                <a:gd name="connsiteX116" fmla="*/ 80237 w 1011092"/>
                <a:gd name="connsiteY116" fmla="*/ 477185 h 995921"/>
                <a:gd name="connsiteX117" fmla="*/ 73440 w 1011092"/>
                <a:gd name="connsiteY117" fmla="*/ 414356 h 995921"/>
                <a:gd name="connsiteX118" fmla="*/ 74542 w 1011092"/>
                <a:gd name="connsiteY118" fmla="*/ 402690 h 995921"/>
                <a:gd name="connsiteX119" fmla="*/ 79227 w 1011092"/>
                <a:gd name="connsiteY119" fmla="*/ 386524 h 995921"/>
                <a:gd name="connsiteX120" fmla="*/ 83360 w 1011092"/>
                <a:gd name="connsiteY120" fmla="*/ 377155 h 995921"/>
                <a:gd name="connsiteX121" fmla="*/ 164835 w 1011092"/>
                <a:gd name="connsiteY121" fmla="*/ 237077 h 995921"/>
                <a:gd name="connsiteX122" fmla="*/ 168418 w 1011092"/>
                <a:gd name="connsiteY122" fmla="*/ 235975 h 995921"/>
                <a:gd name="connsiteX123" fmla="*/ 187891 w 1011092"/>
                <a:gd name="connsiteY123" fmla="*/ 0 h 995921"/>
                <a:gd name="connsiteX124" fmla="*/ 187340 w 1011092"/>
                <a:gd name="connsiteY124" fmla="*/ 92 h 995921"/>
                <a:gd name="connsiteX125" fmla="*/ 179716 w 1011092"/>
                <a:gd name="connsiteY125" fmla="*/ 2021 h 995921"/>
                <a:gd name="connsiteX126" fmla="*/ 93373 w 1011092"/>
                <a:gd name="connsiteY126" fmla="*/ 45652 h 995921"/>
                <a:gd name="connsiteX127" fmla="*/ 7397 w 1011092"/>
                <a:gd name="connsiteY127" fmla="*/ 297058 h 995921"/>
                <a:gd name="connsiteX128" fmla="*/ 67286 w 1011092"/>
                <a:gd name="connsiteY128" fmla="*/ 405171 h 995921"/>
                <a:gd name="connsiteX129" fmla="*/ 70960 w 1011092"/>
                <a:gd name="connsiteY129" fmla="*/ 412794 h 995921"/>
                <a:gd name="connsiteX130" fmla="*/ 75553 w 1011092"/>
                <a:gd name="connsiteY130" fmla="*/ 454129 h 995921"/>
                <a:gd name="connsiteX131" fmla="*/ 85014 w 1011092"/>
                <a:gd name="connsiteY131" fmla="*/ 539095 h 995921"/>
                <a:gd name="connsiteX132" fmla="*/ 84555 w 1011092"/>
                <a:gd name="connsiteY132" fmla="*/ 556823 h 995921"/>
                <a:gd name="connsiteX133" fmla="*/ 80972 w 1011092"/>
                <a:gd name="connsiteY133" fmla="*/ 569774 h 995921"/>
                <a:gd name="connsiteX134" fmla="*/ 78768 w 1011092"/>
                <a:gd name="connsiteY134" fmla="*/ 574183 h 995921"/>
                <a:gd name="connsiteX135" fmla="*/ 78308 w 1011092"/>
                <a:gd name="connsiteY135" fmla="*/ 584287 h 995921"/>
                <a:gd name="connsiteX136" fmla="*/ 87678 w 1011092"/>
                <a:gd name="connsiteY136" fmla="*/ 587778 h 995921"/>
                <a:gd name="connsiteX137" fmla="*/ 90341 w 1011092"/>
                <a:gd name="connsiteY137" fmla="*/ 587226 h 995921"/>
                <a:gd name="connsiteX138" fmla="*/ 119367 w 1011092"/>
                <a:gd name="connsiteY138" fmla="*/ 850482 h 995921"/>
                <a:gd name="connsiteX139" fmla="*/ 105409 w 1011092"/>
                <a:gd name="connsiteY139" fmla="*/ 850482 h 995921"/>
                <a:gd name="connsiteX140" fmla="*/ 108149 w 1011092"/>
                <a:gd name="connsiteY140" fmla="*/ 860205 h 995921"/>
                <a:gd name="connsiteX141" fmla="*/ 105215 w 1011092"/>
                <a:gd name="connsiteY141" fmla="*/ 860221 h 995921"/>
                <a:gd name="connsiteX142" fmla="*/ 782315 w 1011092"/>
                <a:gd name="connsiteY142" fmla="*/ 993501 h 995921"/>
                <a:gd name="connsiteX143" fmla="*/ 897170 w 1011092"/>
                <a:gd name="connsiteY143" fmla="*/ 860769 h 995921"/>
                <a:gd name="connsiteX144" fmla="*/ 898570 w 1011092"/>
                <a:gd name="connsiteY144" fmla="*/ 860769 h 995921"/>
                <a:gd name="connsiteX145" fmla="*/ 898570 w 1011092"/>
                <a:gd name="connsiteY145" fmla="*/ 858873 h 995921"/>
                <a:gd name="connsiteX146" fmla="*/ 900636 w 1011092"/>
                <a:gd name="connsiteY146" fmla="*/ 856077 h 995921"/>
                <a:gd name="connsiteX147" fmla="*/ 898570 w 1011092"/>
                <a:gd name="connsiteY147" fmla="*/ 856087 h 995921"/>
                <a:gd name="connsiteX148" fmla="*/ 898570 w 1011092"/>
                <a:gd name="connsiteY148" fmla="*/ 850390 h 995921"/>
                <a:gd name="connsiteX149" fmla="*/ 856133 w 1011092"/>
                <a:gd name="connsiteY149" fmla="*/ 850390 h 995921"/>
                <a:gd name="connsiteX150" fmla="*/ 856133 w 1011092"/>
                <a:gd name="connsiteY150" fmla="*/ 796379 h 995921"/>
                <a:gd name="connsiteX151" fmla="*/ 816452 w 1011092"/>
                <a:gd name="connsiteY151" fmla="*/ 796379 h 995921"/>
                <a:gd name="connsiteX152" fmla="*/ 816268 w 1011092"/>
                <a:gd name="connsiteY152" fmla="*/ 794910 h 995921"/>
                <a:gd name="connsiteX153" fmla="*/ 816452 w 1011092"/>
                <a:gd name="connsiteY153" fmla="*/ 755137 h 995921"/>
                <a:gd name="connsiteX154" fmla="*/ 817462 w 1011092"/>
                <a:gd name="connsiteY154" fmla="*/ 751371 h 995921"/>
                <a:gd name="connsiteX155" fmla="*/ 821320 w 1011092"/>
                <a:gd name="connsiteY155" fmla="*/ 734929 h 995921"/>
                <a:gd name="connsiteX156" fmla="*/ 823341 w 1011092"/>
                <a:gd name="connsiteY156" fmla="*/ 730979 h 995921"/>
                <a:gd name="connsiteX157" fmla="*/ 863941 w 1011092"/>
                <a:gd name="connsiteY157" fmla="*/ 698279 h 995921"/>
                <a:gd name="connsiteX158" fmla="*/ 870829 w 1011092"/>
                <a:gd name="connsiteY158" fmla="*/ 692859 h 995921"/>
                <a:gd name="connsiteX159" fmla="*/ 933842 w 1011092"/>
                <a:gd name="connsiteY159" fmla="*/ 730336 h 995921"/>
                <a:gd name="connsiteX160" fmla="*/ 1006682 w 1011092"/>
                <a:gd name="connsiteY160" fmla="*/ 733183 h 995921"/>
                <a:gd name="connsiteX161" fmla="*/ 1005029 w 1011092"/>
                <a:gd name="connsiteY161" fmla="*/ 730887 h 995921"/>
                <a:gd name="connsiteX162" fmla="*/ 999058 w 1011092"/>
                <a:gd name="connsiteY162" fmla="*/ 720324 h 995921"/>
                <a:gd name="connsiteX163" fmla="*/ 997038 w 1011092"/>
                <a:gd name="connsiteY163" fmla="*/ 713251 h 995921"/>
                <a:gd name="connsiteX164" fmla="*/ 969298 w 1011092"/>
                <a:gd name="connsiteY164" fmla="*/ 617814 h 995921"/>
                <a:gd name="connsiteX165" fmla="*/ 971135 w 1011092"/>
                <a:gd name="connsiteY165" fmla="*/ 612303 h 995921"/>
                <a:gd name="connsiteX166" fmla="*/ 1008611 w 1011092"/>
                <a:gd name="connsiteY166" fmla="*/ 582450 h 995921"/>
                <a:gd name="connsiteX167" fmla="*/ 1011092 w 1011092"/>
                <a:gd name="connsiteY167" fmla="*/ 580337 h 995921"/>
                <a:gd name="connsiteX168" fmla="*/ 985464 w 1011092"/>
                <a:gd name="connsiteY168" fmla="*/ 548280 h 995921"/>
                <a:gd name="connsiteX169" fmla="*/ 961306 w 1011092"/>
                <a:gd name="connsiteY169" fmla="*/ 567570 h 995921"/>
                <a:gd name="connsiteX170" fmla="*/ 961214 w 1011092"/>
                <a:gd name="connsiteY170" fmla="*/ 566192 h 995921"/>
                <a:gd name="connsiteX171" fmla="*/ 970124 w 1011092"/>
                <a:gd name="connsiteY171" fmla="*/ 470571 h 995921"/>
                <a:gd name="connsiteX172" fmla="*/ 973798 w 1011092"/>
                <a:gd name="connsiteY172" fmla="*/ 466530 h 995921"/>
                <a:gd name="connsiteX173" fmla="*/ 988311 w 1011092"/>
                <a:gd name="connsiteY173" fmla="*/ 458354 h 995921"/>
                <a:gd name="connsiteX174" fmla="*/ 993915 w 1011092"/>
                <a:gd name="connsiteY174" fmla="*/ 434380 h 995921"/>
                <a:gd name="connsiteX175" fmla="*/ 992996 w 1011092"/>
                <a:gd name="connsiteY175" fmla="*/ 413162 h 995921"/>
                <a:gd name="connsiteX176" fmla="*/ 993639 w 1011092"/>
                <a:gd name="connsiteY176" fmla="*/ 406916 h 995921"/>
                <a:gd name="connsiteX177" fmla="*/ 965532 w 1011092"/>
                <a:gd name="connsiteY177" fmla="*/ 399200 h 995921"/>
                <a:gd name="connsiteX178" fmla="*/ 602063 w 1011092"/>
                <a:gd name="connsiteY178" fmla="*/ 302477 h 995921"/>
                <a:gd name="connsiteX179" fmla="*/ 252281 w 1011092"/>
                <a:gd name="connsiteY179" fmla="*/ 209520 h 995921"/>
                <a:gd name="connsiteX180" fmla="*/ 183941 w 1011092"/>
                <a:gd name="connsiteY180" fmla="*/ 191150 h 995921"/>
                <a:gd name="connsiteX181" fmla="*/ 180083 w 1011092"/>
                <a:gd name="connsiteY181" fmla="*/ 186098 h 995921"/>
                <a:gd name="connsiteX182" fmla="*/ 180451 w 1011092"/>
                <a:gd name="connsiteY182" fmla="*/ 170850 h 995921"/>
                <a:gd name="connsiteX183" fmla="*/ 182012 w 1011092"/>
                <a:gd name="connsiteY183" fmla="*/ 28934 h 995921"/>
                <a:gd name="connsiteX184" fmla="*/ 184860 w 1011092"/>
                <a:gd name="connsiteY184" fmla="*/ 10839 h 995921"/>
                <a:gd name="connsiteX185" fmla="*/ 187891 w 1011092"/>
                <a:gd name="connsiteY185" fmla="*/ 0 h 995921"/>
                <a:gd name="connsiteX0" fmla="*/ 516363 w 1011092"/>
                <a:gd name="connsiteY0" fmla="*/ 728958 h 1007765"/>
                <a:gd name="connsiteX1" fmla="*/ 539786 w 1011092"/>
                <a:gd name="connsiteY1" fmla="*/ 850298 h 1007765"/>
                <a:gd name="connsiteX2" fmla="*/ 335318 w 1011092"/>
                <a:gd name="connsiteY2" fmla="*/ 850298 h 1007765"/>
                <a:gd name="connsiteX3" fmla="*/ 334950 w 1011092"/>
                <a:gd name="connsiteY3" fmla="*/ 849655 h 1007765"/>
                <a:gd name="connsiteX4" fmla="*/ 516363 w 1011092"/>
                <a:gd name="connsiteY4" fmla="*/ 728958 h 1007765"/>
                <a:gd name="connsiteX5" fmla="*/ 492940 w 1011092"/>
                <a:gd name="connsiteY5" fmla="*/ 726386 h 1007765"/>
                <a:gd name="connsiteX6" fmla="*/ 493859 w 1011092"/>
                <a:gd name="connsiteY6" fmla="*/ 726478 h 1007765"/>
                <a:gd name="connsiteX7" fmla="*/ 494226 w 1011092"/>
                <a:gd name="connsiteY7" fmla="*/ 727213 h 1007765"/>
                <a:gd name="connsiteX8" fmla="*/ 314191 w 1011092"/>
                <a:gd name="connsiteY8" fmla="*/ 846899 h 1007765"/>
                <a:gd name="connsiteX9" fmla="*/ 313640 w 1011092"/>
                <a:gd name="connsiteY9" fmla="*/ 846440 h 1007765"/>
                <a:gd name="connsiteX10" fmla="*/ 317406 w 1011092"/>
                <a:gd name="connsiteY10" fmla="*/ 824211 h 1007765"/>
                <a:gd name="connsiteX11" fmla="*/ 334123 w 1011092"/>
                <a:gd name="connsiteY11" fmla="*/ 728591 h 1007765"/>
                <a:gd name="connsiteX12" fmla="*/ 336604 w 1011092"/>
                <a:gd name="connsiteY12" fmla="*/ 726386 h 1007765"/>
                <a:gd name="connsiteX13" fmla="*/ 492940 w 1011092"/>
                <a:gd name="connsiteY13" fmla="*/ 726386 h 1007765"/>
                <a:gd name="connsiteX14" fmla="*/ 784762 w 1011092"/>
                <a:gd name="connsiteY14" fmla="*/ 726202 h 1007765"/>
                <a:gd name="connsiteX15" fmla="*/ 795509 w 1011092"/>
                <a:gd name="connsiteY15" fmla="*/ 736674 h 1007765"/>
                <a:gd name="connsiteX16" fmla="*/ 784762 w 1011092"/>
                <a:gd name="connsiteY16" fmla="*/ 746870 h 1007765"/>
                <a:gd name="connsiteX17" fmla="*/ 774198 w 1011092"/>
                <a:gd name="connsiteY17" fmla="*/ 736215 h 1007765"/>
                <a:gd name="connsiteX18" fmla="*/ 784762 w 1011092"/>
                <a:gd name="connsiteY18" fmla="*/ 726202 h 1007765"/>
                <a:gd name="connsiteX19" fmla="*/ 928330 w 1011092"/>
                <a:gd name="connsiteY19" fmla="*/ 610006 h 1007765"/>
                <a:gd name="connsiteX20" fmla="*/ 939353 w 1011092"/>
                <a:gd name="connsiteY20" fmla="*/ 620019 h 1007765"/>
                <a:gd name="connsiteX21" fmla="*/ 928974 w 1011092"/>
                <a:gd name="connsiteY21" fmla="*/ 630949 h 1007765"/>
                <a:gd name="connsiteX22" fmla="*/ 917859 w 1011092"/>
                <a:gd name="connsiteY22" fmla="*/ 620845 h 1007765"/>
                <a:gd name="connsiteX23" fmla="*/ 928330 w 1011092"/>
                <a:gd name="connsiteY23" fmla="*/ 610006 h 1007765"/>
                <a:gd name="connsiteX24" fmla="*/ 358465 w 1011092"/>
                <a:gd name="connsiteY24" fmla="*/ 590166 h 1007765"/>
                <a:gd name="connsiteX25" fmla="*/ 499278 w 1011092"/>
                <a:gd name="connsiteY25" fmla="*/ 711506 h 1007765"/>
                <a:gd name="connsiteX26" fmla="*/ 499002 w 1011092"/>
                <a:gd name="connsiteY26" fmla="*/ 712149 h 1007765"/>
                <a:gd name="connsiteX27" fmla="*/ 337338 w 1011092"/>
                <a:gd name="connsiteY27" fmla="*/ 712149 h 1007765"/>
                <a:gd name="connsiteX28" fmla="*/ 358465 w 1011092"/>
                <a:gd name="connsiteY28" fmla="*/ 590166 h 1007765"/>
                <a:gd name="connsiteX29" fmla="*/ 486602 w 1011092"/>
                <a:gd name="connsiteY29" fmla="*/ 586492 h 1007765"/>
                <a:gd name="connsiteX30" fmla="*/ 489909 w 1011092"/>
                <a:gd name="connsiteY30" fmla="*/ 589339 h 1007765"/>
                <a:gd name="connsiteX31" fmla="*/ 511127 w 1011092"/>
                <a:gd name="connsiteY31" fmla="*/ 700942 h 1007765"/>
                <a:gd name="connsiteX32" fmla="*/ 511311 w 1011092"/>
                <a:gd name="connsiteY32" fmla="*/ 703331 h 1007765"/>
                <a:gd name="connsiteX33" fmla="*/ 376560 w 1011092"/>
                <a:gd name="connsiteY33" fmla="*/ 587318 h 1007765"/>
                <a:gd name="connsiteX34" fmla="*/ 376836 w 1011092"/>
                <a:gd name="connsiteY34" fmla="*/ 586767 h 1007765"/>
                <a:gd name="connsiteX35" fmla="*/ 379500 w 1011092"/>
                <a:gd name="connsiteY35" fmla="*/ 586492 h 1007765"/>
                <a:gd name="connsiteX36" fmla="*/ 486602 w 1011092"/>
                <a:gd name="connsiteY36" fmla="*/ 586492 h 1007765"/>
                <a:gd name="connsiteX37" fmla="*/ 462904 w 1011092"/>
                <a:gd name="connsiteY37" fmla="*/ 453302 h 1007765"/>
                <a:gd name="connsiteX38" fmla="*/ 464006 w 1011092"/>
                <a:gd name="connsiteY38" fmla="*/ 453486 h 1007765"/>
                <a:gd name="connsiteX39" fmla="*/ 486510 w 1011092"/>
                <a:gd name="connsiteY39" fmla="*/ 572438 h 1007765"/>
                <a:gd name="connsiteX40" fmla="*/ 377846 w 1011092"/>
                <a:gd name="connsiteY40" fmla="*/ 572438 h 1007765"/>
                <a:gd name="connsiteX41" fmla="*/ 462904 w 1011092"/>
                <a:gd name="connsiteY41" fmla="*/ 453302 h 1007765"/>
                <a:gd name="connsiteX42" fmla="*/ 389236 w 1011092"/>
                <a:gd name="connsiteY42" fmla="*/ 429145 h 1007765"/>
                <a:gd name="connsiteX43" fmla="*/ 457117 w 1011092"/>
                <a:gd name="connsiteY43" fmla="*/ 429237 h 1007765"/>
                <a:gd name="connsiteX44" fmla="*/ 459413 w 1011092"/>
                <a:gd name="connsiteY44" fmla="*/ 431533 h 1007765"/>
                <a:gd name="connsiteX45" fmla="*/ 457852 w 1011092"/>
                <a:gd name="connsiteY45" fmla="*/ 436401 h 1007765"/>
                <a:gd name="connsiteX46" fmla="*/ 364252 w 1011092"/>
                <a:gd name="connsiteY46" fmla="*/ 567478 h 1007765"/>
                <a:gd name="connsiteX47" fmla="*/ 362598 w 1011092"/>
                <a:gd name="connsiteY47" fmla="*/ 569682 h 1007765"/>
                <a:gd name="connsiteX48" fmla="*/ 362139 w 1011092"/>
                <a:gd name="connsiteY48" fmla="*/ 569499 h 1007765"/>
                <a:gd name="connsiteX49" fmla="*/ 365446 w 1011092"/>
                <a:gd name="connsiteY49" fmla="*/ 548831 h 1007765"/>
                <a:gd name="connsiteX50" fmla="*/ 383725 w 1011092"/>
                <a:gd name="connsiteY50" fmla="*/ 444944 h 1007765"/>
                <a:gd name="connsiteX51" fmla="*/ 386389 w 1011092"/>
                <a:gd name="connsiteY51" fmla="*/ 431533 h 1007765"/>
                <a:gd name="connsiteX52" fmla="*/ 389236 w 1011092"/>
                <a:gd name="connsiteY52" fmla="*/ 429145 h 1007765"/>
                <a:gd name="connsiteX53" fmla="*/ 441501 w 1011092"/>
                <a:gd name="connsiteY53" fmla="*/ 308999 h 1007765"/>
                <a:gd name="connsiteX54" fmla="*/ 466210 w 1011092"/>
                <a:gd name="connsiteY54" fmla="*/ 315153 h 1007765"/>
                <a:gd name="connsiteX55" fmla="*/ 608585 w 1011092"/>
                <a:gd name="connsiteY55" fmla="*/ 348313 h 1007765"/>
                <a:gd name="connsiteX56" fmla="*/ 808828 w 1011092"/>
                <a:gd name="connsiteY56" fmla="*/ 400486 h 1007765"/>
                <a:gd name="connsiteX57" fmla="*/ 904724 w 1011092"/>
                <a:gd name="connsiteY57" fmla="*/ 435115 h 1007765"/>
                <a:gd name="connsiteX58" fmla="*/ 953958 w 1011092"/>
                <a:gd name="connsiteY58" fmla="*/ 462672 h 1007765"/>
                <a:gd name="connsiteX59" fmla="*/ 956346 w 1011092"/>
                <a:gd name="connsiteY59" fmla="*/ 467907 h 1007765"/>
                <a:gd name="connsiteX60" fmla="*/ 952304 w 1011092"/>
                <a:gd name="connsiteY60" fmla="*/ 510344 h 1007765"/>
                <a:gd name="connsiteX61" fmla="*/ 946334 w 1011092"/>
                <a:gd name="connsiteY61" fmla="*/ 572989 h 1007765"/>
                <a:gd name="connsiteX62" fmla="*/ 939629 w 1011092"/>
                <a:gd name="connsiteY62" fmla="*/ 585022 h 1007765"/>
                <a:gd name="connsiteX63" fmla="*/ 939445 w 1011092"/>
                <a:gd name="connsiteY63" fmla="*/ 585206 h 1007765"/>
                <a:gd name="connsiteX64" fmla="*/ 931913 w 1011092"/>
                <a:gd name="connsiteY64" fmla="*/ 585940 h 1007765"/>
                <a:gd name="connsiteX65" fmla="*/ 848876 w 1011092"/>
                <a:gd name="connsiteY65" fmla="*/ 542677 h 1007765"/>
                <a:gd name="connsiteX66" fmla="*/ 836109 w 1011092"/>
                <a:gd name="connsiteY66" fmla="*/ 532849 h 1007765"/>
                <a:gd name="connsiteX67" fmla="*/ 845753 w 1011092"/>
                <a:gd name="connsiteY67" fmla="*/ 660159 h 1007765"/>
                <a:gd name="connsiteX68" fmla="*/ 796611 w 1011092"/>
                <a:gd name="connsiteY68" fmla="*/ 699656 h 1007765"/>
                <a:gd name="connsiteX69" fmla="*/ 793121 w 1011092"/>
                <a:gd name="connsiteY69" fmla="*/ 700667 h 1007765"/>
                <a:gd name="connsiteX70" fmla="*/ 758675 w 1011092"/>
                <a:gd name="connsiteY70" fmla="*/ 713618 h 1007765"/>
                <a:gd name="connsiteX71" fmla="*/ 751602 w 1011092"/>
                <a:gd name="connsiteY71" fmla="*/ 732265 h 1007765"/>
                <a:gd name="connsiteX72" fmla="*/ 748020 w 1011092"/>
                <a:gd name="connsiteY72" fmla="*/ 739154 h 1007765"/>
                <a:gd name="connsiteX73" fmla="*/ 698970 w 1011092"/>
                <a:gd name="connsiteY73" fmla="*/ 778192 h 1007765"/>
                <a:gd name="connsiteX74" fmla="*/ 691897 w 1011092"/>
                <a:gd name="connsiteY74" fmla="*/ 784163 h 1007765"/>
                <a:gd name="connsiteX75" fmla="*/ 717432 w 1011092"/>
                <a:gd name="connsiteY75" fmla="*/ 816220 h 1007765"/>
                <a:gd name="connsiteX76" fmla="*/ 762533 w 1011092"/>
                <a:gd name="connsiteY76" fmla="*/ 780029 h 1007765"/>
                <a:gd name="connsiteX77" fmla="*/ 762533 w 1011092"/>
                <a:gd name="connsiteY77" fmla="*/ 850482 h 1007765"/>
                <a:gd name="connsiteX78" fmla="*/ 554023 w 1011092"/>
                <a:gd name="connsiteY78" fmla="*/ 850482 h 1007765"/>
                <a:gd name="connsiteX79" fmla="*/ 473651 w 1011092"/>
                <a:gd name="connsiteY79" fmla="*/ 429696 h 1007765"/>
                <a:gd name="connsiteX80" fmla="*/ 492021 w 1011092"/>
                <a:gd name="connsiteY80" fmla="*/ 429696 h 1007765"/>
                <a:gd name="connsiteX81" fmla="*/ 492021 w 1011092"/>
                <a:gd name="connsiteY81" fmla="*/ 366041 h 1007765"/>
                <a:gd name="connsiteX82" fmla="*/ 464189 w 1011092"/>
                <a:gd name="connsiteY82" fmla="*/ 366041 h 1007765"/>
                <a:gd name="connsiteX83" fmla="*/ 464189 w 1011092"/>
                <a:gd name="connsiteY83" fmla="*/ 337658 h 1007765"/>
                <a:gd name="connsiteX84" fmla="*/ 441501 w 1011092"/>
                <a:gd name="connsiteY84" fmla="*/ 337658 h 1007765"/>
                <a:gd name="connsiteX85" fmla="*/ 441501 w 1011092"/>
                <a:gd name="connsiteY85" fmla="*/ 308999 h 1007765"/>
                <a:gd name="connsiteX86" fmla="*/ 168418 w 1011092"/>
                <a:gd name="connsiteY86" fmla="*/ 235975 h 1007765"/>
                <a:gd name="connsiteX87" fmla="*/ 311986 w 1011092"/>
                <a:gd name="connsiteY87" fmla="*/ 274094 h 1007765"/>
                <a:gd name="connsiteX88" fmla="*/ 400167 w 1011092"/>
                <a:gd name="connsiteY88" fmla="*/ 297425 h 1007765"/>
                <a:gd name="connsiteX89" fmla="*/ 403106 w 1011092"/>
                <a:gd name="connsiteY89" fmla="*/ 301283 h 1007765"/>
                <a:gd name="connsiteX90" fmla="*/ 403198 w 1011092"/>
                <a:gd name="connsiteY90" fmla="*/ 334167 h 1007765"/>
                <a:gd name="connsiteX91" fmla="*/ 403198 w 1011092"/>
                <a:gd name="connsiteY91" fmla="*/ 337106 h 1007765"/>
                <a:gd name="connsiteX92" fmla="*/ 382163 w 1011092"/>
                <a:gd name="connsiteY92" fmla="*/ 337106 h 1007765"/>
                <a:gd name="connsiteX93" fmla="*/ 382163 w 1011092"/>
                <a:gd name="connsiteY93" fmla="*/ 365581 h 1007765"/>
                <a:gd name="connsiteX94" fmla="*/ 353688 w 1011092"/>
                <a:gd name="connsiteY94" fmla="*/ 365581 h 1007765"/>
                <a:gd name="connsiteX95" fmla="*/ 353688 w 1011092"/>
                <a:gd name="connsiteY95" fmla="*/ 368521 h 1007765"/>
                <a:gd name="connsiteX96" fmla="*/ 353596 w 1011092"/>
                <a:gd name="connsiteY96" fmla="*/ 425930 h 1007765"/>
                <a:gd name="connsiteX97" fmla="*/ 356812 w 1011092"/>
                <a:gd name="connsiteY97" fmla="*/ 429328 h 1007765"/>
                <a:gd name="connsiteX98" fmla="*/ 366548 w 1011092"/>
                <a:gd name="connsiteY98" fmla="*/ 429237 h 1007765"/>
                <a:gd name="connsiteX99" fmla="*/ 372519 w 1011092"/>
                <a:gd name="connsiteY99" fmla="*/ 429237 h 1007765"/>
                <a:gd name="connsiteX100" fmla="*/ 371049 w 1011092"/>
                <a:gd name="connsiteY100" fmla="*/ 439065 h 1007765"/>
                <a:gd name="connsiteX101" fmla="*/ 353045 w 1011092"/>
                <a:gd name="connsiteY101" fmla="*/ 541115 h 1007765"/>
                <a:gd name="connsiteX102" fmla="*/ 333297 w 1011092"/>
                <a:gd name="connsiteY102" fmla="*/ 653821 h 1007765"/>
                <a:gd name="connsiteX103" fmla="*/ 313548 w 1011092"/>
                <a:gd name="connsiteY103" fmla="*/ 765700 h 1007765"/>
                <a:gd name="connsiteX104" fmla="*/ 300597 w 1011092"/>
                <a:gd name="connsiteY104" fmla="*/ 840837 h 1007765"/>
                <a:gd name="connsiteX105" fmla="*/ 298208 w 1011092"/>
                <a:gd name="connsiteY105" fmla="*/ 849747 h 1007765"/>
                <a:gd name="connsiteX106" fmla="*/ 289390 w 1011092"/>
                <a:gd name="connsiteY106" fmla="*/ 850390 h 1007765"/>
                <a:gd name="connsiteX107" fmla="*/ 125062 w 1011092"/>
                <a:gd name="connsiteY107" fmla="*/ 850482 h 1007765"/>
                <a:gd name="connsiteX108" fmla="*/ 121388 w 1011092"/>
                <a:gd name="connsiteY108" fmla="*/ 850482 h 1007765"/>
                <a:gd name="connsiteX109" fmla="*/ 119643 w 1011092"/>
                <a:gd name="connsiteY109" fmla="*/ 835234 h 1007765"/>
                <a:gd name="connsiteX110" fmla="*/ 108621 w 1011092"/>
                <a:gd name="connsiteY110" fmla="*/ 734010 h 1007765"/>
                <a:gd name="connsiteX111" fmla="*/ 97874 w 1011092"/>
                <a:gd name="connsiteY111" fmla="*/ 636185 h 1007765"/>
                <a:gd name="connsiteX112" fmla="*/ 92822 w 1011092"/>
                <a:gd name="connsiteY112" fmla="*/ 590900 h 1007765"/>
                <a:gd name="connsiteX113" fmla="*/ 93648 w 1011092"/>
                <a:gd name="connsiteY113" fmla="*/ 582450 h 1007765"/>
                <a:gd name="connsiteX114" fmla="*/ 93740 w 1011092"/>
                <a:gd name="connsiteY114" fmla="*/ 577398 h 1007765"/>
                <a:gd name="connsiteX115" fmla="*/ 88504 w 1011092"/>
                <a:gd name="connsiteY115" fmla="*/ 551954 h 1007765"/>
                <a:gd name="connsiteX116" fmla="*/ 80237 w 1011092"/>
                <a:gd name="connsiteY116" fmla="*/ 477185 h 1007765"/>
                <a:gd name="connsiteX117" fmla="*/ 73440 w 1011092"/>
                <a:gd name="connsiteY117" fmla="*/ 414356 h 1007765"/>
                <a:gd name="connsiteX118" fmla="*/ 74542 w 1011092"/>
                <a:gd name="connsiteY118" fmla="*/ 402690 h 1007765"/>
                <a:gd name="connsiteX119" fmla="*/ 79227 w 1011092"/>
                <a:gd name="connsiteY119" fmla="*/ 386524 h 1007765"/>
                <a:gd name="connsiteX120" fmla="*/ 83360 w 1011092"/>
                <a:gd name="connsiteY120" fmla="*/ 377155 h 1007765"/>
                <a:gd name="connsiteX121" fmla="*/ 164835 w 1011092"/>
                <a:gd name="connsiteY121" fmla="*/ 237077 h 1007765"/>
                <a:gd name="connsiteX122" fmla="*/ 168418 w 1011092"/>
                <a:gd name="connsiteY122" fmla="*/ 235975 h 1007765"/>
                <a:gd name="connsiteX123" fmla="*/ 187891 w 1011092"/>
                <a:gd name="connsiteY123" fmla="*/ 0 h 1007765"/>
                <a:gd name="connsiteX124" fmla="*/ 187340 w 1011092"/>
                <a:gd name="connsiteY124" fmla="*/ 92 h 1007765"/>
                <a:gd name="connsiteX125" fmla="*/ 179716 w 1011092"/>
                <a:gd name="connsiteY125" fmla="*/ 2021 h 1007765"/>
                <a:gd name="connsiteX126" fmla="*/ 93373 w 1011092"/>
                <a:gd name="connsiteY126" fmla="*/ 45652 h 1007765"/>
                <a:gd name="connsiteX127" fmla="*/ 7397 w 1011092"/>
                <a:gd name="connsiteY127" fmla="*/ 297058 h 1007765"/>
                <a:gd name="connsiteX128" fmla="*/ 67286 w 1011092"/>
                <a:gd name="connsiteY128" fmla="*/ 405171 h 1007765"/>
                <a:gd name="connsiteX129" fmla="*/ 70960 w 1011092"/>
                <a:gd name="connsiteY129" fmla="*/ 412794 h 1007765"/>
                <a:gd name="connsiteX130" fmla="*/ 75553 w 1011092"/>
                <a:gd name="connsiteY130" fmla="*/ 454129 h 1007765"/>
                <a:gd name="connsiteX131" fmla="*/ 85014 w 1011092"/>
                <a:gd name="connsiteY131" fmla="*/ 539095 h 1007765"/>
                <a:gd name="connsiteX132" fmla="*/ 84555 w 1011092"/>
                <a:gd name="connsiteY132" fmla="*/ 556823 h 1007765"/>
                <a:gd name="connsiteX133" fmla="*/ 80972 w 1011092"/>
                <a:gd name="connsiteY133" fmla="*/ 569774 h 1007765"/>
                <a:gd name="connsiteX134" fmla="*/ 78768 w 1011092"/>
                <a:gd name="connsiteY134" fmla="*/ 574183 h 1007765"/>
                <a:gd name="connsiteX135" fmla="*/ 78308 w 1011092"/>
                <a:gd name="connsiteY135" fmla="*/ 584287 h 1007765"/>
                <a:gd name="connsiteX136" fmla="*/ 87678 w 1011092"/>
                <a:gd name="connsiteY136" fmla="*/ 587778 h 1007765"/>
                <a:gd name="connsiteX137" fmla="*/ 90341 w 1011092"/>
                <a:gd name="connsiteY137" fmla="*/ 587226 h 1007765"/>
                <a:gd name="connsiteX138" fmla="*/ 119367 w 1011092"/>
                <a:gd name="connsiteY138" fmla="*/ 850482 h 1007765"/>
                <a:gd name="connsiteX139" fmla="*/ 105409 w 1011092"/>
                <a:gd name="connsiteY139" fmla="*/ 850482 h 1007765"/>
                <a:gd name="connsiteX140" fmla="*/ 108149 w 1011092"/>
                <a:gd name="connsiteY140" fmla="*/ 860205 h 1007765"/>
                <a:gd name="connsiteX141" fmla="*/ 105215 w 1011092"/>
                <a:gd name="connsiteY141" fmla="*/ 860221 h 1007765"/>
                <a:gd name="connsiteX142" fmla="*/ 711529 w 1011092"/>
                <a:gd name="connsiteY142" fmla="*/ 989057 h 1007765"/>
                <a:gd name="connsiteX143" fmla="*/ 782315 w 1011092"/>
                <a:gd name="connsiteY143" fmla="*/ 993501 h 1007765"/>
                <a:gd name="connsiteX144" fmla="*/ 897170 w 1011092"/>
                <a:gd name="connsiteY144" fmla="*/ 860769 h 1007765"/>
                <a:gd name="connsiteX145" fmla="*/ 898570 w 1011092"/>
                <a:gd name="connsiteY145" fmla="*/ 860769 h 1007765"/>
                <a:gd name="connsiteX146" fmla="*/ 898570 w 1011092"/>
                <a:gd name="connsiteY146" fmla="*/ 858873 h 1007765"/>
                <a:gd name="connsiteX147" fmla="*/ 900636 w 1011092"/>
                <a:gd name="connsiteY147" fmla="*/ 856077 h 1007765"/>
                <a:gd name="connsiteX148" fmla="*/ 898570 w 1011092"/>
                <a:gd name="connsiteY148" fmla="*/ 856087 h 1007765"/>
                <a:gd name="connsiteX149" fmla="*/ 898570 w 1011092"/>
                <a:gd name="connsiteY149" fmla="*/ 850390 h 1007765"/>
                <a:gd name="connsiteX150" fmla="*/ 856133 w 1011092"/>
                <a:gd name="connsiteY150" fmla="*/ 850390 h 1007765"/>
                <a:gd name="connsiteX151" fmla="*/ 856133 w 1011092"/>
                <a:gd name="connsiteY151" fmla="*/ 796379 h 1007765"/>
                <a:gd name="connsiteX152" fmla="*/ 816452 w 1011092"/>
                <a:gd name="connsiteY152" fmla="*/ 796379 h 1007765"/>
                <a:gd name="connsiteX153" fmla="*/ 816268 w 1011092"/>
                <a:gd name="connsiteY153" fmla="*/ 794910 h 1007765"/>
                <a:gd name="connsiteX154" fmla="*/ 816452 w 1011092"/>
                <a:gd name="connsiteY154" fmla="*/ 755137 h 1007765"/>
                <a:gd name="connsiteX155" fmla="*/ 817462 w 1011092"/>
                <a:gd name="connsiteY155" fmla="*/ 751371 h 1007765"/>
                <a:gd name="connsiteX156" fmla="*/ 821320 w 1011092"/>
                <a:gd name="connsiteY156" fmla="*/ 734929 h 1007765"/>
                <a:gd name="connsiteX157" fmla="*/ 823341 w 1011092"/>
                <a:gd name="connsiteY157" fmla="*/ 730979 h 1007765"/>
                <a:gd name="connsiteX158" fmla="*/ 863941 w 1011092"/>
                <a:gd name="connsiteY158" fmla="*/ 698279 h 1007765"/>
                <a:gd name="connsiteX159" fmla="*/ 870829 w 1011092"/>
                <a:gd name="connsiteY159" fmla="*/ 692859 h 1007765"/>
                <a:gd name="connsiteX160" fmla="*/ 933842 w 1011092"/>
                <a:gd name="connsiteY160" fmla="*/ 730336 h 1007765"/>
                <a:gd name="connsiteX161" fmla="*/ 1006682 w 1011092"/>
                <a:gd name="connsiteY161" fmla="*/ 733183 h 1007765"/>
                <a:gd name="connsiteX162" fmla="*/ 1005029 w 1011092"/>
                <a:gd name="connsiteY162" fmla="*/ 730887 h 1007765"/>
                <a:gd name="connsiteX163" fmla="*/ 999058 w 1011092"/>
                <a:gd name="connsiteY163" fmla="*/ 720324 h 1007765"/>
                <a:gd name="connsiteX164" fmla="*/ 997038 w 1011092"/>
                <a:gd name="connsiteY164" fmla="*/ 713251 h 1007765"/>
                <a:gd name="connsiteX165" fmla="*/ 969298 w 1011092"/>
                <a:gd name="connsiteY165" fmla="*/ 617814 h 1007765"/>
                <a:gd name="connsiteX166" fmla="*/ 971135 w 1011092"/>
                <a:gd name="connsiteY166" fmla="*/ 612303 h 1007765"/>
                <a:gd name="connsiteX167" fmla="*/ 1008611 w 1011092"/>
                <a:gd name="connsiteY167" fmla="*/ 582450 h 1007765"/>
                <a:gd name="connsiteX168" fmla="*/ 1011092 w 1011092"/>
                <a:gd name="connsiteY168" fmla="*/ 580337 h 1007765"/>
                <a:gd name="connsiteX169" fmla="*/ 985464 w 1011092"/>
                <a:gd name="connsiteY169" fmla="*/ 548280 h 1007765"/>
                <a:gd name="connsiteX170" fmla="*/ 961306 w 1011092"/>
                <a:gd name="connsiteY170" fmla="*/ 567570 h 1007765"/>
                <a:gd name="connsiteX171" fmla="*/ 961214 w 1011092"/>
                <a:gd name="connsiteY171" fmla="*/ 566192 h 1007765"/>
                <a:gd name="connsiteX172" fmla="*/ 970124 w 1011092"/>
                <a:gd name="connsiteY172" fmla="*/ 470571 h 1007765"/>
                <a:gd name="connsiteX173" fmla="*/ 973798 w 1011092"/>
                <a:gd name="connsiteY173" fmla="*/ 466530 h 1007765"/>
                <a:gd name="connsiteX174" fmla="*/ 988311 w 1011092"/>
                <a:gd name="connsiteY174" fmla="*/ 458354 h 1007765"/>
                <a:gd name="connsiteX175" fmla="*/ 993915 w 1011092"/>
                <a:gd name="connsiteY175" fmla="*/ 434380 h 1007765"/>
                <a:gd name="connsiteX176" fmla="*/ 992996 w 1011092"/>
                <a:gd name="connsiteY176" fmla="*/ 413162 h 1007765"/>
                <a:gd name="connsiteX177" fmla="*/ 993639 w 1011092"/>
                <a:gd name="connsiteY177" fmla="*/ 406916 h 1007765"/>
                <a:gd name="connsiteX178" fmla="*/ 965532 w 1011092"/>
                <a:gd name="connsiteY178" fmla="*/ 399200 h 1007765"/>
                <a:gd name="connsiteX179" fmla="*/ 602063 w 1011092"/>
                <a:gd name="connsiteY179" fmla="*/ 302477 h 1007765"/>
                <a:gd name="connsiteX180" fmla="*/ 252281 w 1011092"/>
                <a:gd name="connsiteY180" fmla="*/ 209520 h 1007765"/>
                <a:gd name="connsiteX181" fmla="*/ 183941 w 1011092"/>
                <a:gd name="connsiteY181" fmla="*/ 191150 h 1007765"/>
                <a:gd name="connsiteX182" fmla="*/ 180083 w 1011092"/>
                <a:gd name="connsiteY182" fmla="*/ 186098 h 1007765"/>
                <a:gd name="connsiteX183" fmla="*/ 180451 w 1011092"/>
                <a:gd name="connsiteY183" fmla="*/ 170850 h 1007765"/>
                <a:gd name="connsiteX184" fmla="*/ 182012 w 1011092"/>
                <a:gd name="connsiteY184" fmla="*/ 28934 h 1007765"/>
                <a:gd name="connsiteX185" fmla="*/ 184860 w 1011092"/>
                <a:gd name="connsiteY185" fmla="*/ 10839 h 1007765"/>
                <a:gd name="connsiteX186" fmla="*/ 187891 w 1011092"/>
                <a:gd name="connsiteY186" fmla="*/ 0 h 1007765"/>
                <a:gd name="connsiteX0" fmla="*/ 516363 w 1011092"/>
                <a:gd name="connsiteY0" fmla="*/ 728958 h 1014863"/>
                <a:gd name="connsiteX1" fmla="*/ 539786 w 1011092"/>
                <a:gd name="connsiteY1" fmla="*/ 850298 h 1014863"/>
                <a:gd name="connsiteX2" fmla="*/ 335318 w 1011092"/>
                <a:gd name="connsiteY2" fmla="*/ 850298 h 1014863"/>
                <a:gd name="connsiteX3" fmla="*/ 334950 w 1011092"/>
                <a:gd name="connsiteY3" fmla="*/ 849655 h 1014863"/>
                <a:gd name="connsiteX4" fmla="*/ 516363 w 1011092"/>
                <a:gd name="connsiteY4" fmla="*/ 728958 h 1014863"/>
                <a:gd name="connsiteX5" fmla="*/ 492940 w 1011092"/>
                <a:gd name="connsiteY5" fmla="*/ 726386 h 1014863"/>
                <a:gd name="connsiteX6" fmla="*/ 493859 w 1011092"/>
                <a:gd name="connsiteY6" fmla="*/ 726478 h 1014863"/>
                <a:gd name="connsiteX7" fmla="*/ 494226 w 1011092"/>
                <a:gd name="connsiteY7" fmla="*/ 727213 h 1014863"/>
                <a:gd name="connsiteX8" fmla="*/ 314191 w 1011092"/>
                <a:gd name="connsiteY8" fmla="*/ 846899 h 1014863"/>
                <a:gd name="connsiteX9" fmla="*/ 313640 w 1011092"/>
                <a:gd name="connsiteY9" fmla="*/ 846440 h 1014863"/>
                <a:gd name="connsiteX10" fmla="*/ 317406 w 1011092"/>
                <a:gd name="connsiteY10" fmla="*/ 824211 h 1014863"/>
                <a:gd name="connsiteX11" fmla="*/ 334123 w 1011092"/>
                <a:gd name="connsiteY11" fmla="*/ 728591 h 1014863"/>
                <a:gd name="connsiteX12" fmla="*/ 336604 w 1011092"/>
                <a:gd name="connsiteY12" fmla="*/ 726386 h 1014863"/>
                <a:gd name="connsiteX13" fmla="*/ 492940 w 1011092"/>
                <a:gd name="connsiteY13" fmla="*/ 726386 h 1014863"/>
                <a:gd name="connsiteX14" fmla="*/ 784762 w 1011092"/>
                <a:gd name="connsiteY14" fmla="*/ 726202 h 1014863"/>
                <a:gd name="connsiteX15" fmla="*/ 795509 w 1011092"/>
                <a:gd name="connsiteY15" fmla="*/ 736674 h 1014863"/>
                <a:gd name="connsiteX16" fmla="*/ 784762 w 1011092"/>
                <a:gd name="connsiteY16" fmla="*/ 746870 h 1014863"/>
                <a:gd name="connsiteX17" fmla="*/ 774198 w 1011092"/>
                <a:gd name="connsiteY17" fmla="*/ 736215 h 1014863"/>
                <a:gd name="connsiteX18" fmla="*/ 784762 w 1011092"/>
                <a:gd name="connsiteY18" fmla="*/ 726202 h 1014863"/>
                <a:gd name="connsiteX19" fmla="*/ 928330 w 1011092"/>
                <a:gd name="connsiteY19" fmla="*/ 610006 h 1014863"/>
                <a:gd name="connsiteX20" fmla="*/ 939353 w 1011092"/>
                <a:gd name="connsiteY20" fmla="*/ 620019 h 1014863"/>
                <a:gd name="connsiteX21" fmla="*/ 928974 w 1011092"/>
                <a:gd name="connsiteY21" fmla="*/ 630949 h 1014863"/>
                <a:gd name="connsiteX22" fmla="*/ 917859 w 1011092"/>
                <a:gd name="connsiteY22" fmla="*/ 620845 h 1014863"/>
                <a:gd name="connsiteX23" fmla="*/ 928330 w 1011092"/>
                <a:gd name="connsiteY23" fmla="*/ 610006 h 1014863"/>
                <a:gd name="connsiteX24" fmla="*/ 358465 w 1011092"/>
                <a:gd name="connsiteY24" fmla="*/ 590166 h 1014863"/>
                <a:gd name="connsiteX25" fmla="*/ 499278 w 1011092"/>
                <a:gd name="connsiteY25" fmla="*/ 711506 h 1014863"/>
                <a:gd name="connsiteX26" fmla="*/ 499002 w 1011092"/>
                <a:gd name="connsiteY26" fmla="*/ 712149 h 1014863"/>
                <a:gd name="connsiteX27" fmla="*/ 337338 w 1011092"/>
                <a:gd name="connsiteY27" fmla="*/ 712149 h 1014863"/>
                <a:gd name="connsiteX28" fmla="*/ 358465 w 1011092"/>
                <a:gd name="connsiteY28" fmla="*/ 590166 h 1014863"/>
                <a:gd name="connsiteX29" fmla="*/ 486602 w 1011092"/>
                <a:gd name="connsiteY29" fmla="*/ 586492 h 1014863"/>
                <a:gd name="connsiteX30" fmla="*/ 489909 w 1011092"/>
                <a:gd name="connsiteY30" fmla="*/ 589339 h 1014863"/>
                <a:gd name="connsiteX31" fmla="*/ 511127 w 1011092"/>
                <a:gd name="connsiteY31" fmla="*/ 700942 h 1014863"/>
                <a:gd name="connsiteX32" fmla="*/ 511311 w 1011092"/>
                <a:gd name="connsiteY32" fmla="*/ 703331 h 1014863"/>
                <a:gd name="connsiteX33" fmla="*/ 376560 w 1011092"/>
                <a:gd name="connsiteY33" fmla="*/ 587318 h 1014863"/>
                <a:gd name="connsiteX34" fmla="*/ 376836 w 1011092"/>
                <a:gd name="connsiteY34" fmla="*/ 586767 h 1014863"/>
                <a:gd name="connsiteX35" fmla="*/ 379500 w 1011092"/>
                <a:gd name="connsiteY35" fmla="*/ 586492 h 1014863"/>
                <a:gd name="connsiteX36" fmla="*/ 486602 w 1011092"/>
                <a:gd name="connsiteY36" fmla="*/ 586492 h 1014863"/>
                <a:gd name="connsiteX37" fmla="*/ 462904 w 1011092"/>
                <a:gd name="connsiteY37" fmla="*/ 453302 h 1014863"/>
                <a:gd name="connsiteX38" fmla="*/ 464006 w 1011092"/>
                <a:gd name="connsiteY38" fmla="*/ 453486 h 1014863"/>
                <a:gd name="connsiteX39" fmla="*/ 486510 w 1011092"/>
                <a:gd name="connsiteY39" fmla="*/ 572438 h 1014863"/>
                <a:gd name="connsiteX40" fmla="*/ 377846 w 1011092"/>
                <a:gd name="connsiteY40" fmla="*/ 572438 h 1014863"/>
                <a:gd name="connsiteX41" fmla="*/ 462904 w 1011092"/>
                <a:gd name="connsiteY41" fmla="*/ 453302 h 1014863"/>
                <a:gd name="connsiteX42" fmla="*/ 389236 w 1011092"/>
                <a:gd name="connsiteY42" fmla="*/ 429145 h 1014863"/>
                <a:gd name="connsiteX43" fmla="*/ 457117 w 1011092"/>
                <a:gd name="connsiteY43" fmla="*/ 429237 h 1014863"/>
                <a:gd name="connsiteX44" fmla="*/ 459413 w 1011092"/>
                <a:gd name="connsiteY44" fmla="*/ 431533 h 1014863"/>
                <a:gd name="connsiteX45" fmla="*/ 457852 w 1011092"/>
                <a:gd name="connsiteY45" fmla="*/ 436401 h 1014863"/>
                <a:gd name="connsiteX46" fmla="*/ 364252 w 1011092"/>
                <a:gd name="connsiteY46" fmla="*/ 567478 h 1014863"/>
                <a:gd name="connsiteX47" fmla="*/ 362598 w 1011092"/>
                <a:gd name="connsiteY47" fmla="*/ 569682 h 1014863"/>
                <a:gd name="connsiteX48" fmla="*/ 362139 w 1011092"/>
                <a:gd name="connsiteY48" fmla="*/ 569499 h 1014863"/>
                <a:gd name="connsiteX49" fmla="*/ 365446 w 1011092"/>
                <a:gd name="connsiteY49" fmla="*/ 548831 h 1014863"/>
                <a:gd name="connsiteX50" fmla="*/ 383725 w 1011092"/>
                <a:gd name="connsiteY50" fmla="*/ 444944 h 1014863"/>
                <a:gd name="connsiteX51" fmla="*/ 386389 w 1011092"/>
                <a:gd name="connsiteY51" fmla="*/ 431533 h 1014863"/>
                <a:gd name="connsiteX52" fmla="*/ 389236 w 1011092"/>
                <a:gd name="connsiteY52" fmla="*/ 429145 h 1014863"/>
                <a:gd name="connsiteX53" fmla="*/ 441501 w 1011092"/>
                <a:gd name="connsiteY53" fmla="*/ 308999 h 1014863"/>
                <a:gd name="connsiteX54" fmla="*/ 466210 w 1011092"/>
                <a:gd name="connsiteY54" fmla="*/ 315153 h 1014863"/>
                <a:gd name="connsiteX55" fmla="*/ 608585 w 1011092"/>
                <a:gd name="connsiteY55" fmla="*/ 348313 h 1014863"/>
                <a:gd name="connsiteX56" fmla="*/ 808828 w 1011092"/>
                <a:gd name="connsiteY56" fmla="*/ 400486 h 1014863"/>
                <a:gd name="connsiteX57" fmla="*/ 904724 w 1011092"/>
                <a:gd name="connsiteY57" fmla="*/ 435115 h 1014863"/>
                <a:gd name="connsiteX58" fmla="*/ 953958 w 1011092"/>
                <a:gd name="connsiteY58" fmla="*/ 462672 h 1014863"/>
                <a:gd name="connsiteX59" fmla="*/ 956346 w 1011092"/>
                <a:gd name="connsiteY59" fmla="*/ 467907 h 1014863"/>
                <a:gd name="connsiteX60" fmla="*/ 952304 w 1011092"/>
                <a:gd name="connsiteY60" fmla="*/ 510344 h 1014863"/>
                <a:gd name="connsiteX61" fmla="*/ 946334 w 1011092"/>
                <a:gd name="connsiteY61" fmla="*/ 572989 h 1014863"/>
                <a:gd name="connsiteX62" fmla="*/ 939629 w 1011092"/>
                <a:gd name="connsiteY62" fmla="*/ 585022 h 1014863"/>
                <a:gd name="connsiteX63" fmla="*/ 939445 w 1011092"/>
                <a:gd name="connsiteY63" fmla="*/ 585206 h 1014863"/>
                <a:gd name="connsiteX64" fmla="*/ 931913 w 1011092"/>
                <a:gd name="connsiteY64" fmla="*/ 585940 h 1014863"/>
                <a:gd name="connsiteX65" fmla="*/ 848876 w 1011092"/>
                <a:gd name="connsiteY65" fmla="*/ 542677 h 1014863"/>
                <a:gd name="connsiteX66" fmla="*/ 836109 w 1011092"/>
                <a:gd name="connsiteY66" fmla="*/ 532849 h 1014863"/>
                <a:gd name="connsiteX67" fmla="*/ 845753 w 1011092"/>
                <a:gd name="connsiteY67" fmla="*/ 660159 h 1014863"/>
                <a:gd name="connsiteX68" fmla="*/ 796611 w 1011092"/>
                <a:gd name="connsiteY68" fmla="*/ 699656 h 1014863"/>
                <a:gd name="connsiteX69" fmla="*/ 793121 w 1011092"/>
                <a:gd name="connsiteY69" fmla="*/ 700667 h 1014863"/>
                <a:gd name="connsiteX70" fmla="*/ 758675 w 1011092"/>
                <a:gd name="connsiteY70" fmla="*/ 713618 h 1014863"/>
                <a:gd name="connsiteX71" fmla="*/ 751602 w 1011092"/>
                <a:gd name="connsiteY71" fmla="*/ 732265 h 1014863"/>
                <a:gd name="connsiteX72" fmla="*/ 748020 w 1011092"/>
                <a:gd name="connsiteY72" fmla="*/ 739154 h 1014863"/>
                <a:gd name="connsiteX73" fmla="*/ 698970 w 1011092"/>
                <a:gd name="connsiteY73" fmla="*/ 778192 h 1014863"/>
                <a:gd name="connsiteX74" fmla="*/ 691897 w 1011092"/>
                <a:gd name="connsiteY74" fmla="*/ 784163 h 1014863"/>
                <a:gd name="connsiteX75" fmla="*/ 717432 w 1011092"/>
                <a:gd name="connsiteY75" fmla="*/ 816220 h 1014863"/>
                <a:gd name="connsiteX76" fmla="*/ 762533 w 1011092"/>
                <a:gd name="connsiteY76" fmla="*/ 780029 h 1014863"/>
                <a:gd name="connsiteX77" fmla="*/ 762533 w 1011092"/>
                <a:gd name="connsiteY77" fmla="*/ 850482 h 1014863"/>
                <a:gd name="connsiteX78" fmla="*/ 554023 w 1011092"/>
                <a:gd name="connsiteY78" fmla="*/ 850482 h 1014863"/>
                <a:gd name="connsiteX79" fmla="*/ 473651 w 1011092"/>
                <a:gd name="connsiteY79" fmla="*/ 429696 h 1014863"/>
                <a:gd name="connsiteX80" fmla="*/ 492021 w 1011092"/>
                <a:gd name="connsiteY80" fmla="*/ 429696 h 1014863"/>
                <a:gd name="connsiteX81" fmla="*/ 492021 w 1011092"/>
                <a:gd name="connsiteY81" fmla="*/ 366041 h 1014863"/>
                <a:gd name="connsiteX82" fmla="*/ 464189 w 1011092"/>
                <a:gd name="connsiteY82" fmla="*/ 366041 h 1014863"/>
                <a:gd name="connsiteX83" fmla="*/ 464189 w 1011092"/>
                <a:gd name="connsiteY83" fmla="*/ 337658 h 1014863"/>
                <a:gd name="connsiteX84" fmla="*/ 441501 w 1011092"/>
                <a:gd name="connsiteY84" fmla="*/ 337658 h 1014863"/>
                <a:gd name="connsiteX85" fmla="*/ 441501 w 1011092"/>
                <a:gd name="connsiteY85" fmla="*/ 308999 h 1014863"/>
                <a:gd name="connsiteX86" fmla="*/ 168418 w 1011092"/>
                <a:gd name="connsiteY86" fmla="*/ 235975 h 1014863"/>
                <a:gd name="connsiteX87" fmla="*/ 311986 w 1011092"/>
                <a:gd name="connsiteY87" fmla="*/ 274094 h 1014863"/>
                <a:gd name="connsiteX88" fmla="*/ 400167 w 1011092"/>
                <a:gd name="connsiteY88" fmla="*/ 297425 h 1014863"/>
                <a:gd name="connsiteX89" fmla="*/ 403106 w 1011092"/>
                <a:gd name="connsiteY89" fmla="*/ 301283 h 1014863"/>
                <a:gd name="connsiteX90" fmla="*/ 403198 w 1011092"/>
                <a:gd name="connsiteY90" fmla="*/ 334167 h 1014863"/>
                <a:gd name="connsiteX91" fmla="*/ 403198 w 1011092"/>
                <a:gd name="connsiteY91" fmla="*/ 337106 h 1014863"/>
                <a:gd name="connsiteX92" fmla="*/ 382163 w 1011092"/>
                <a:gd name="connsiteY92" fmla="*/ 337106 h 1014863"/>
                <a:gd name="connsiteX93" fmla="*/ 382163 w 1011092"/>
                <a:gd name="connsiteY93" fmla="*/ 365581 h 1014863"/>
                <a:gd name="connsiteX94" fmla="*/ 353688 w 1011092"/>
                <a:gd name="connsiteY94" fmla="*/ 365581 h 1014863"/>
                <a:gd name="connsiteX95" fmla="*/ 353688 w 1011092"/>
                <a:gd name="connsiteY95" fmla="*/ 368521 h 1014863"/>
                <a:gd name="connsiteX96" fmla="*/ 353596 w 1011092"/>
                <a:gd name="connsiteY96" fmla="*/ 425930 h 1014863"/>
                <a:gd name="connsiteX97" fmla="*/ 356812 w 1011092"/>
                <a:gd name="connsiteY97" fmla="*/ 429328 h 1014863"/>
                <a:gd name="connsiteX98" fmla="*/ 366548 w 1011092"/>
                <a:gd name="connsiteY98" fmla="*/ 429237 h 1014863"/>
                <a:gd name="connsiteX99" fmla="*/ 372519 w 1011092"/>
                <a:gd name="connsiteY99" fmla="*/ 429237 h 1014863"/>
                <a:gd name="connsiteX100" fmla="*/ 371049 w 1011092"/>
                <a:gd name="connsiteY100" fmla="*/ 439065 h 1014863"/>
                <a:gd name="connsiteX101" fmla="*/ 353045 w 1011092"/>
                <a:gd name="connsiteY101" fmla="*/ 541115 h 1014863"/>
                <a:gd name="connsiteX102" fmla="*/ 333297 w 1011092"/>
                <a:gd name="connsiteY102" fmla="*/ 653821 h 1014863"/>
                <a:gd name="connsiteX103" fmla="*/ 313548 w 1011092"/>
                <a:gd name="connsiteY103" fmla="*/ 765700 h 1014863"/>
                <a:gd name="connsiteX104" fmla="*/ 300597 w 1011092"/>
                <a:gd name="connsiteY104" fmla="*/ 840837 h 1014863"/>
                <a:gd name="connsiteX105" fmla="*/ 298208 w 1011092"/>
                <a:gd name="connsiteY105" fmla="*/ 849747 h 1014863"/>
                <a:gd name="connsiteX106" fmla="*/ 289390 w 1011092"/>
                <a:gd name="connsiteY106" fmla="*/ 850390 h 1014863"/>
                <a:gd name="connsiteX107" fmla="*/ 125062 w 1011092"/>
                <a:gd name="connsiteY107" fmla="*/ 850482 h 1014863"/>
                <a:gd name="connsiteX108" fmla="*/ 121388 w 1011092"/>
                <a:gd name="connsiteY108" fmla="*/ 850482 h 1014863"/>
                <a:gd name="connsiteX109" fmla="*/ 119643 w 1011092"/>
                <a:gd name="connsiteY109" fmla="*/ 835234 h 1014863"/>
                <a:gd name="connsiteX110" fmla="*/ 108621 w 1011092"/>
                <a:gd name="connsiteY110" fmla="*/ 734010 h 1014863"/>
                <a:gd name="connsiteX111" fmla="*/ 97874 w 1011092"/>
                <a:gd name="connsiteY111" fmla="*/ 636185 h 1014863"/>
                <a:gd name="connsiteX112" fmla="*/ 92822 w 1011092"/>
                <a:gd name="connsiteY112" fmla="*/ 590900 h 1014863"/>
                <a:gd name="connsiteX113" fmla="*/ 93648 w 1011092"/>
                <a:gd name="connsiteY113" fmla="*/ 582450 h 1014863"/>
                <a:gd name="connsiteX114" fmla="*/ 93740 w 1011092"/>
                <a:gd name="connsiteY114" fmla="*/ 577398 h 1014863"/>
                <a:gd name="connsiteX115" fmla="*/ 88504 w 1011092"/>
                <a:gd name="connsiteY115" fmla="*/ 551954 h 1014863"/>
                <a:gd name="connsiteX116" fmla="*/ 80237 w 1011092"/>
                <a:gd name="connsiteY116" fmla="*/ 477185 h 1014863"/>
                <a:gd name="connsiteX117" fmla="*/ 73440 w 1011092"/>
                <a:gd name="connsiteY117" fmla="*/ 414356 h 1014863"/>
                <a:gd name="connsiteX118" fmla="*/ 74542 w 1011092"/>
                <a:gd name="connsiteY118" fmla="*/ 402690 h 1014863"/>
                <a:gd name="connsiteX119" fmla="*/ 79227 w 1011092"/>
                <a:gd name="connsiteY119" fmla="*/ 386524 h 1014863"/>
                <a:gd name="connsiteX120" fmla="*/ 83360 w 1011092"/>
                <a:gd name="connsiteY120" fmla="*/ 377155 h 1014863"/>
                <a:gd name="connsiteX121" fmla="*/ 164835 w 1011092"/>
                <a:gd name="connsiteY121" fmla="*/ 237077 h 1014863"/>
                <a:gd name="connsiteX122" fmla="*/ 168418 w 1011092"/>
                <a:gd name="connsiteY122" fmla="*/ 235975 h 1014863"/>
                <a:gd name="connsiteX123" fmla="*/ 187891 w 1011092"/>
                <a:gd name="connsiteY123" fmla="*/ 0 h 1014863"/>
                <a:gd name="connsiteX124" fmla="*/ 187340 w 1011092"/>
                <a:gd name="connsiteY124" fmla="*/ 92 h 1014863"/>
                <a:gd name="connsiteX125" fmla="*/ 179716 w 1011092"/>
                <a:gd name="connsiteY125" fmla="*/ 2021 h 1014863"/>
                <a:gd name="connsiteX126" fmla="*/ 93373 w 1011092"/>
                <a:gd name="connsiteY126" fmla="*/ 45652 h 1014863"/>
                <a:gd name="connsiteX127" fmla="*/ 7397 w 1011092"/>
                <a:gd name="connsiteY127" fmla="*/ 297058 h 1014863"/>
                <a:gd name="connsiteX128" fmla="*/ 67286 w 1011092"/>
                <a:gd name="connsiteY128" fmla="*/ 405171 h 1014863"/>
                <a:gd name="connsiteX129" fmla="*/ 70960 w 1011092"/>
                <a:gd name="connsiteY129" fmla="*/ 412794 h 1014863"/>
                <a:gd name="connsiteX130" fmla="*/ 75553 w 1011092"/>
                <a:gd name="connsiteY130" fmla="*/ 454129 h 1014863"/>
                <a:gd name="connsiteX131" fmla="*/ 85014 w 1011092"/>
                <a:gd name="connsiteY131" fmla="*/ 539095 h 1014863"/>
                <a:gd name="connsiteX132" fmla="*/ 84555 w 1011092"/>
                <a:gd name="connsiteY132" fmla="*/ 556823 h 1014863"/>
                <a:gd name="connsiteX133" fmla="*/ 80972 w 1011092"/>
                <a:gd name="connsiteY133" fmla="*/ 569774 h 1014863"/>
                <a:gd name="connsiteX134" fmla="*/ 78768 w 1011092"/>
                <a:gd name="connsiteY134" fmla="*/ 574183 h 1014863"/>
                <a:gd name="connsiteX135" fmla="*/ 78308 w 1011092"/>
                <a:gd name="connsiteY135" fmla="*/ 584287 h 1014863"/>
                <a:gd name="connsiteX136" fmla="*/ 87678 w 1011092"/>
                <a:gd name="connsiteY136" fmla="*/ 587778 h 1014863"/>
                <a:gd name="connsiteX137" fmla="*/ 90341 w 1011092"/>
                <a:gd name="connsiteY137" fmla="*/ 587226 h 1014863"/>
                <a:gd name="connsiteX138" fmla="*/ 119367 w 1011092"/>
                <a:gd name="connsiteY138" fmla="*/ 850482 h 1014863"/>
                <a:gd name="connsiteX139" fmla="*/ 105409 w 1011092"/>
                <a:gd name="connsiteY139" fmla="*/ 850482 h 1014863"/>
                <a:gd name="connsiteX140" fmla="*/ 108149 w 1011092"/>
                <a:gd name="connsiteY140" fmla="*/ 860205 h 1014863"/>
                <a:gd name="connsiteX141" fmla="*/ 105215 w 1011092"/>
                <a:gd name="connsiteY141" fmla="*/ 860221 h 1014863"/>
                <a:gd name="connsiteX142" fmla="*/ 677468 w 1011092"/>
                <a:gd name="connsiteY142" fmla="*/ 1002157 h 1014863"/>
                <a:gd name="connsiteX143" fmla="*/ 782315 w 1011092"/>
                <a:gd name="connsiteY143" fmla="*/ 993501 h 1014863"/>
                <a:gd name="connsiteX144" fmla="*/ 897170 w 1011092"/>
                <a:gd name="connsiteY144" fmla="*/ 860769 h 1014863"/>
                <a:gd name="connsiteX145" fmla="*/ 898570 w 1011092"/>
                <a:gd name="connsiteY145" fmla="*/ 860769 h 1014863"/>
                <a:gd name="connsiteX146" fmla="*/ 898570 w 1011092"/>
                <a:gd name="connsiteY146" fmla="*/ 858873 h 1014863"/>
                <a:gd name="connsiteX147" fmla="*/ 900636 w 1011092"/>
                <a:gd name="connsiteY147" fmla="*/ 856077 h 1014863"/>
                <a:gd name="connsiteX148" fmla="*/ 898570 w 1011092"/>
                <a:gd name="connsiteY148" fmla="*/ 856087 h 1014863"/>
                <a:gd name="connsiteX149" fmla="*/ 898570 w 1011092"/>
                <a:gd name="connsiteY149" fmla="*/ 850390 h 1014863"/>
                <a:gd name="connsiteX150" fmla="*/ 856133 w 1011092"/>
                <a:gd name="connsiteY150" fmla="*/ 850390 h 1014863"/>
                <a:gd name="connsiteX151" fmla="*/ 856133 w 1011092"/>
                <a:gd name="connsiteY151" fmla="*/ 796379 h 1014863"/>
                <a:gd name="connsiteX152" fmla="*/ 816452 w 1011092"/>
                <a:gd name="connsiteY152" fmla="*/ 796379 h 1014863"/>
                <a:gd name="connsiteX153" fmla="*/ 816268 w 1011092"/>
                <a:gd name="connsiteY153" fmla="*/ 794910 h 1014863"/>
                <a:gd name="connsiteX154" fmla="*/ 816452 w 1011092"/>
                <a:gd name="connsiteY154" fmla="*/ 755137 h 1014863"/>
                <a:gd name="connsiteX155" fmla="*/ 817462 w 1011092"/>
                <a:gd name="connsiteY155" fmla="*/ 751371 h 1014863"/>
                <a:gd name="connsiteX156" fmla="*/ 821320 w 1011092"/>
                <a:gd name="connsiteY156" fmla="*/ 734929 h 1014863"/>
                <a:gd name="connsiteX157" fmla="*/ 823341 w 1011092"/>
                <a:gd name="connsiteY157" fmla="*/ 730979 h 1014863"/>
                <a:gd name="connsiteX158" fmla="*/ 863941 w 1011092"/>
                <a:gd name="connsiteY158" fmla="*/ 698279 h 1014863"/>
                <a:gd name="connsiteX159" fmla="*/ 870829 w 1011092"/>
                <a:gd name="connsiteY159" fmla="*/ 692859 h 1014863"/>
                <a:gd name="connsiteX160" fmla="*/ 933842 w 1011092"/>
                <a:gd name="connsiteY160" fmla="*/ 730336 h 1014863"/>
                <a:gd name="connsiteX161" fmla="*/ 1006682 w 1011092"/>
                <a:gd name="connsiteY161" fmla="*/ 733183 h 1014863"/>
                <a:gd name="connsiteX162" fmla="*/ 1005029 w 1011092"/>
                <a:gd name="connsiteY162" fmla="*/ 730887 h 1014863"/>
                <a:gd name="connsiteX163" fmla="*/ 999058 w 1011092"/>
                <a:gd name="connsiteY163" fmla="*/ 720324 h 1014863"/>
                <a:gd name="connsiteX164" fmla="*/ 997038 w 1011092"/>
                <a:gd name="connsiteY164" fmla="*/ 713251 h 1014863"/>
                <a:gd name="connsiteX165" fmla="*/ 969298 w 1011092"/>
                <a:gd name="connsiteY165" fmla="*/ 617814 h 1014863"/>
                <a:gd name="connsiteX166" fmla="*/ 971135 w 1011092"/>
                <a:gd name="connsiteY166" fmla="*/ 612303 h 1014863"/>
                <a:gd name="connsiteX167" fmla="*/ 1008611 w 1011092"/>
                <a:gd name="connsiteY167" fmla="*/ 582450 h 1014863"/>
                <a:gd name="connsiteX168" fmla="*/ 1011092 w 1011092"/>
                <a:gd name="connsiteY168" fmla="*/ 580337 h 1014863"/>
                <a:gd name="connsiteX169" fmla="*/ 985464 w 1011092"/>
                <a:gd name="connsiteY169" fmla="*/ 548280 h 1014863"/>
                <a:gd name="connsiteX170" fmla="*/ 961306 w 1011092"/>
                <a:gd name="connsiteY170" fmla="*/ 567570 h 1014863"/>
                <a:gd name="connsiteX171" fmla="*/ 961214 w 1011092"/>
                <a:gd name="connsiteY171" fmla="*/ 566192 h 1014863"/>
                <a:gd name="connsiteX172" fmla="*/ 970124 w 1011092"/>
                <a:gd name="connsiteY172" fmla="*/ 470571 h 1014863"/>
                <a:gd name="connsiteX173" fmla="*/ 973798 w 1011092"/>
                <a:gd name="connsiteY173" fmla="*/ 466530 h 1014863"/>
                <a:gd name="connsiteX174" fmla="*/ 988311 w 1011092"/>
                <a:gd name="connsiteY174" fmla="*/ 458354 h 1014863"/>
                <a:gd name="connsiteX175" fmla="*/ 993915 w 1011092"/>
                <a:gd name="connsiteY175" fmla="*/ 434380 h 1014863"/>
                <a:gd name="connsiteX176" fmla="*/ 992996 w 1011092"/>
                <a:gd name="connsiteY176" fmla="*/ 413162 h 1014863"/>
                <a:gd name="connsiteX177" fmla="*/ 993639 w 1011092"/>
                <a:gd name="connsiteY177" fmla="*/ 406916 h 1014863"/>
                <a:gd name="connsiteX178" fmla="*/ 965532 w 1011092"/>
                <a:gd name="connsiteY178" fmla="*/ 399200 h 1014863"/>
                <a:gd name="connsiteX179" fmla="*/ 602063 w 1011092"/>
                <a:gd name="connsiteY179" fmla="*/ 302477 h 1014863"/>
                <a:gd name="connsiteX180" fmla="*/ 252281 w 1011092"/>
                <a:gd name="connsiteY180" fmla="*/ 209520 h 1014863"/>
                <a:gd name="connsiteX181" fmla="*/ 183941 w 1011092"/>
                <a:gd name="connsiteY181" fmla="*/ 191150 h 1014863"/>
                <a:gd name="connsiteX182" fmla="*/ 180083 w 1011092"/>
                <a:gd name="connsiteY182" fmla="*/ 186098 h 1014863"/>
                <a:gd name="connsiteX183" fmla="*/ 180451 w 1011092"/>
                <a:gd name="connsiteY183" fmla="*/ 170850 h 1014863"/>
                <a:gd name="connsiteX184" fmla="*/ 182012 w 1011092"/>
                <a:gd name="connsiteY184" fmla="*/ 28934 h 1014863"/>
                <a:gd name="connsiteX185" fmla="*/ 184860 w 1011092"/>
                <a:gd name="connsiteY185" fmla="*/ 10839 h 1014863"/>
                <a:gd name="connsiteX186" fmla="*/ 187891 w 1011092"/>
                <a:gd name="connsiteY186" fmla="*/ 0 h 1014863"/>
                <a:gd name="connsiteX0" fmla="*/ 516363 w 1011092"/>
                <a:gd name="connsiteY0" fmla="*/ 728958 h 1011508"/>
                <a:gd name="connsiteX1" fmla="*/ 539786 w 1011092"/>
                <a:gd name="connsiteY1" fmla="*/ 850298 h 1011508"/>
                <a:gd name="connsiteX2" fmla="*/ 335318 w 1011092"/>
                <a:gd name="connsiteY2" fmla="*/ 850298 h 1011508"/>
                <a:gd name="connsiteX3" fmla="*/ 334950 w 1011092"/>
                <a:gd name="connsiteY3" fmla="*/ 849655 h 1011508"/>
                <a:gd name="connsiteX4" fmla="*/ 516363 w 1011092"/>
                <a:gd name="connsiteY4" fmla="*/ 728958 h 1011508"/>
                <a:gd name="connsiteX5" fmla="*/ 492940 w 1011092"/>
                <a:gd name="connsiteY5" fmla="*/ 726386 h 1011508"/>
                <a:gd name="connsiteX6" fmla="*/ 493859 w 1011092"/>
                <a:gd name="connsiteY6" fmla="*/ 726478 h 1011508"/>
                <a:gd name="connsiteX7" fmla="*/ 494226 w 1011092"/>
                <a:gd name="connsiteY7" fmla="*/ 727213 h 1011508"/>
                <a:gd name="connsiteX8" fmla="*/ 314191 w 1011092"/>
                <a:gd name="connsiteY8" fmla="*/ 846899 h 1011508"/>
                <a:gd name="connsiteX9" fmla="*/ 313640 w 1011092"/>
                <a:gd name="connsiteY9" fmla="*/ 846440 h 1011508"/>
                <a:gd name="connsiteX10" fmla="*/ 317406 w 1011092"/>
                <a:gd name="connsiteY10" fmla="*/ 824211 h 1011508"/>
                <a:gd name="connsiteX11" fmla="*/ 334123 w 1011092"/>
                <a:gd name="connsiteY11" fmla="*/ 728591 h 1011508"/>
                <a:gd name="connsiteX12" fmla="*/ 336604 w 1011092"/>
                <a:gd name="connsiteY12" fmla="*/ 726386 h 1011508"/>
                <a:gd name="connsiteX13" fmla="*/ 492940 w 1011092"/>
                <a:gd name="connsiteY13" fmla="*/ 726386 h 1011508"/>
                <a:gd name="connsiteX14" fmla="*/ 784762 w 1011092"/>
                <a:gd name="connsiteY14" fmla="*/ 726202 h 1011508"/>
                <a:gd name="connsiteX15" fmla="*/ 795509 w 1011092"/>
                <a:gd name="connsiteY15" fmla="*/ 736674 h 1011508"/>
                <a:gd name="connsiteX16" fmla="*/ 784762 w 1011092"/>
                <a:gd name="connsiteY16" fmla="*/ 746870 h 1011508"/>
                <a:gd name="connsiteX17" fmla="*/ 774198 w 1011092"/>
                <a:gd name="connsiteY17" fmla="*/ 736215 h 1011508"/>
                <a:gd name="connsiteX18" fmla="*/ 784762 w 1011092"/>
                <a:gd name="connsiteY18" fmla="*/ 726202 h 1011508"/>
                <a:gd name="connsiteX19" fmla="*/ 928330 w 1011092"/>
                <a:gd name="connsiteY19" fmla="*/ 610006 h 1011508"/>
                <a:gd name="connsiteX20" fmla="*/ 939353 w 1011092"/>
                <a:gd name="connsiteY20" fmla="*/ 620019 h 1011508"/>
                <a:gd name="connsiteX21" fmla="*/ 928974 w 1011092"/>
                <a:gd name="connsiteY21" fmla="*/ 630949 h 1011508"/>
                <a:gd name="connsiteX22" fmla="*/ 917859 w 1011092"/>
                <a:gd name="connsiteY22" fmla="*/ 620845 h 1011508"/>
                <a:gd name="connsiteX23" fmla="*/ 928330 w 1011092"/>
                <a:gd name="connsiteY23" fmla="*/ 610006 h 1011508"/>
                <a:gd name="connsiteX24" fmla="*/ 358465 w 1011092"/>
                <a:gd name="connsiteY24" fmla="*/ 590166 h 1011508"/>
                <a:gd name="connsiteX25" fmla="*/ 499278 w 1011092"/>
                <a:gd name="connsiteY25" fmla="*/ 711506 h 1011508"/>
                <a:gd name="connsiteX26" fmla="*/ 499002 w 1011092"/>
                <a:gd name="connsiteY26" fmla="*/ 712149 h 1011508"/>
                <a:gd name="connsiteX27" fmla="*/ 337338 w 1011092"/>
                <a:gd name="connsiteY27" fmla="*/ 712149 h 1011508"/>
                <a:gd name="connsiteX28" fmla="*/ 358465 w 1011092"/>
                <a:gd name="connsiteY28" fmla="*/ 590166 h 1011508"/>
                <a:gd name="connsiteX29" fmla="*/ 486602 w 1011092"/>
                <a:gd name="connsiteY29" fmla="*/ 586492 h 1011508"/>
                <a:gd name="connsiteX30" fmla="*/ 489909 w 1011092"/>
                <a:gd name="connsiteY30" fmla="*/ 589339 h 1011508"/>
                <a:gd name="connsiteX31" fmla="*/ 511127 w 1011092"/>
                <a:gd name="connsiteY31" fmla="*/ 700942 h 1011508"/>
                <a:gd name="connsiteX32" fmla="*/ 511311 w 1011092"/>
                <a:gd name="connsiteY32" fmla="*/ 703331 h 1011508"/>
                <a:gd name="connsiteX33" fmla="*/ 376560 w 1011092"/>
                <a:gd name="connsiteY33" fmla="*/ 587318 h 1011508"/>
                <a:gd name="connsiteX34" fmla="*/ 376836 w 1011092"/>
                <a:gd name="connsiteY34" fmla="*/ 586767 h 1011508"/>
                <a:gd name="connsiteX35" fmla="*/ 379500 w 1011092"/>
                <a:gd name="connsiteY35" fmla="*/ 586492 h 1011508"/>
                <a:gd name="connsiteX36" fmla="*/ 486602 w 1011092"/>
                <a:gd name="connsiteY36" fmla="*/ 586492 h 1011508"/>
                <a:gd name="connsiteX37" fmla="*/ 462904 w 1011092"/>
                <a:gd name="connsiteY37" fmla="*/ 453302 h 1011508"/>
                <a:gd name="connsiteX38" fmla="*/ 464006 w 1011092"/>
                <a:gd name="connsiteY38" fmla="*/ 453486 h 1011508"/>
                <a:gd name="connsiteX39" fmla="*/ 486510 w 1011092"/>
                <a:gd name="connsiteY39" fmla="*/ 572438 h 1011508"/>
                <a:gd name="connsiteX40" fmla="*/ 377846 w 1011092"/>
                <a:gd name="connsiteY40" fmla="*/ 572438 h 1011508"/>
                <a:gd name="connsiteX41" fmla="*/ 462904 w 1011092"/>
                <a:gd name="connsiteY41" fmla="*/ 453302 h 1011508"/>
                <a:gd name="connsiteX42" fmla="*/ 389236 w 1011092"/>
                <a:gd name="connsiteY42" fmla="*/ 429145 h 1011508"/>
                <a:gd name="connsiteX43" fmla="*/ 457117 w 1011092"/>
                <a:gd name="connsiteY43" fmla="*/ 429237 h 1011508"/>
                <a:gd name="connsiteX44" fmla="*/ 459413 w 1011092"/>
                <a:gd name="connsiteY44" fmla="*/ 431533 h 1011508"/>
                <a:gd name="connsiteX45" fmla="*/ 457852 w 1011092"/>
                <a:gd name="connsiteY45" fmla="*/ 436401 h 1011508"/>
                <a:gd name="connsiteX46" fmla="*/ 364252 w 1011092"/>
                <a:gd name="connsiteY46" fmla="*/ 567478 h 1011508"/>
                <a:gd name="connsiteX47" fmla="*/ 362598 w 1011092"/>
                <a:gd name="connsiteY47" fmla="*/ 569682 h 1011508"/>
                <a:gd name="connsiteX48" fmla="*/ 362139 w 1011092"/>
                <a:gd name="connsiteY48" fmla="*/ 569499 h 1011508"/>
                <a:gd name="connsiteX49" fmla="*/ 365446 w 1011092"/>
                <a:gd name="connsiteY49" fmla="*/ 548831 h 1011508"/>
                <a:gd name="connsiteX50" fmla="*/ 383725 w 1011092"/>
                <a:gd name="connsiteY50" fmla="*/ 444944 h 1011508"/>
                <a:gd name="connsiteX51" fmla="*/ 386389 w 1011092"/>
                <a:gd name="connsiteY51" fmla="*/ 431533 h 1011508"/>
                <a:gd name="connsiteX52" fmla="*/ 389236 w 1011092"/>
                <a:gd name="connsiteY52" fmla="*/ 429145 h 1011508"/>
                <a:gd name="connsiteX53" fmla="*/ 441501 w 1011092"/>
                <a:gd name="connsiteY53" fmla="*/ 308999 h 1011508"/>
                <a:gd name="connsiteX54" fmla="*/ 466210 w 1011092"/>
                <a:gd name="connsiteY54" fmla="*/ 315153 h 1011508"/>
                <a:gd name="connsiteX55" fmla="*/ 608585 w 1011092"/>
                <a:gd name="connsiteY55" fmla="*/ 348313 h 1011508"/>
                <a:gd name="connsiteX56" fmla="*/ 808828 w 1011092"/>
                <a:gd name="connsiteY56" fmla="*/ 400486 h 1011508"/>
                <a:gd name="connsiteX57" fmla="*/ 904724 w 1011092"/>
                <a:gd name="connsiteY57" fmla="*/ 435115 h 1011508"/>
                <a:gd name="connsiteX58" fmla="*/ 953958 w 1011092"/>
                <a:gd name="connsiteY58" fmla="*/ 462672 h 1011508"/>
                <a:gd name="connsiteX59" fmla="*/ 956346 w 1011092"/>
                <a:gd name="connsiteY59" fmla="*/ 467907 h 1011508"/>
                <a:gd name="connsiteX60" fmla="*/ 952304 w 1011092"/>
                <a:gd name="connsiteY60" fmla="*/ 510344 h 1011508"/>
                <a:gd name="connsiteX61" fmla="*/ 946334 w 1011092"/>
                <a:gd name="connsiteY61" fmla="*/ 572989 h 1011508"/>
                <a:gd name="connsiteX62" fmla="*/ 939629 w 1011092"/>
                <a:gd name="connsiteY62" fmla="*/ 585022 h 1011508"/>
                <a:gd name="connsiteX63" fmla="*/ 939445 w 1011092"/>
                <a:gd name="connsiteY63" fmla="*/ 585206 h 1011508"/>
                <a:gd name="connsiteX64" fmla="*/ 931913 w 1011092"/>
                <a:gd name="connsiteY64" fmla="*/ 585940 h 1011508"/>
                <a:gd name="connsiteX65" fmla="*/ 848876 w 1011092"/>
                <a:gd name="connsiteY65" fmla="*/ 542677 h 1011508"/>
                <a:gd name="connsiteX66" fmla="*/ 836109 w 1011092"/>
                <a:gd name="connsiteY66" fmla="*/ 532849 h 1011508"/>
                <a:gd name="connsiteX67" fmla="*/ 845753 w 1011092"/>
                <a:gd name="connsiteY67" fmla="*/ 660159 h 1011508"/>
                <a:gd name="connsiteX68" fmla="*/ 796611 w 1011092"/>
                <a:gd name="connsiteY68" fmla="*/ 699656 h 1011508"/>
                <a:gd name="connsiteX69" fmla="*/ 793121 w 1011092"/>
                <a:gd name="connsiteY69" fmla="*/ 700667 h 1011508"/>
                <a:gd name="connsiteX70" fmla="*/ 758675 w 1011092"/>
                <a:gd name="connsiteY70" fmla="*/ 713618 h 1011508"/>
                <a:gd name="connsiteX71" fmla="*/ 751602 w 1011092"/>
                <a:gd name="connsiteY71" fmla="*/ 732265 h 1011508"/>
                <a:gd name="connsiteX72" fmla="*/ 748020 w 1011092"/>
                <a:gd name="connsiteY72" fmla="*/ 739154 h 1011508"/>
                <a:gd name="connsiteX73" fmla="*/ 698970 w 1011092"/>
                <a:gd name="connsiteY73" fmla="*/ 778192 h 1011508"/>
                <a:gd name="connsiteX74" fmla="*/ 691897 w 1011092"/>
                <a:gd name="connsiteY74" fmla="*/ 784163 h 1011508"/>
                <a:gd name="connsiteX75" fmla="*/ 717432 w 1011092"/>
                <a:gd name="connsiteY75" fmla="*/ 816220 h 1011508"/>
                <a:gd name="connsiteX76" fmla="*/ 762533 w 1011092"/>
                <a:gd name="connsiteY76" fmla="*/ 780029 h 1011508"/>
                <a:gd name="connsiteX77" fmla="*/ 762533 w 1011092"/>
                <a:gd name="connsiteY77" fmla="*/ 850482 h 1011508"/>
                <a:gd name="connsiteX78" fmla="*/ 554023 w 1011092"/>
                <a:gd name="connsiteY78" fmla="*/ 850482 h 1011508"/>
                <a:gd name="connsiteX79" fmla="*/ 473651 w 1011092"/>
                <a:gd name="connsiteY79" fmla="*/ 429696 h 1011508"/>
                <a:gd name="connsiteX80" fmla="*/ 492021 w 1011092"/>
                <a:gd name="connsiteY80" fmla="*/ 429696 h 1011508"/>
                <a:gd name="connsiteX81" fmla="*/ 492021 w 1011092"/>
                <a:gd name="connsiteY81" fmla="*/ 366041 h 1011508"/>
                <a:gd name="connsiteX82" fmla="*/ 464189 w 1011092"/>
                <a:gd name="connsiteY82" fmla="*/ 366041 h 1011508"/>
                <a:gd name="connsiteX83" fmla="*/ 464189 w 1011092"/>
                <a:gd name="connsiteY83" fmla="*/ 337658 h 1011508"/>
                <a:gd name="connsiteX84" fmla="*/ 441501 w 1011092"/>
                <a:gd name="connsiteY84" fmla="*/ 337658 h 1011508"/>
                <a:gd name="connsiteX85" fmla="*/ 441501 w 1011092"/>
                <a:gd name="connsiteY85" fmla="*/ 308999 h 1011508"/>
                <a:gd name="connsiteX86" fmla="*/ 168418 w 1011092"/>
                <a:gd name="connsiteY86" fmla="*/ 235975 h 1011508"/>
                <a:gd name="connsiteX87" fmla="*/ 311986 w 1011092"/>
                <a:gd name="connsiteY87" fmla="*/ 274094 h 1011508"/>
                <a:gd name="connsiteX88" fmla="*/ 400167 w 1011092"/>
                <a:gd name="connsiteY88" fmla="*/ 297425 h 1011508"/>
                <a:gd name="connsiteX89" fmla="*/ 403106 w 1011092"/>
                <a:gd name="connsiteY89" fmla="*/ 301283 h 1011508"/>
                <a:gd name="connsiteX90" fmla="*/ 403198 w 1011092"/>
                <a:gd name="connsiteY90" fmla="*/ 334167 h 1011508"/>
                <a:gd name="connsiteX91" fmla="*/ 403198 w 1011092"/>
                <a:gd name="connsiteY91" fmla="*/ 337106 h 1011508"/>
                <a:gd name="connsiteX92" fmla="*/ 382163 w 1011092"/>
                <a:gd name="connsiteY92" fmla="*/ 337106 h 1011508"/>
                <a:gd name="connsiteX93" fmla="*/ 382163 w 1011092"/>
                <a:gd name="connsiteY93" fmla="*/ 365581 h 1011508"/>
                <a:gd name="connsiteX94" fmla="*/ 353688 w 1011092"/>
                <a:gd name="connsiteY94" fmla="*/ 365581 h 1011508"/>
                <a:gd name="connsiteX95" fmla="*/ 353688 w 1011092"/>
                <a:gd name="connsiteY95" fmla="*/ 368521 h 1011508"/>
                <a:gd name="connsiteX96" fmla="*/ 353596 w 1011092"/>
                <a:gd name="connsiteY96" fmla="*/ 425930 h 1011508"/>
                <a:gd name="connsiteX97" fmla="*/ 356812 w 1011092"/>
                <a:gd name="connsiteY97" fmla="*/ 429328 h 1011508"/>
                <a:gd name="connsiteX98" fmla="*/ 366548 w 1011092"/>
                <a:gd name="connsiteY98" fmla="*/ 429237 h 1011508"/>
                <a:gd name="connsiteX99" fmla="*/ 372519 w 1011092"/>
                <a:gd name="connsiteY99" fmla="*/ 429237 h 1011508"/>
                <a:gd name="connsiteX100" fmla="*/ 371049 w 1011092"/>
                <a:gd name="connsiteY100" fmla="*/ 439065 h 1011508"/>
                <a:gd name="connsiteX101" fmla="*/ 353045 w 1011092"/>
                <a:gd name="connsiteY101" fmla="*/ 541115 h 1011508"/>
                <a:gd name="connsiteX102" fmla="*/ 333297 w 1011092"/>
                <a:gd name="connsiteY102" fmla="*/ 653821 h 1011508"/>
                <a:gd name="connsiteX103" fmla="*/ 313548 w 1011092"/>
                <a:gd name="connsiteY103" fmla="*/ 765700 h 1011508"/>
                <a:gd name="connsiteX104" fmla="*/ 300597 w 1011092"/>
                <a:gd name="connsiteY104" fmla="*/ 840837 h 1011508"/>
                <a:gd name="connsiteX105" fmla="*/ 298208 w 1011092"/>
                <a:gd name="connsiteY105" fmla="*/ 849747 h 1011508"/>
                <a:gd name="connsiteX106" fmla="*/ 289390 w 1011092"/>
                <a:gd name="connsiteY106" fmla="*/ 850390 h 1011508"/>
                <a:gd name="connsiteX107" fmla="*/ 125062 w 1011092"/>
                <a:gd name="connsiteY107" fmla="*/ 850482 h 1011508"/>
                <a:gd name="connsiteX108" fmla="*/ 121388 w 1011092"/>
                <a:gd name="connsiteY108" fmla="*/ 850482 h 1011508"/>
                <a:gd name="connsiteX109" fmla="*/ 119643 w 1011092"/>
                <a:gd name="connsiteY109" fmla="*/ 835234 h 1011508"/>
                <a:gd name="connsiteX110" fmla="*/ 108621 w 1011092"/>
                <a:gd name="connsiteY110" fmla="*/ 734010 h 1011508"/>
                <a:gd name="connsiteX111" fmla="*/ 97874 w 1011092"/>
                <a:gd name="connsiteY111" fmla="*/ 636185 h 1011508"/>
                <a:gd name="connsiteX112" fmla="*/ 92822 w 1011092"/>
                <a:gd name="connsiteY112" fmla="*/ 590900 h 1011508"/>
                <a:gd name="connsiteX113" fmla="*/ 93648 w 1011092"/>
                <a:gd name="connsiteY113" fmla="*/ 582450 h 1011508"/>
                <a:gd name="connsiteX114" fmla="*/ 93740 w 1011092"/>
                <a:gd name="connsiteY114" fmla="*/ 577398 h 1011508"/>
                <a:gd name="connsiteX115" fmla="*/ 88504 w 1011092"/>
                <a:gd name="connsiteY115" fmla="*/ 551954 h 1011508"/>
                <a:gd name="connsiteX116" fmla="*/ 80237 w 1011092"/>
                <a:gd name="connsiteY116" fmla="*/ 477185 h 1011508"/>
                <a:gd name="connsiteX117" fmla="*/ 73440 w 1011092"/>
                <a:gd name="connsiteY117" fmla="*/ 414356 h 1011508"/>
                <a:gd name="connsiteX118" fmla="*/ 74542 w 1011092"/>
                <a:gd name="connsiteY118" fmla="*/ 402690 h 1011508"/>
                <a:gd name="connsiteX119" fmla="*/ 79227 w 1011092"/>
                <a:gd name="connsiteY119" fmla="*/ 386524 h 1011508"/>
                <a:gd name="connsiteX120" fmla="*/ 83360 w 1011092"/>
                <a:gd name="connsiteY120" fmla="*/ 377155 h 1011508"/>
                <a:gd name="connsiteX121" fmla="*/ 164835 w 1011092"/>
                <a:gd name="connsiteY121" fmla="*/ 237077 h 1011508"/>
                <a:gd name="connsiteX122" fmla="*/ 168418 w 1011092"/>
                <a:gd name="connsiteY122" fmla="*/ 235975 h 1011508"/>
                <a:gd name="connsiteX123" fmla="*/ 187891 w 1011092"/>
                <a:gd name="connsiteY123" fmla="*/ 0 h 1011508"/>
                <a:gd name="connsiteX124" fmla="*/ 187340 w 1011092"/>
                <a:gd name="connsiteY124" fmla="*/ 92 h 1011508"/>
                <a:gd name="connsiteX125" fmla="*/ 179716 w 1011092"/>
                <a:gd name="connsiteY125" fmla="*/ 2021 h 1011508"/>
                <a:gd name="connsiteX126" fmla="*/ 93373 w 1011092"/>
                <a:gd name="connsiteY126" fmla="*/ 45652 h 1011508"/>
                <a:gd name="connsiteX127" fmla="*/ 7397 w 1011092"/>
                <a:gd name="connsiteY127" fmla="*/ 297058 h 1011508"/>
                <a:gd name="connsiteX128" fmla="*/ 67286 w 1011092"/>
                <a:gd name="connsiteY128" fmla="*/ 405171 h 1011508"/>
                <a:gd name="connsiteX129" fmla="*/ 70960 w 1011092"/>
                <a:gd name="connsiteY129" fmla="*/ 412794 h 1011508"/>
                <a:gd name="connsiteX130" fmla="*/ 75553 w 1011092"/>
                <a:gd name="connsiteY130" fmla="*/ 454129 h 1011508"/>
                <a:gd name="connsiteX131" fmla="*/ 85014 w 1011092"/>
                <a:gd name="connsiteY131" fmla="*/ 539095 h 1011508"/>
                <a:gd name="connsiteX132" fmla="*/ 84555 w 1011092"/>
                <a:gd name="connsiteY132" fmla="*/ 556823 h 1011508"/>
                <a:gd name="connsiteX133" fmla="*/ 80972 w 1011092"/>
                <a:gd name="connsiteY133" fmla="*/ 569774 h 1011508"/>
                <a:gd name="connsiteX134" fmla="*/ 78768 w 1011092"/>
                <a:gd name="connsiteY134" fmla="*/ 574183 h 1011508"/>
                <a:gd name="connsiteX135" fmla="*/ 78308 w 1011092"/>
                <a:gd name="connsiteY135" fmla="*/ 584287 h 1011508"/>
                <a:gd name="connsiteX136" fmla="*/ 87678 w 1011092"/>
                <a:gd name="connsiteY136" fmla="*/ 587778 h 1011508"/>
                <a:gd name="connsiteX137" fmla="*/ 90341 w 1011092"/>
                <a:gd name="connsiteY137" fmla="*/ 587226 h 1011508"/>
                <a:gd name="connsiteX138" fmla="*/ 119367 w 1011092"/>
                <a:gd name="connsiteY138" fmla="*/ 850482 h 1011508"/>
                <a:gd name="connsiteX139" fmla="*/ 105409 w 1011092"/>
                <a:gd name="connsiteY139" fmla="*/ 850482 h 1011508"/>
                <a:gd name="connsiteX140" fmla="*/ 108149 w 1011092"/>
                <a:gd name="connsiteY140" fmla="*/ 860205 h 1011508"/>
                <a:gd name="connsiteX141" fmla="*/ 105215 w 1011092"/>
                <a:gd name="connsiteY141" fmla="*/ 860221 h 1011508"/>
                <a:gd name="connsiteX142" fmla="*/ 677468 w 1011092"/>
                <a:gd name="connsiteY142" fmla="*/ 1002157 h 1011508"/>
                <a:gd name="connsiteX143" fmla="*/ 782315 w 1011092"/>
                <a:gd name="connsiteY143" fmla="*/ 993501 h 1011508"/>
                <a:gd name="connsiteX144" fmla="*/ 897170 w 1011092"/>
                <a:gd name="connsiteY144" fmla="*/ 860769 h 1011508"/>
                <a:gd name="connsiteX145" fmla="*/ 898570 w 1011092"/>
                <a:gd name="connsiteY145" fmla="*/ 860769 h 1011508"/>
                <a:gd name="connsiteX146" fmla="*/ 898570 w 1011092"/>
                <a:gd name="connsiteY146" fmla="*/ 858873 h 1011508"/>
                <a:gd name="connsiteX147" fmla="*/ 900636 w 1011092"/>
                <a:gd name="connsiteY147" fmla="*/ 856077 h 1011508"/>
                <a:gd name="connsiteX148" fmla="*/ 898570 w 1011092"/>
                <a:gd name="connsiteY148" fmla="*/ 856087 h 1011508"/>
                <a:gd name="connsiteX149" fmla="*/ 898570 w 1011092"/>
                <a:gd name="connsiteY149" fmla="*/ 850390 h 1011508"/>
                <a:gd name="connsiteX150" fmla="*/ 856133 w 1011092"/>
                <a:gd name="connsiteY150" fmla="*/ 850390 h 1011508"/>
                <a:gd name="connsiteX151" fmla="*/ 856133 w 1011092"/>
                <a:gd name="connsiteY151" fmla="*/ 796379 h 1011508"/>
                <a:gd name="connsiteX152" fmla="*/ 816452 w 1011092"/>
                <a:gd name="connsiteY152" fmla="*/ 796379 h 1011508"/>
                <a:gd name="connsiteX153" fmla="*/ 816268 w 1011092"/>
                <a:gd name="connsiteY153" fmla="*/ 794910 h 1011508"/>
                <a:gd name="connsiteX154" fmla="*/ 816452 w 1011092"/>
                <a:gd name="connsiteY154" fmla="*/ 755137 h 1011508"/>
                <a:gd name="connsiteX155" fmla="*/ 817462 w 1011092"/>
                <a:gd name="connsiteY155" fmla="*/ 751371 h 1011508"/>
                <a:gd name="connsiteX156" fmla="*/ 821320 w 1011092"/>
                <a:gd name="connsiteY156" fmla="*/ 734929 h 1011508"/>
                <a:gd name="connsiteX157" fmla="*/ 823341 w 1011092"/>
                <a:gd name="connsiteY157" fmla="*/ 730979 h 1011508"/>
                <a:gd name="connsiteX158" fmla="*/ 863941 w 1011092"/>
                <a:gd name="connsiteY158" fmla="*/ 698279 h 1011508"/>
                <a:gd name="connsiteX159" fmla="*/ 870829 w 1011092"/>
                <a:gd name="connsiteY159" fmla="*/ 692859 h 1011508"/>
                <a:gd name="connsiteX160" fmla="*/ 933842 w 1011092"/>
                <a:gd name="connsiteY160" fmla="*/ 730336 h 1011508"/>
                <a:gd name="connsiteX161" fmla="*/ 1006682 w 1011092"/>
                <a:gd name="connsiteY161" fmla="*/ 733183 h 1011508"/>
                <a:gd name="connsiteX162" fmla="*/ 1005029 w 1011092"/>
                <a:gd name="connsiteY162" fmla="*/ 730887 h 1011508"/>
                <a:gd name="connsiteX163" fmla="*/ 999058 w 1011092"/>
                <a:gd name="connsiteY163" fmla="*/ 720324 h 1011508"/>
                <a:gd name="connsiteX164" fmla="*/ 997038 w 1011092"/>
                <a:gd name="connsiteY164" fmla="*/ 713251 h 1011508"/>
                <a:gd name="connsiteX165" fmla="*/ 969298 w 1011092"/>
                <a:gd name="connsiteY165" fmla="*/ 617814 h 1011508"/>
                <a:gd name="connsiteX166" fmla="*/ 971135 w 1011092"/>
                <a:gd name="connsiteY166" fmla="*/ 612303 h 1011508"/>
                <a:gd name="connsiteX167" fmla="*/ 1008611 w 1011092"/>
                <a:gd name="connsiteY167" fmla="*/ 582450 h 1011508"/>
                <a:gd name="connsiteX168" fmla="*/ 1011092 w 1011092"/>
                <a:gd name="connsiteY168" fmla="*/ 580337 h 1011508"/>
                <a:gd name="connsiteX169" fmla="*/ 985464 w 1011092"/>
                <a:gd name="connsiteY169" fmla="*/ 548280 h 1011508"/>
                <a:gd name="connsiteX170" fmla="*/ 961306 w 1011092"/>
                <a:gd name="connsiteY170" fmla="*/ 567570 h 1011508"/>
                <a:gd name="connsiteX171" fmla="*/ 961214 w 1011092"/>
                <a:gd name="connsiteY171" fmla="*/ 566192 h 1011508"/>
                <a:gd name="connsiteX172" fmla="*/ 970124 w 1011092"/>
                <a:gd name="connsiteY172" fmla="*/ 470571 h 1011508"/>
                <a:gd name="connsiteX173" fmla="*/ 973798 w 1011092"/>
                <a:gd name="connsiteY173" fmla="*/ 466530 h 1011508"/>
                <a:gd name="connsiteX174" fmla="*/ 988311 w 1011092"/>
                <a:gd name="connsiteY174" fmla="*/ 458354 h 1011508"/>
                <a:gd name="connsiteX175" fmla="*/ 993915 w 1011092"/>
                <a:gd name="connsiteY175" fmla="*/ 434380 h 1011508"/>
                <a:gd name="connsiteX176" fmla="*/ 992996 w 1011092"/>
                <a:gd name="connsiteY176" fmla="*/ 413162 h 1011508"/>
                <a:gd name="connsiteX177" fmla="*/ 993639 w 1011092"/>
                <a:gd name="connsiteY177" fmla="*/ 406916 h 1011508"/>
                <a:gd name="connsiteX178" fmla="*/ 965532 w 1011092"/>
                <a:gd name="connsiteY178" fmla="*/ 399200 h 1011508"/>
                <a:gd name="connsiteX179" fmla="*/ 602063 w 1011092"/>
                <a:gd name="connsiteY179" fmla="*/ 302477 h 1011508"/>
                <a:gd name="connsiteX180" fmla="*/ 252281 w 1011092"/>
                <a:gd name="connsiteY180" fmla="*/ 209520 h 1011508"/>
                <a:gd name="connsiteX181" fmla="*/ 183941 w 1011092"/>
                <a:gd name="connsiteY181" fmla="*/ 191150 h 1011508"/>
                <a:gd name="connsiteX182" fmla="*/ 180083 w 1011092"/>
                <a:gd name="connsiteY182" fmla="*/ 186098 h 1011508"/>
                <a:gd name="connsiteX183" fmla="*/ 180451 w 1011092"/>
                <a:gd name="connsiteY183" fmla="*/ 170850 h 1011508"/>
                <a:gd name="connsiteX184" fmla="*/ 182012 w 1011092"/>
                <a:gd name="connsiteY184" fmla="*/ 28934 h 1011508"/>
                <a:gd name="connsiteX185" fmla="*/ 184860 w 1011092"/>
                <a:gd name="connsiteY185" fmla="*/ 10839 h 1011508"/>
                <a:gd name="connsiteX186" fmla="*/ 187891 w 1011092"/>
                <a:gd name="connsiteY186" fmla="*/ 0 h 1011508"/>
                <a:gd name="connsiteX0" fmla="*/ 516363 w 1011092"/>
                <a:gd name="connsiteY0" fmla="*/ 728958 h 1012616"/>
                <a:gd name="connsiteX1" fmla="*/ 539786 w 1011092"/>
                <a:gd name="connsiteY1" fmla="*/ 850298 h 1012616"/>
                <a:gd name="connsiteX2" fmla="*/ 335318 w 1011092"/>
                <a:gd name="connsiteY2" fmla="*/ 850298 h 1012616"/>
                <a:gd name="connsiteX3" fmla="*/ 334950 w 1011092"/>
                <a:gd name="connsiteY3" fmla="*/ 849655 h 1012616"/>
                <a:gd name="connsiteX4" fmla="*/ 516363 w 1011092"/>
                <a:gd name="connsiteY4" fmla="*/ 728958 h 1012616"/>
                <a:gd name="connsiteX5" fmla="*/ 492940 w 1011092"/>
                <a:gd name="connsiteY5" fmla="*/ 726386 h 1012616"/>
                <a:gd name="connsiteX6" fmla="*/ 493859 w 1011092"/>
                <a:gd name="connsiteY6" fmla="*/ 726478 h 1012616"/>
                <a:gd name="connsiteX7" fmla="*/ 494226 w 1011092"/>
                <a:gd name="connsiteY7" fmla="*/ 727213 h 1012616"/>
                <a:gd name="connsiteX8" fmla="*/ 314191 w 1011092"/>
                <a:gd name="connsiteY8" fmla="*/ 846899 h 1012616"/>
                <a:gd name="connsiteX9" fmla="*/ 313640 w 1011092"/>
                <a:gd name="connsiteY9" fmla="*/ 846440 h 1012616"/>
                <a:gd name="connsiteX10" fmla="*/ 317406 w 1011092"/>
                <a:gd name="connsiteY10" fmla="*/ 824211 h 1012616"/>
                <a:gd name="connsiteX11" fmla="*/ 334123 w 1011092"/>
                <a:gd name="connsiteY11" fmla="*/ 728591 h 1012616"/>
                <a:gd name="connsiteX12" fmla="*/ 336604 w 1011092"/>
                <a:gd name="connsiteY12" fmla="*/ 726386 h 1012616"/>
                <a:gd name="connsiteX13" fmla="*/ 492940 w 1011092"/>
                <a:gd name="connsiteY13" fmla="*/ 726386 h 1012616"/>
                <a:gd name="connsiteX14" fmla="*/ 784762 w 1011092"/>
                <a:gd name="connsiteY14" fmla="*/ 726202 h 1012616"/>
                <a:gd name="connsiteX15" fmla="*/ 795509 w 1011092"/>
                <a:gd name="connsiteY15" fmla="*/ 736674 h 1012616"/>
                <a:gd name="connsiteX16" fmla="*/ 784762 w 1011092"/>
                <a:gd name="connsiteY16" fmla="*/ 746870 h 1012616"/>
                <a:gd name="connsiteX17" fmla="*/ 774198 w 1011092"/>
                <a:gd name="connsiteY17" fmla="*/ 736215 h 1012616"/>
                <a:gd name="connsiteX18" fmla="*/ 784762 w 1011092"/>
                <a:gd name="connsiteY18" fmla="*/ 726202 h 1012616"/>
                <a:gd name="connsiteX19" fmla="*/ 928330 w 1011092"/>
                <a:gd name="connsiteY19" fmla="*/ 610006 h 1012616"/>
                <a:gd name="connsiteX20" fmla="*/ 939353 w 1011092"/>
                <a:gd name="connsiteY20" fmla="*/ 620019 h 1012616"/>
                <a:gd name="connsiteX21" fmla="*/ 928974 w 1011092"/>
                <a:gd name="connsiteY21" fmla="*/ 630949 h 1012616"/>
                <a:gd name="connsiteX22" fmla="*/ 917859 w 1011092"/>
                <a:gd name="connsiteY22" fmla="*/ 620845 h 1012616"/>
                <a:gd name="connsiteX23" fmla="*/ 928330 w 1011092"/>
                <a:gd name="connsiteY23" fmla="*/ 610006 h 1012616"/>
                <a:gd name="connsiteX24" fmla="*/ 358465 w 1011092"/>
                <a:gd name="connsiteY24" fmla="*/ 590166 h 1012616"/>
                <a:gd name="connsiteX25" fmla="*/ 499278 w 1011092"/>
                <a:gd name="connsiteY25" fmla="*/ 711506 h 1012616"/>
                <a:gd name="connsiteX26" fmla="*/ 499002 w 1011092"/>
                <a:gd name="connsiteY26" fmla="*/ 712149 h 1012616"/>
                <a:gd name="connsiteX27" fmla="*/ 337338 w 1011092"/>
                <a:gd name="connsiteY27" fmla="*/ 712149 h 1012616"/>
                <a:gd name="connsiteX28" fmla="*/ 358465 w 1011092"/>
                <a:gd name="connsiteY28" fmla="*/ 590166 h 1012616"/>
                <a:gd name="connsiteX29" fmla="*/ 486602 w 1011092"/>
                <a:gd name="connsiteY29" fmla="*/ 586492 h 1012616"/>
                <a:gd name="connsiteX30" fmla="*/ 489909 w 1011092"/>
                <a:gd name="connsiteY30" fmla="*/ 589339 h 1012616"/>
                <a:gd name="connsiteX31" fmla="*/ 511127 w 1011092"/>
                <a:gd name="connsiteY31" fmla="*/ 700942 h 1012616"/>
                <a:gd name="connsiteX32" fmla="*/ 511311 w 1011092"/>
                <a:gd name="connsiteY32" fmla="*/ 703331 h 1012616"/>
                <a:gd name="connsiteX33" fmla="*/ 376560 w 1011092"/>
                <a:gd name="connsiteY33" fmla="*/ 587318 h 1012616"/>
                <a:gd name="connsiteX34" fmla="*/ 376836 w 1011092"/>
                <a:gd name="connsiteY34" fmla="*/ 586767 h 1012616"/>
                <a:gd name="connsiteX35" fmla="*/ 379500 w 1011092"/>
                <a:gd name="connsiteY35" fmla="*/ 586492 h 1012616"/>
                <a:gd name="connsiteX36" fmla="*/ 486602 w 1011092"/>
                <a:gd name="connsiteY36" fmla="*/ 586492 h 1012616"/>
                <a:gd name="connsiteX37" fmla="*/ 462904 w 1011092"/>
                <a:gd name="connsiteY37" fmla="*/ 453302 h 1012616"/>
                <a:gd name="connsiteX38" fmla="*/ 464006 w 1011092"/>
                <a:gd name="connsiteY38" fmla="*/ 453486 h 1012616"/>
                <a:gd name="connsiteX39" fmla="*/ 486510 w 1011092"/>
                <a:gd name="connsiteY39" fmla="*/ 572438 h 1012616"/>
                <a:gd name="connsiteX40" fmla="*/ 377846 w 1011092"/>
                <a:gd name="connsiteY40" fmla="*/ 572438 h 1012616"/>
                <a:gd name="connsiteX41" fmla="*/ 462904 w 1011092"/>
                <a:gd name="connsiteY41" fmla="*/ 453302 h 1012616"/>
                <a:gd name="connsiteX42" fmla="*/ 389236 w 1011092"/>
                <a:gd name="connsiteY42" fmla="*/ 429145 h 1012616"/>
                <a:gd name="connsiteX43" fmla="*/ 457117 w 1011092"/>
                <a:gd name="connsiteY43" fmla="*/ 429237 h 1012616"/>
                <a:gd name="connsiteX44" fmla="*/ 459413 w 1011092"/>
                <a:gd name="connsiteY44" fmla="*/ 431533 h 1012616"/>
                <a:gd name="connsiteX45" fmla="*/ 457852 w 1011092"/>
                <a:gd name="connsiteY45" fmla="*/ 436401 h 1012616"/>
                <a:gd name="connsiteX46" fmla="*/ 364252 w 1011092"/>
                <a:gd name="connsiteY46" fmla="*/ 567478 h 1012616"/>
                <a:gd name="connsiteX47" fmla="*/ 362598 w 1011092"/>
                <a:gd name="connsiteY47" fmla="*/ 569682 h 1012616"/>
                <a:gd name="connsiteX48" fmla="*/ 362139 w 1011092"/>
                <a:gd name="connsiteY48" fmla="*/ 569499 h 1012616"/>
                <a:gd name="connsiteX49" fmla="*/ 365446 w 1011092"/>
                <a:gd name="connsiteY49" fmla="*/ 548831 h 1012616"/>
                <a:gd name="connsiteX50" fmla="*/ 383725 w 1011092"/>
                <a:gd name="connsiteY50" fmla="*/ 444944 h 1012616"/>
                <a:gd name="connsiteX51" fmla="*/ 386389 w 1011092"/>
                <a:gd name="connsiteY51" fmla="*/ 431533 h 1012616"/>
                <a:gd name="connsiteX52" fmla="*/ 389236 w 1011092"/>
                <a:gd name="connsiteY52" fmla="*/ 429145 h 1012616"/>
                <a:gd name="connsiteX53" fmla="*/ 441501 w 1011092"/>
                <a:gd name="connsiteY53" fmla="*/ 308999 h 1012616"/>
                <a:gd name="connsiteX54" fmla="*/ 466210 w 1011092"/>
                <a:gd name="connsiteY54" fmla="*/ 315153 h 1012616"/>
                <a:gd name="connsiteX55" fmla="*/ 608585 w 1011092"/>
                <a:gd name="connsiteY55" fmla="*/ 348313 h 1012616"/>
                <a:gd name="connsiteX56" fmla="*/ 808828 w 1011092"/>
                <a:gd name="connsiteY56" fmla="*/ 400486 h 1012616"/>
                <a:gd name="connsiteX57" fmla="*/ 904724 w 1011092"/>
                <a:gd name="connsiteY57" fmla="*/ 435115 h 1012616"/>
                <a:gd name="connsiteX58" fmla="*/ 953958 w 1011092"/>
                <a:gd name="connsiteY58" fmla="*/ 462672 h 1012616"/>
                <a:gd name="connsiteX59" fmla="*/ 956346 w 1011092"/>
                <a:gd name="connsiteY59" fmla="*/ 467907 h 1012616"/>
                <a:gd name="connsiteX60" fmla="*/ 952304 w 1011092"/>
                <a:gd name="connsiteY60" fmla="*/ 510344 h 1012616"/>
                <a:gd name="connsiteX61" fmla="*/ 946334 w 1011092"/>
                <a:gd name="connsiteY61" fmla="*/ 572989 h 1012616"/>
                <a:gd name="connsiteX62" fmla="*/ 939629 w 1011092"/>
                <a:gd name="connsiteY62" fmla="*/ 585022 h 1012616"/>
                <a:gd name="connsiteX63" fmla="*/ 939445 w 1011092"/>
                <a:gd name="connsiteY63" fmla="*/ 585206 h 1012616"/>
                <a:gd name="connsiteX64" fmla="*/ 931913 w 1011092"/>
                <a:gd name="connsiteY64" fmla="*/ 585940 h 1012616"/>
                <a:gd name="connsiteX65" fmla="*/ 848876 w 1011092"/>
                <a:gd name="connsiteY65" fmla="*/ 542677 h 1012616"/>
                <a:gd name="connsiteX66" fmla="*/ 836109 w 1011092"/>
                <a:gd name="connsiteY66" fmla="*/ 532849 h 1012616"/>
                <a:gd name="connsiteX67" fmla="*/ 845753 w 1011092"/>
                <a:gd name="connsiteY67" fmla="*/ 660159 h 1012616"/>
                <a:gd name="connsiteX68" fmla="*/ 796611 w 1011092"/>
                <a:gd name="connsiteY68" fmla="*/ 699656 h 1012616"/>
                <a:gd name="connsiteX69" fmla="*/ 793121 w 1011092"/>
                <a:gd name="connsiteY69" fmla="*/ 700667 h 1012616"/>
                <a:gd name="connsiteX70" fmla="*/ 758675 w 1011092"/>
                <a:gd name="connsiteY70" fmla="*/ 713618 h 1012616"/>
                <a:gd name="connsiteX71" fmla="*/ 751602 w 1011092"/>
                <a:gd name="connsiteY71" fmla="*/ 732265 h 1012616"/>
                <a:gd name="connsiteX72" fmla="*/ 748020 w 1011092"/>
                <a:gd name="connsiteY72" fmla="*/ 739154 h 1012616"/>
                <a:gd name="connsiteX73" fmla="*/ 698970 w 1011092"/>
                <a:gd name="connsiteY73" fmla="*/ 778192 h 1012616"/>
                <a:gd name="connsiteX74" fmla="*/ 691897 w 1011092"/>
                <a:gd name="connsiteY74" fmla="*/ 784163 h 1012616"/>
                <a:gd name="connsiteX75" fmla="*/ 717432 w 1011092"/>
                <a:gd name="connsiteY75" fmla="*/ 816220 h 1012616"/>
                <a:gd name="connsiteX76" fmla="*/ 762533 w 1011092"/>
                <a:gd name="connsiteY76" fmla="*/ 780029 h 1012616"/>
                <a:gd name="connsiteX77" fmla="*/ 762533 w 1011092"/>
                <a:gd name="connsiteY77" fmla="*/ 850482 h 1012616"/>
                <a:gd name="connsiteX78" fmla="*/ 554023 w 1011092"/>
                <a:gd name="connsiteY78" fmla="*/ 850482 h 1012616"/>
                <a:gd name="connsiteX79" fmla="*/ 473651 w 1011092"/>
                <a:gd name="connsiteY79" fmla="*/ 429696 h 1012616"/>
                <a:gd name="connsiteX80" fmla="*/ 492021 w 1011092"/>
                <a:gd name="connsiteY80" fmla="*/ 429696 h 1012616"/>
                <a:gd name="connsiteX81" fmla="*/ 492021 w 1011092"/>
                <a:gd name="connsiteY81" fmla="*/ 366041 h 1012616"/>
                <a:gd name="connsiteX82" fmla="*/ 464189 w 1011092"/>
                <a:gd name="connsiteY82" fmla="*/ 366041 h 1012616"/>
                <a:gd name="connsiteX83" fmla="*/ 464189 w 1011092"/>
                <a:gd name="connsiteY83" fmla="*/ 337658 h 1012616"/>
                <a:gd name="connsiteX84" fmla="*/ 441501 w 1011092"/>
                <a:gd name="connsiteY84" fmla="*/ 337658 h 1012616"/>
                <a:gd name="connsiteX85" fmla="*/ 441501 w 1011092"/>
                <a:gd name="connsiteY85" fmla="*/ 308999 h 1012616"/>
                <a:gd name="connsiteX86" fmla="*/ 168418 w 1011092"/>
                <a:gd name="connsiteY86" fmla="*/ 235975 h 1012616"/>
                <a:gd name="connsiteX87" fmla="*/ 311986 w 1011092"/>
                <a:gd name="connsiteY87" fmla="*/ 274094 h 1012616"/>
                <a:gd name="connsiteX88" fmla="*/ 400167 w 1011092"/>
                <a:gd name="connsiteY88" fmla="*/ 297425 h 1012616"/>
                <a:gd name="connsiteX89" fmla="*/ 403106 w 1011092"/>
                <a:gd name="connsiteY89" fmla="*/ 301283 h 1012616"/>
                <a:gd name="connsiteX90" fmla="*/ 403198 w 1011092"/>
                <a:gd name="connsiteY90" fmla="*/ 334167 h 1012616"/>
                <a:gd name="connsiteX91" fmla="*/ 403198 w 1011092"/>
                <a:gd name="connsiteY91" fmla="*/ 337106 h 1012616"/>
                <a:gd name="connsiteX92" fmla="*/ 382163 w 1011092"/>
                <a:gd name="connsiteY92" fmla="*/ 337106 h 1012616"/>
                <a:gd name="connsiteX93" fmla="*/ 382163 w 1011092"/>
                <a:gd name="connsiteY93" fmla="*/ 365581 h 1012616"/>
                <a:gd name="connsiteX94" fmla="*/ 353688 w 1011092"/>
                <a:gd name="connsiteY94" fmla="*/ 365581 h 1012616"/>
                <a:gd name="connsiteX95" fmla="*/ 353688 w 1011092"/>
                <a:gd name="connsiteY95" fmla="*/ 368521 h 1012616"/>
                <a:gd name="connsiteX96" fmla="*/ 353596 w 1011092"/>
                <a:gd name="connsiteY96" fmla="*/ 425930 h 1012616"/>
                <a:gd name="connsiteX97" fmla="*/ 356812 w 1011092"/>
                <a:gd name="connsiteY97" fmla="*/ 429328 h 1012616"/>
                <a:gd name="connsiteX98" fmla="*/ 366548 w 1011092"/>
                <a:gd name="connsiteY98" fmla="*/ 429237 h 1012616"/>
                <a:gd name="connsiteX99" fmla="*/ 372519 w 1011092"/>
                <a:gd name="connsiteY99" fmla="*/ 429237 h 1012616"/>
                <a:gd name="connsiteX100" fmla="*/ 371049 w 1011092"/>
                <a:gd name="connsiteY100" fmla="*/ 439065 h 1012616"/>
                <a:gd name="connsiteX101" fmla="*/ 353045 w 1011092"/>
                <a:gd name="connsiteY101" fmla="*/ 541115 h 1012616"/>
                <a:gd name="connsiteX102" fmla="*/ 333297 w 1011092"/>
                <a:gd name="connsiteY102" fmla="*/ 653821 h 1012616"/>
                <a:gd name="connsiteX103" fmla="*/ 313548 w 1011092"/>
                <a:gd name="connsiteY103" fmla="*/ 765700 h 1012616"/>
                <a:gd name="connsiteX104" fmla="*/ 300597 w 1011092"/>
                <a:gd name="connsiteY104" fmla="*/ 840837 h 1012616"/>
                <a:gd name="connsiteX105" fmla="*/ 298208 w 1011092"/>
                <a:gd name="connsiteY105" fmla="*/ 849747 h 1012616"/>
                <a:gd name="connsiteX106" fmla="*/ 289390 w 1011092"/>
                <a:gd name="connsiteY106" fmla="*/ 850390 h 1012616"/>
                <a:gd name="connsiteX107" fmla="*/ 125062 w 1011092"/>
                <a:gd name="connsiteY107" fmla="*/ 850482 h 1012616"/>
                <a:gd name="connsiteX108" fmla="*/ 121388 w 1011092"/>
                <a:gd name="connsiteY108" fmla="*/ 850482 h 1012616"/>
                <a:gd name="connsiteX109" fmla="*/ 119643 w 1011092"/>
                <a:gd name="connsiteY109" fmla="*/ 835234 h 1012616"/>
                <a:gd name="connsiteX110" fmla="*/ 108621 w 1011092"/>
                <a:gd name="connsiteY110" fmla="*/ 734010 h 1012616"/>
                <a:gd name="connsiteX111" fmla="*/ 97874 w 1011092"/>
                <a:gd name="connsiteY111" fmla="*/ 636185 h 1012616"/>
                <a:gd name="connsiteX112" fmla="*/ 92822 w 1011092"/>
                <a:gd name="connsiteY112" fmla="*/ 590900 h 1012616"/>
                <a:gd name="connsiteX113" fmla="*/ 93648 w 1011092"/>
                <a:gd name="connsiteY113" fmla="*/ 582450 h 1012616"/>
                <a:gd name="connsiteX114" fmla="*/ 93740 w 1011092"/>
                <a:gd name="connsiteY114" fmla="*/ 577398 h 1012616"/>
                <a:gd name="connsiteX115" fmla="*/ 88504 w 1011092"/>
                <a:gd name="connsiteY115" fmla="*/ 551954 h 1012616"/>
                <a:gd name="connsiteX116" fmla="*/ 80237 w 1011092"/>
                <a:gd name="connsiteY116" fmla="*/ 477185 h 1012616"/>
                <a:gd name="connsiteX117" fmla="*/ 73440 w 1011092"/>
                <a:gd name="connsiteY117" fmla="*/ 414356 h 1012616"/>
                <a:gd name="connsiteX118" fmla="*/ 74542 w 1011092"/>
                <a:gd name="connsiteY118" fmla="*/ 402690 h 1012616"/>
                <a:gd name="connsiteX119" fmla="*/ 79227 w 1011092"/>
                <a:gd name="connsiteY119" fmla="*/ 386524 h 1012616"/>
                <a:gd name="connsiteX120" fmla="*/ 83360 w 1011092"/>
                <a:gd name="connsiteY120" fmla="*/ 377155 h 1012616"/>
                <a:gd name="connsiteX121" fmla="*/ 164835 w 1011092"/>
                <a:gd name="connsiteY121" fmla="*/ 237077 h 1012616"/>
                <a:gd name="connsiteX122" fmla="*/ 168418 w 1011092"/>
                <a:gd name="connsiteY122" fmla="*/ 235975 h 1012616"/>
                <a:gd name="connsiteX123" fmla="*/ 187891 w 1011092"/>
                <a:gd name="connsiteY123" fmla="*/ 0 h 1012616"/>
                <a:gd name="connsiteX124" fmla="*/ 187340 w 1011092"/>
                <a:gd name="connsiteY124" fmla="*/ 92 h 1012616"/>
                <a:gd name="connsiteX125" fmla="*/ 179716 w 1011092"/>
                <a:gd name="connsiteY125" fmla="*/ 2021 h 1012616"/>
                <a:gd name="connsiteX126" fmla="*/ 93373 w 1011092"/>
                <a:gd name="connsiteY126" fmla="*/ 45652 h 1012616"/>
                <a:gd name="connsiteX127" fmla="*/ 7397 w 1011092"/>
                <a:gd name="connsiteY127" fmla="*/ 297058 h 1012616"/>
                <a:gd name="connsiteX128" fmla="*/ 67286 w 1011092"/>
                <a:gd name="connsiteY128" fmla="*/ 405171 h 1012616"/>
                <a:gd name="connsiteX129" fmla="*/ 70960 w 1011092"/>
                <a:gd name="connsiteY129" fmla="*/ 412794 h 1012616"/>
                <a:gd name="connsiteX130" fmla="*/ 75553 w 1011092"/>
                <a:gd name="connsiteY130" fmla="*/ 454129 h 1012616"/>
                <a:gd name="connsiteX131" fmla="*/ 85014 w 1011092"/>
                <a:gd name="connsiteY131" fmla="*/ 539095 h 1012616"/>
                <a:gd name="connsiteX132" fmla="*/ 84555 w 1011092"/>
                <a:gd name="connsiteY132" fmla="*/ 556823 h 1012616"/>
                <a:gd name="connsiteX133" fmla="*/ 80972 w 1011092"/>
                <a:gd name="connsiteY133" fmla="*/ 569774 h 1012616"/>
                <a:gd name="connsiteX134" fmla="*/ 78768 w 1011092"/>
                <a:gd name="connsiteY134" fmla="*/ 574183 h 1012616"/>
                <a:gd name="connsiteX135" fmla="*/ 78308 w 1011092"/>
                <a:gd name="connsiteY135" fmla="*/ 584287 h 1012616"/>
                <a:gd name="connsiteX136" fmla="*/ 87678 w 1011092"/>
                <a:gd name="connsiteY136" fmla="*/ 587778 h 1012616"/>
                <a:gd name="connsiteX137" fmla="*/ 90341 w 1011092"/>
                <a:gd name="connsiteY137" fmla="*/ 587226 h 1012616"/>
                <a:gd name="connsiteX138" fmla="*/ 119367 w 1011092"/>
                <a:gd name="connsiteY138" fmla="*/ 850482 h 1012616"/>
                <a:gd name="connsiteX139" fmla="*/ 105409 w 1011092"/>
                <a:gd name="connsiteY139" fmla="*/ 850482 h 1012616"/>
                <a:gd name="connsiteX140" fmla="*/ 108149 w 1011092"/>
                <a:gd name="connsiteY140" fmla="*/ 860205 h 1012616"/>
                <a:gd name="connsiteX141" fmla="*/ 105215 w 1011092"/>
                <a:gd name="connsiteY141" fmla="*/ 860221 h 1012616"/>
                <a:gd name="connsiteX142" fmla="*/ 677468 w 1011092"/>
                <a:gd name="connsiteY142" fmla="*/ 1002157 h 1012616"/>
                <a:gd name="connsiteX143" fmla="*/ 782315 w 1011092"/>
                <a:gd name="connsiteY143" fmla="*/ 993501 h 1012616"/>
                <a:gd name="connsiteX144" fmla="*/ 897170 w 1011092"/>
                <a:gd name="connsiteY144" fmla="*/ 860769 h 1012616"/>
                <a:gd name="connsiteX145" fmla="*/ 898570 w 1011092"/>
                <a:gd name="connsiteY145" fmla="*/ 860769 h 1012616"/>
                <a:gd name="connsiteX146" fmla="*/ 898570 w 1011092"/>
                <a:gd name="connsiteY146" fmla="*/ 858873 h 1012616"/>
                <a:gd name="connsiteX147" fmla="*/ 900636 w 1011092"/>
                <a:gd name="connsiteY147" fmla="*/ 856077 h 1012616"/>
                <a:gd name="connsiteX148" fmla="*/ 898570 w 1011092"/>
                <a:gd name="connsiteY148" fmla="*/ 856087 h 1012616"/>
                <a:gd name="connsiteX149" fmla="*/ 898570 w 1011092"/>
                <a:gd name="connsiteY149" fmla="*/ 850390 h 1012616"/>
                <a:gd name="connsiteX150" fmla="*/ 856133 w 1011092"/>
                <a:gd name="connsiteY150" fmla="*/ 850390 h 1012616"/>
                <a:gd name="connsiteX151" fmla="*/ 856133 w 1011092"/>
                <a:gd name="connsiteY151" fmla="*/ 796379 h 1012616"/>
                <a:gd name="connsiteX152" fmla="*/ 816452 w 1011092"/>
                <a:gd name="connsiteY152" fmla="*/ 796379 h 1012616"/>
                <a:gd name="connsiteX153" fmla="*/ 816268 w 1011092"/>
                <a:gd name="connsiteY153" fmla="*/ 794910 h 1012616"/>
                <a:gd name="connsiteX154" fmla="*/ 816452 w 1011092"/>
                <a:gd name="connsiteY154" fmla="*/ 755137 h 1012616"/>
                <a:gd name="connsiteX155" fmla="*/ 817462 w 1011092"/>
                <a:gd name="connsiteY155" fmla="*/ 751371 h 1012616"/>
                <a:gd name="connsiteX156" fmla="*/ 821320 w 1011092"/>
                <a:gd name="connsiteY156" fmla="*/ 734929 h 1012616"/>
                <a:gd name="connsiteX157" fmla="*/ 823341 w 1011092"/>
                <a:gd name="connsiteY157" fmla="*/ 730979 h 1012616"/>
                <a:gd name="connsiteX158" fmla="*/ 863941 w 1011092"/>
                <a:gd name="connsiteY158" fmla="*/ 698279 h 1012616"/>
                <a:gd name="connsiteX159" fmla="*/ 870829 w 1011092"/>
                <a:gd name="connsiteY159" fmla="*/ 692859 h 1012616"/>
                <a:gd name="connsiteX160" fmla="*/ 933842 w 1011092"/>
                <a:gd name="connsiteY160" fmla="*/ 730336 h 1012616"/>
                <a:gd name="connsiteX161" fmla="*/ 1006682 w 1011092"/>
                <a:gd name="connsiteY161" fmla="*/ 733183 h 1012616"/>
                <a:gd name="connsiteX162" fmla="*/ 1005029 w 1011092"/>
                <a:gd name="connsiteY162" fmla="*/ 730887 h 1012616"/>
                <a:gd name="connsiteX163" fmla="*/ 999058 w 1011092"/>
                <a:gd name="connsiteY163" fmla="*/ 720324 h 1012616"/>
                <a:gd name="connsiteX164" fmla="*/ 997038 w 1011092"/>
                <a:gd name="connsiteY164" fmla="*/ 713251 h 1012616"/>
                <a:gd name="connsiteX165" fmla="*/ 969298 w 1011092"/>
                <a:gd name="connsiteY165" fmla="*/ 617814 h 1012616"/>
                <a:gd name="connsiteX166" fmla="*/ 971135 w 1011092"/>
                <a:gd name="connsiteY166" fmla="*/ 612303 h 1012616"/>
                <a:gd name="connsiteX167" fmla="*/ 1008611 w 1011092"/>
                <a:gd name="connsiteY167" fmla="*/ 582450 h 1012616"/>
                <a:gd name="connsiteX168" fmla="*/ 1011092 w 1011092"/>
                <a:gd name="connsiteY168" fmla="*/ 580337 h 1012616"/>
                <a:gd name="connsiteX169" fmla="*/ 985464 w 1011092"/>
                <a:gd name="connsiteY169" fmla="*/ 548280 h 1012616"/>
                <a:gd name="connsiteX170" fmla="*/ 961306 w 1011092"/>
                <a:gd name="connsiteY170" fmla="*/ 567570 h 1012616"/>
                <a:gd name="connsiteX171" fmla="*/ 961214 w 1011092"/>
                <a:gd name="connsiteY171" fmla="*/ 566192 h 1012616"/>
                <a:gd name="connsiteX172" fmla="*/ 970124 w 1011092"/>
                <a:gd name="connsiteY172" fmla="*/ 470571 h 1012616"/>
                <a:gd name="connsiteX173" fmla="*/ 973798 w 1011092"/>
                <a:gd name="connsiteY173" fmla="*/ 466530 h 1012616"/>
                <a:gd name="connsiteX174" fmla="*/ 988311 w 1011092"/>
                <a:gd name="connsiteY174" fmla="*/ 458354 h 1012616"/>
                <a:gd name="connsiteX175" fmla="*/ 993915 w 1011092"/>
                <a:gd name="connsiteY175" fmla="*/ 434380 h 1012616"/>
                <a:gd name="connsiteX176" fmla="*/ 992996 w 1011092"/>
                <a:gd name="connsiteY176" fmla="*/ 413162 h 1012616"/>
                <a:gd name="connsiteX177" fmla="*/ 993639 w 1011092"/>
                <a:gd name="connsiteY177" fmla="*/ 406916 h 1012616"/>
                <a:gd name="connsiteX178" fmla="*/ 965532 w 1011092"/>
                <a:gd name="connsiteY178" fmla="*/ 399200 h 1012616"/>
                <a:gd name="connsiteX179" fmla="*/ 602063 w 1011092"/>
                <a:gd name="connsiteY179" fmla="*/ 302477 h 1012616"/>
                <a:gd name="connsiteX180" fmla="*/ 252281 w 1011092"/>
                <a:gd name="connsiteY180" fmla="*/ 209520 h 1012616"/>
                <a:gd name="connsiteX181" fmla="*/ 183941 w 1011092"/>
                <a:gd name="connsiteY181" fmla="*/ 191150 h 1012616"/>
                <a:gd name="connsiteX182" fmla="*/ 180083 w 1011092"/>
                <a:gd name="connsiteY182" fmla="*/ 186098 h 1012616"/>
                <a:gd name="connsiteX183" fmla="*/ 180451 w 1011092"/>
                <a:gd name="connsiteY183" fmla="*/ 170850 h 1012616"/>
                <a:gd name="connsiteX184" fmla="*/ 182012 w 1011092"/>
                <a:gd name="connsiteY184" fmla="*/ 28934 h 1012616"/>
                <a:gd name="connsiteX185" fmla="*/ 184860 w 1011092"/>
                <a:gd name="connsiteY185" fmla="*/ 10839 h 1012616"/>
                <a:gd name="connsiteX186" fmla="*/ 187891 w 1011092"/>
                <a:gd name="connsiteY186" fmla="*/ 0 h 1012616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105215 w 1011092"/>
                <a:gd name="connsiteY141" fmla="*/ 860221 h 1016153"/>
                <a:gd name="connsiteX142" fmla="*/ 677468 w 1011092"/>
                <a:gd name="connsiteY142" fmla="*/ 1002157 h 1016153"/>
                <a:gd name="connsiteX143" fmla="*/ 782315 w 1011092"/>
                <a:gd name="connsiteY143" fmla="*/ 993501 h 1016153"/>
                <a:gd name="connsiteX144" fmla="*/ 897170 w 1011092"/>
                <a:gd name="connsiteY144" fmla="*/ 860769 h 1016153"/>
                <a:gd name="connsiteX145" fmla="*/ 898570 w 1011092"/>
                <a:gd name="connsiteY145" fmla="*/ 860769 h 1016153"/>
                <a:gd name="connsiteX146" fmla="*/ 898570 w 1011092"/>
                <a:gd name="connsiteY146" fmla="*/ 858873 h 1016153"/>
                <a:gd name="connsiteX147" fmla="*/ 900636 w 1011092"/>
                <a:gd name="connsiteY147" fmla="*/ 856077 h 1016153"/>
                <a:gd name="connsiteX148" fmla="*/ 898570 w 1011092"/>
                <a:gd name="connsiteY148" fmla="*/ 856087 h 1016153"/>
                <a:gd name="connsiteX149" fmla="*/ 898570 w 1011092"/>
                <a:gd name="connsiteY149" fmla="*/ 850390 h 1016153"/>
                <a:gd name="connsiteX150" fmla="*/ 856133 w 1011092"/>
                <a:gd name="connsiteY150" fmla="*/ 850390 h 1016153"/>
                <a:gd name="connsiteX151" fmla="*/ 856133 w 1011092"/>
                <a:gd name="connsiteY151" fmla="*/ 796379 h 1016153"/>
                <a:gd name="connsiteX152" fmla="*/ 816452 w 1011092"/>
                <a:gd name="connsiteY152" fmla="*/ 796379 h 1016153"/>
                <a:gd name="connsiteX153" fmla="*/ 816268 w 1011092"/>
                <a:gd name="connsiteY153" fmla="*/ 794910 h 1016153"/>
                <a:gd name="connsiteX154" fmla="*/ 816452 w 1011092"/>
                <a:gd name="connsiteY154" fmla="*/ 755137 h 1016153"/>
                <a:gd name="connsiteX155" fmla="*/ 817462 w 1011092"/>
                <a:gd name="connsiteY155" fmla="*/ 751371 h 1016153"/>
                <a:gd name="connsiteX156" fmla="*/ 821320 w 1011092"/>
                <a:gd name="connsiteY156" fmla="*/ 734929 h 1016153"/>
                <a:gd name="connsiteX157" fmla="*/ 823341 w 1011092"/>
                <a:gd name="connsiteY157" fmla="*/ 730979 h 1016153"/>
                <a:gd name="connsiteX158" fmla="*/ 863941 w 1011092"/>
                <a:gd name="connsiteY158" fmla="*/ 698279 h 1016153"/>
                <a:gd name="connsiteX159" fmla="*/ 870829 w 1011092"/>
                <a:gd name="connsiteY159" fmla="*/ 692859 h 1016153"/>
                <a:gd name="connsiteX160" fmla="*/ 933842 w 1011092"/>
                <a:gd name="connsiteY160" fmla="*/ 730336 h 1016153"/>
                <a:gd name="connsiteX161" fmla="*/ 1006682 w 1011092"/>
                <a:gd name="connsiteY161" fmla="*/ 733183 h 1016153"/>
                <a:gd name="connsiteX162" fmla="*/ 1005029 w 1011092"/>
                <a:gd name="connsiteY162" fmla="*/ 730887 h 1016153"/>
                <a:gd name="connsiteX163" fmla="*/ 999058 w 1011092"/>
                <a:gd name="connsiteY163" fmla="*/ 720324 h 1016153"/>
                <a:gd name="connsiteX164" fmla="*/ 997038 w 1011092"/>
                <a:gd name="connsiteY164" fmla="*/ 713251 h 1016153"/>
                <a:gd name="connsiteX165" fmla="*/ 969298 w 1011092"/>
                <a:gd name="connsiteY165" fmla="*/ 617814 h 1016153"/>
                <a:gd name="connsiteX166" fmla="*/ 971135 w 1011092"/>
                <a:gd name="connsiteY166" fmla="*/ 612303 h 1016153"/>
                <a:gd name="connsiteX167" fmla="*/ 1008611 w 1011092"/>
                <a:gd name="connsiteY167" fmla="*/ 582450 h 1016153"/>
                <a:gd name="connsiteX168" fmla="*/ 1011092 w 1011092"/>
                <a:gd name="connsiteY168" fmla="*/ 580337 h 1016153"/>
                <a:gd name="connsiteX169" fmla="*/ 985464 w 1011092"/>
                <a:gd name="connsiteY169" fmla="*/ 548280 h 1016153"/>
                <a:gd name="connsiteX170" fmla="*/ 961306 w 1011092"/>
                <a:gd name="connsiteY170" fmla="*/ 567570 h 1016153"/>
                <a:gd name="connsiteX171" fmla="*/ 961214 w 1011092"/>
                <a:gd name="connsiteY171" fmla="*/ 566192 h 1016153"/>
                <a:gd name="connsiteX172" fmla="*/ 970124 w 1011092"/>
                <a:gd name="connsiteY172" fmla="*/ 470571 h 1016153"/>
                <a:gd name="connsiteX173" fmla="*/ 973798 w 1011092"/>
                <a:gd name="connsiteY173" fmla="*/ 466530 h 1016153"/>
                <a:gd name="connsiteX174" fmla="*/ 988311 w 1011092"/>
                <a:gd name="connsiteY174" fmla="*/ 458354 h 1016153"/>
                <a:gd name="connsiteX175" fmla="*/ 993915 w 1011092"/>
                <a:gd name="connsiteY175" fmla="*/ 434380 h 1016153"/>
                <a:gd name="connsiteX176" fmla="*/ 992996 w 1011092"/>
                <a:gd name="connsiteY176" fmla="*/ 413162 h 1016153"/>
                <a:gd name="connsiteX177" fmla="*/ 993639 w 1011092"/>
                <a:gd name="connsiteY177" fmla="*/ 406916 h 1016153"/>
                <a:gd name="connsiteX178" fmla="*/ 965532 w 1011092"/>
                <a:gd name="connsiteY178" fmla="*/ 399200 h 1016153"/>
                <a:gd name="connsiteX179" fmla="*/ 602063 w 1011092"/>
                <a:gd name="connsiteY179" fmla="*/ 302477 h 1016153"/>
                <a:gd name="connsiteX180" fmla="*/ 252281 w 1011092"/>
                <a:gd name="connsiteY180" fmla="*/ 209520 h 1016153"/>
                <a:gd name="connsiteX181" fmla="*/ 183941 w 1011092"/>
                <a:gd name="connsiteY181" fmla="*/ 191150 h 1016153"/>
                <a:gd name="connsiteX182" fmla="*/ 180083 w 1011092"/>
                <a:gd name="connsiteY182" fmla="*/ 186098 h 1016153"/>
                <a:gd name="connsiteX183" fmla="*/ 180451 w 1011092"/>
                <a:gd name="connsiteY183" fmla="*/ 170850 h 1016153"/>
                <a:gd name="connsiteX184" fmla="*/ 182012 w 1011092"/>
                <a:gd name="connsiteY184" fmla="*/ 28934 h 1016153"/>
                <a:gd name="connsiteX185" fmla="*/ 184860 w 1011092"/>
                <a:gd name="connsiteY185" fmla="*/ 10839 h 1016153"/>
                <a:gd name="connsiteX186" fmla="*/ 187891 w 1011092"/>
                <a:gd name="connsiteY186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105215 w 1011092"/>
                <a:gd name="connsiteY141" fmla="*/ 860221 h 1016153"/>
                <a:gd name="connsiteX142" fmla="*/ 677468 w 1011092"/>
                <a:gd name="connsiteY142" fmla="*/ 1002157 h 1016153"/>
                <a:gd name="connsiteX143" fmla="*/ 782315 w 1011092"/>
                <a:gd name="connsiteY143" fmla="*/ 993501 h 1016153"/>
                <a:gd name="connsiteX144" fmla="*/ 897170 w 1011092"/>
                <a:gd name="connsiteY144" fmla="*/ 860769 h 1016153"/>
                <a:gd name="connsiteX145" fmla="*/ 898570 w 1011092"/>
                <a:gd name="connsiteY145" fmla="*/ 860769 h 1016153"/>
                <a:gd name="connsiteX146" fmla="*/ 898570 w 1011092"/>
                <a:gd name="connsiteY146" fmla="*/ 858873 h 1016153"/>
                <a:gd name="connsiteX147" fmla="*/ 900636 w 1011092"/>
                <a:gd name="connsiteY147" fmla="*/ 856077 h 1016153"/>
                <a:gd name="connsiteX148" fmla="*/ 898570 w 1011092"/>
                <a:gd name="connsiteY148" fmla="*/ 856087 h 1016153"/>
                <a:gd name="connsiteX149" fmla="*/ 898570 w 1011092"/>
                <a:gd name="connsiteY149" fmla="*/ 850390 h 1016153"/>
                <a:gd name="connsiteX150" fmla="*/ 856133 w 1011092"/>
                <a:gd name="connsiteY150" fmla="*/ 850390 h 1016153"/>
                <a:gd name="connsiteX151" fmla="*/ 856133 w 1011092"/>
                <a:gd name="connsiteY151" fmla="*/ 796379 h 1016153"/>
                <a:gd name="connsiteX152" fmla="*/ 816452 w 1011092"/>
                <a:gd name="connsiteY152" fmla="*/ 796379 h 1016153"/>
                <a:gd name="connsiteX153" fmla="*/ 816268 w 1011092"/>
                <a:gd name="connsiteY153" fmla="*/ 794910 h 1016153"/>
                <a:gd name="connsiteX154" fmla="*/ 816452 w 1011092"/>
                <a:gd name="connsiteY154" fmla="*/ 755137 h 1016153"/>
                <a:gd name="connsiteX155" fmla="*/ 817462 w 1011092"/>
                <a:gd name="connsiteY155" fmla="*/ 751371 h 1016153"/>
                <a:gd name="connsiteX156" fmla="*/ 821320 w 1011092"/>
                <a:gd name="connsiteY156" fmla="*/ 734929 h 1016153"/>
                <a:gd name="connsiteX157" fmla="*/ 823341 w 1011092"/>
                <a:gd name="connsiteY157" fmla="*/ 730979 h 1016153"/>
                <a:gd name="connsiteX158" fmla="*/ 863941 w 1011092"/>
                <a:gd name="connsiteY158" fmla="*/ 698279 h 1016153"/>
                <a:gd name="connsiteX159" fmla="*/ 870829 w 1011092"/>
                <a:gd name="connsiteY159" fmla="*/ 692859 h 1016153"/>
                <a:gd name="connsiteX160" fmla="*/ 933842 w 1011092"/>
                <a:gd name="connsiteY160" fmla="*/ 730336 h 1016153"/>
                <a:gd name="connsiteX161" fmla="*/ 1006682 w 1011092"/>
                <a:gd name="connsiteY161" fmla="*/ 733183 h 1016153"/>
                <a:gd name="connsiteX162" fmla="*/ 1005029 w 1011092"/>
                <a:gd name="connsiteY162" fmla="*/ 730887 h 1016153"/>
                <a:gd name="connsiteX163" fmla="*/ 999058 w 1011092"/>
                <a:gd name="connsiteY163" fmla="*/ 720324 h 1016153"/>
                <a:gd name="connsiteX164" fmla="*/ 997038 w 1011092"/>
                <a:gd name="connsiteY164" fmla="*/ 713251 h 1016153"/>
                <a:gd name="connsiteX165" fmla="*/ 969298 w 1011092"/>
                <a:gd name="connsiteY165" fmla="*/ 617814 h 1016153"/>
                <a:gd name="connsiteX166" fmla="*/ 971135 w 1011092"/>
                <a:gd name="connsiteY166" fmla="*/ 612303 h 1016153"/>
                <a:gd name="connsiteX167" fmla="*/ 1008611 w 1011092"/>
                <a:gd name="connsiteY167" fmla="*/ 582450 h 1016153"/>
                <a:gd name="connsiteX168" fmla="*/ 1011092 w 1011092"/>
                <a:gd name="connsiteY168" fmla="*/ 580337 h 1016153"/>
                <a:gd name="connsiteX169" fmla="*/ 985464 w 1011092"/>
                <a:gd name="connsiteY169" fmla="*/ 548280 h 1016153"/>
                <a:gd name="connsiteX170" fmla="*/ 961306 w 1011092"/>
                <a:gd name="connsiteY170" fmla="*/ 567570 h 1016153"/>
                <a:gd name="connsiteX171" fmla="*/ 961214 w 1011092"/>
                <a:gd name="connsiteY171" fmla="*/ 566192 h 1016153"/>
                <a:gd name="connsiteX172" fmla="*/ 970124 w 1011092"/>
                <a:gd name="connsiteY172" fmla="*/ 470571 h 1016153"/>
                <a:gd name="connsiteX173" fmla="*/ 973798 w 1011092"/>
                <a:gd name="connsiteY173" fmla="*/ 466530 h 1016153"/>
                <a:gd name="connsiteX174" fmla="*/ 988311 w 1011092"/>
                <a:gd name="connsiteY174" fmla="*/ 458354 h 1016153"/>
                <a:gd name="connsiteX175" fmla="*/ 993915 w 1011092"/>
                <a:gd name="connsiteY175" fmla="*/ 434380 h 1016153"/>
                <a:gd name="connsiteX176" fmla="*/ 992996 w 1011092"/>
                <a:gd name="connsiteY176" fmla="*/ 413162 h 1016153"/>
                <a:gd name="connsiteX177" fmla="*/ 993639 w 1011092"/>
                <a:gd name="connsiteY177" fmla="*/ 406916 h 1016153"/>
                <a:gd name="connsiteX178" fmla="*/ 965532 w 1011092"/>
                <a:gd name="connsiteY178" fmla="*/ 399200 h 1016153"/>
                <a:gd name="connsiteX179" fmla="*/ 602063 w 1011092"/>
                <a:gd name="connsiteY179" fmla="*/ 302477 h 1016153"/>
                <a:gd name="connsiteX180" fmla="*/ 252281 w 1011092"/>
                <a:gd name="connsiteY180" fmla="*/ 209520 h 1016153"/>
                <a:gd name="connsiteX181" fmla="*/ 183941 w 1011092"/>
                <a:gd name="connsiteY181" fmla="*/ 191150 h 1016153"/>
                <a:gd name="connsiteX182" fmla="*/ 180083 w 1011092"/>
                <a:gd name="connsiteY182" fmla="*/ 186098 h 1016153"/>
                <a:gd name="connsiteX183" fmla="*/ 180451 w 1011092"/>
                <a:gd name="connsiteY183" fmla="*/ 170850 h 1016153"/>
                <a:gd name="connsiteX184" fmla="*/ 182012 w 1011092"/>
                <a:gd name="connsiteY184" fmla="*/ 28934 h 1016153"/>
                <a:gd name="connsiteX185" fmla="*/ 184860 w 1011092"/>
                <a:gd name="connsiteY185" fmla="*/ 10839 h 1016153"/>
                <a:gd name="connsiteX186" fmla="*/ 187891 w 1011092"/>
                <a:gd name="connsiteY186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108149 w 1011092"/>
                <a:gd name="connsiteY140" fmla="*/ 860205 h 1016153"/>
                <a:gd name="connsiteX141" fmla="*/ 677468 w 1011092"/>
                <a:gd name="connsiteY141" fmla="*/ 1002157 h 1016153"/>
                <a:gd name="connsiteX142" fmla="*/ 782315 w 1011092"/>
                <a:gd name="connsiteY142" fmla="*/ 993501 h 1016153"/>
                <a:gd name="connsiteX143" fmla="*/ 897170 w 1011092"/>
                <a:gd name="connsiteY143" fmla="*/ 860769 h 1016153"/>
                <a:gd name="connsiteX144" fmla="*/ 898570 w 1011092"/>
                <a:gd name="connsiteY144" fmla="*/ 860769 h 1016153"/>
                <a:gd name="connsiteX145" fmla="*/ 898570 w 1011092"/>
                <a:gd name="connsiteY145" fmla="*/ 858873 h 1016153"/>
                <a:gd name="connsiteX146" fmla="*/ 900636 w 1011092"/>
                <a:gd name="connsiteY146" fmla="*/ 856077 h 1016153"/>
                <a:gd name="connsiteX147" fmla="*/ 898570 w 1011092"/>
                <a:gd name="connsiteY147" fmla="*/ 856087 h 1016153"/>
                <a:gd name="connsiteX148" fmla="*/ 898570 w 1011092"/>
                <a:gd name="connsiteY148" fmla="*/ 850390 h 1016153"/>
                <a:gd name="connsiteX149" fmla="*/ 856133 w 1011092"/>
                <a:gd name="connsiteY149" fmla="*/ 850390 h 1016153"/>
                <a:gd name="connsiteX150" fmla="*/ 856133 w 1011092"/>
                <a:gd name="connsiteY150" fmla="*/ 796379 h 1016153"/>
                <a:gd name="connsiteX151" fmla="*/ 816452 w 1011092"/>
                <a:gd name="connsiteY151" fmla="*/ 796379 h 1016153"/>
                <a:gd name="connsiteX152" fmla="*/ 816268 w 1011092"/>
                <a:gd name="connsiteY152" fmla="*/ 794910 h 1016153"/>
                <a:gd name="connsiteX153" fmla="*/ 816452 w 1011092"/>
                <a:gd name="connsiteY153" fmla="*/ 755137 h 1016153"/>
                <a:gd name="connsiteX154" fmla="*/ 817462 w 1011092"/>
                <a:gd name="connsiteY154" fmla="*/ 751371 h 1016153"/>
                <a:gd name="connsiteX155" fmla="*/ 821320 w 1011092"/>
                <a:gd name="connsiteY155" fmla="*/ 734929 h 1016153"/>
                <a:gd name="connsiteX156" fmla="*/ 823341 w 1011092"/>
                <a:gd name="connsiteY156" fmla="*/ 730979 h 1016153"/>
                <a:gd name="connsiteX157" fmla="*/ 863941 w 1011092"/>
                <a:gd name="connsiteY157" fmla="*/ 698279 h 1016153"/>
                <a:gd name="connsiteX158" fmla="*/ 870829 w 1011092"/>
                <a:gd name="connsiteY158" fmla="*/ 692859 h 1016153"/>
                <a:gd name="connsiteX159" fmla="*/ 933842 w 1011092"/>
                <a:gd name="connsiteY159" fmla="*/ 730336 h 1016153"/>
                <a:gd name="connsiteX160" fmla="*/ 1006682 w 1011092"/>
                <a:gd name="connsiteY160" fmla="*/ 733183 h 1016153"/>
                <a:gd name="connsiteX161" fmla="*/ 1005029 w 1011092"/>
                <a:gd name="connsiteY161" fmla="*/ 730887 h 1016153"/>
                <a:gd name="connsiteX162" fmla="*/ 999058 w 1011092"/>
                <a:gd name="connsiteY162" fmla="*/ 720324 h 1016153"/>
                <a:gd name="connsiteX163" fmla="*/ 997038 w 1011092"/>
                <a:gd name="connsiteY163" fmla="*/ 713251 h 1016153"/>
                <a:gd name="connsiteX164" fmla="*/ 969298 w 1011092"/>
                <a:gd name="connsiteY164" fmla="*/ 617814 h 1016153"/>
                <a:gd name="connsiteX165" fmla="*/ 971135 w 1011092"/>
                <a:gd name="connsiteY165" fmla="*/ 612303 h 1016153"/>
                <a:gd name="connsiteX166" fmla="*/ 1008611 w 1011092"/>
                <a:gd name="connsiteY166" fmla="*/ 582450 h 1016153"/>
                <a:gd name="connsiteX167" fmla="*/ 1011092 w 1011092"/>
                <a:gd name="connsiteY167" fmla="*/ 580337 h 1016153"/>
                <a:gd name="connsiteX168" fmla="*/ 985464 w 1011092"/>
                <a:gd name="connsiteY168" fmla="*/ 548280 h 1016153"/>
                <a:gd name="connsiteX169" fmla="*/ 961306 w 1011092"/>
                <a:gd name="connsiteY169" fmla="*/ 567570 h 1016153"/>
                <a:gd name="connsiteX170" fmla="*/ 961214 w 1011092"/>
                <a:gd name="connsiteY170" fmla="*/ 566192 h 1016153"/>
                <a:gd name="connsiteX171" fmla="*/ 970124 w 1011092"/>
                <a:gd name="connsiteY171" fmla="*/ 470571 h 1016153"/>
                <a:gd name="connsiteX172" fmla="*/ 973798 w 1011092"/>
                <a:gd name="connsiteY172" fmla="*/ 466530 h 1016153"/>
                <a:gd name="connsiteX173" fmla="*/ 988311 w 1011092"/>
                <a:gd name="connsiteY173" fmla="*/ 458354 h 1016153"/>
                <a:gd name="connsiteX174" fmla="*/ 993915 w 1011092"/>
                <a:gd name="connsiteY174" fmla="*/ 434380 h 1016153"/>
                <a:gd name="connsiteX175" fmla="*/ 992996 w 1011092"/>
                <a:gd name="connsiteY175" fmla="*/ 413162 h 1016153"/>
                <a:gd name="connsiteX176" fmla="*/ 993639 w 1011092"/>
                <a:gd name="connsiteY176" fmla="*/ 406916 h 1016153"/>
                <a:gd name="connsiteX177" fmla="*/ 965532 w 1011092"/>
                <a:gd name="connsiteY177" fmla="*/ 399200 h 1016153"/>
                <a:gd name="connsiteX178" fmla="*/ 602063 w 1011092"/>
                <a:gd name="connsiteY178" fmla="*/ 302477 h 1016153"/>
                <a:gd name="connsiteX179" fmla="*/ 252281 w 1011092"/>
                <a:gd name="connsiteY179" fmla="*/ 209520 h 1016153"/>
                <a:gd name="connsiteX180" fmla="*/ 183941 w 1011092"/>
                <a:gd name="connsiteY180" fmla="*/ 191150 h 1016153"/>
                <a:gd name="connsiteX181" fmla="*/ 180083 w 1011092"/>
                <a:gd name="connsiteY181" fmla="*/ 186098 h 1016153"/>
                <a:gd name="connsiteX182" fmla="*/ 180451 w 1011092"/>
                <a:gd name="connsiteY182" fmla="*/ 170850 h 1016153"/>
                <a:gd name="connsiteX183" fmla="*/ 182012 w 1011092"/>
                <a:gd name="connsiteY183" fmla="*/ 28934 h 1016153"/>
                <a:gd name="connsiteX184" fmla="*/ 184860 w 1011092"/>
                <a:gd name="connsiteY184" fmla="*/ 10839 h 1016153"/>
                <a:gd name="connsiteX185" fmla="*/ 187891 w 1011092"/>
                <a:gd name="connsiteY185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05409 w 1011092"/>
                <a:gd name="connsiteY139" fmla="*/ 850482 h 1016153"/>
                <a:gd name="connsiteX140" fmla="*/ 677468 w 1011092"/>
                <a:gd name="connsiteY140" fmla="*/ 1002157 h 1016153"/>
                <a:gd name="connsiteX141" fmla="*/ 782315 w 1011092"/>
                <a:gd name="connsiteY141" fmla="*/ 993501 h 1016153"/>
                <a:gd name="connsiteX142" fmla="*/ 897170 w 1011092"/>
                <a:gd name="connsiteY142" fmla="*/ 860769 h 1016153"/>
                <a:gd name="connsiteX143" fmla="*/ 898570 w 1011092"/>
                <a:gd name="connsiteY143" fmla="*/ 860769 h 1016153"/>
                <a:gd name="connsiteX144" fmla="*/ 898570 w 1011092"/>
                <a:gd name="connsiteY144" fmla="*/ 858873 h 1016153"/>
                <a:gd name="connsiteX145" fmla="*/ 900636 w 1011092"/>
                <a:gd name="connsiteY145" fmla="*/ 856077 h 1016153"/>
                <a:gd name="connsiteX146" fmla="*/ 898570 w 1011092"/>
                <a:gd name="connsiteY146" fmla="*/ 856087 h 1016153"/>
                <a:gd name="connsiteX147" fmla="*/ 898570 w 1011092"/>
                <a:gd name="connsiteY147" fmla="*/ 850390 h 1016153"/>
                <a:gd name="connsiteX148" fmla="*/ 856133 w 1011092"/>
                <a:gd name="connsiteY148" fmla="*/ 850390 h 1016153"/>
                <a:gd name="connsiteX149" fmla="*/ 856133 w 1011092"/>
                <a:gd name="connsiteY149" fmla="*/ 796379 h 1016153"/>
                <a:gd name="connsiteX150" fmla="*/ 816452 w 1011092"/>
                <a:gd name="connsiteY150" fmla="*/ 796379 h 1016153"/>
                <a:gd name="connsiteX151" fmla="*/ 816268 w 1011092"/>
                <a:gd name="connsiteY151" fmla="*/ 794910 h 1016153"/>
                <a:gd name="connsiteX152" fmla="*/ 816452 w 1011092"/>
                <a:gd name="connsiteY152" fmla="*/ 755137 h 1016153"/>
                <a:gd name="connsiteX153" fmla="*/ 817462 w 1011092"/>
                <a:gd name="connsiteY153" fmla="*/ 751371 h 1016153"/>
                <a:gd name="connsiteX154" fmla="*/ 821320 w 1011092"/>
                <a:gd name="connsiteY154" fmla="*/ 734929 h 1016153"/>
                <a:gd name="connsiteX155" fmla="*/ 823341 w 1011092"/>
                <a:gd name="connsiteY155" fmla="*/ 730979 h 1016153"/>
                <a:gd name="connsiteX156" fmla="*/ 863941 w 1011092"/>
                <a:gd name="connsiteY156" fmla="*/ 698279 h 1016153"/>
                <a:gd name="connsiteX157" fmla="*/ 870829 w 1011092"/>
                <a:gd name="connsiteY157" fmla="*/ 692859 h 1016153"/>
                <a:gd name="connsiteX158" fmla="*/ 933842 w 1011092"/>
                <a:gd name="connsiteY158" fmla="*/ 730336 h 1016153"/>
                <a:gd name="connsiteX159" fmla="*/ 1006682 w 1011092"/>
                <a:gd name="connsiteY159" fmla="*/ 733183 h 1016153"/>
                <a:gd name="connsiteX160" fmla="*/ 1005029 w 1011092"/>
                <a:gd name="connsiteY160" fmla="*/ 730887 h 1016153"/>
                <a:gd name="connsiteX161" fmla="*/ 999058 w 1011092"/>
                <a:gd name="connsiteY161" fmla="*/ 720324 h 1016153"/>
                <a:gd name="connsiteX162" fmla="*/ 997038 w 1011092"/>
                <a:gd name="connsiteY162" fmla="*/ 713251 h 1016153"/>
                <a:gd name="connsiteX163" fmla="*/ 969298 w 1011092"/>
                <a:gd name="connsiteY163" fmla="*/ 617814 h 1016153"/>
                <a:gd name="connsiteX164" fmla="*/ 971135 w 1011092"/>
                <a:gd name="connsiteY164" fmla="*/ 612303 h 1016153"/>
                <a:gd name="connsiteX165" fmla="*/ 1008611 w 1011092"/>
                <a:gd name="connsiteY165" fmla="*/ 582450 h 1016153"/>
                <a:gd name="connsiteX166" fmla="*/ 1011092 w 1011092"/>
                <a:gd name="connsiteY166" fmla="*/ 580337 h 1016153"/>
                <a:gd name="connsiteX167" fmla="*/ 985464 w 1011092"/>
                <a:gd name="connsiteY167" fmla="*/ 548280 h 1016153"/>
                <a:gd name="connsiteX168" fmla="*/ 961306 w 1011092"/>
                <a:gd name="connsiteY168" fmla="*/ 567570 h 1016153"/>
                <a:gd name="connsiteX169" fmla="*/ 961214 w 1011092"/>
                <a:gd name="connsiteY169" fmla="*/ 566192 h 1016153"/>
                <a:gd name="connsiteX170" fmla="*/ 970124 w 1011092"/>
                <a:gd name="connsiteY170" fmla="*/ 470571 h 1016153"/>
                <a:gd name="connsiteX171" fmla="*/ 973798 w 1011092"/>
                <a:gd name="connsiteY171" fmla="*/ 466530 h 1016153"/>
                <a:gd name="connsiteX172" fmla="*/ 988311 w 1011092"/>
                <a:gd name="connsiteY172" fmla="*/ 458354 h 1016153"/>
                <a:gd name="connsiteX173" fmla="*/ 993915 w 1011092"/>
                <a:gd name="connsiteY173" fmla="*/ 434380 h 1016153"/>
                <a:gd name="connsiteX174" fmla="*/ 992996 w 1011092"/>
                <a:gd name="connsiteY174" fmla="*/ 413162 h 1016153"/>
                <a:gd name="connsiteX175" fmla="*/ 993639 w 1011092"/>
                <a:gd name="connsiteY175" fmla="*/ 406916 h 1016153"/>
                <a:gd name="connsiteX176" fmla="*/ 965532 w 1011092"/>
                <a:gd name="connsiteY176" fmla="*/ 399200 h 1016153"/>
                <a:gd name="connsiteX177" fmla="*/ 602063 w 1011092"/>
                <a:gd name="connsiteY177" fmla="*/ 302477 h 1016153"/>
                <a:gd name="connsiteX178" fmla="*/ 252281 w 1011092"/>
                <a:gd name="connsiteY178" fmla="*/ 209520 h 1016153"/>
                <a:gd name="connsiteX179" fmla="*/ 183941 w 1011092"/>
                <a:gd name="connsiteY179" fmla="*/ 191150 h 1016153"/>
                <a:gd name="connsiteX180" fmla="*/ 180083 w 1011092"/>
                <a:gd name="connsiteY180" fmla="*/ 186098 h 1016153"/>
                <a:gd name="connsiteX181" fmla="*/ 180451 w 1011092"/>
                <a:gd name="connsiteY181" fmla="*/ 170850 h 1016153"/>
                <a:gd name="connsiteX182" fmla="*/ 182012 w 1011092"/>
                <a:gd name="connsiteY182" fmla="*/ 28934 h 1016153"/>
                <a:gd name="connsiteX183" fmla="*/ 184860 w 1011092"/>
                <a:gd name="connsiteY183" fmla="*/ 10839 h 1016153"/>
                <a:gd name="connsiteX184" fmla="*/ 187891 w 1011092"/>
                <a:gd name="connsiteY184" fmla="*/ 0 h 1016153"/>
                <a:gd name="connsiteX0" fmla="*/ 516363 w 1011092"/>
                <a:gd name="connsiteY0" fmla="*/ 728958 h 1016153"/>
                <a:gd name="connsiteX1" fmla="*/ 539786 w 1011092"/>
                <a:gd name="connsiteY1" fmla="*/ 850298 h 1016153"/>
                <a:gd name="connsiteX2" fmla="*/ 335318 w 1011092"/>
                <a:gd name="connsiteY2" fmla="*/ 850298 h 1016153"/>
                <a:gd name="connsiteX3" fmla="*/ 334950 w 1011092"/>
                <a:gd name="connsiteY3" fmla="*/ 849655 h 1016153"/>
                <a:gd name="connsiteX4" fmla="*/ 516363 w 1011092"/>
                <a:gd name="connsiteY4" fmla="*/ 728958 h 1016153"/>
                <a:gd name="connsiteX5" fmla="*/ 492940 w 1011092"/>
                <a:gd name="connsiteY5" fmla="*/ 726386 h 1016153"/>
                <a:gd name="connsiteX6" fmla="*/ 493859 w 1011092"/>
                <a:gd name="connsiteY6" fmla="*/ 726478 h 1016153"/>
                <a:gd name="connsiteX7" fmla="*/ 494226 w 1011092"/>
                <a:gd name="connsiteY7" fmla="*/ 727213 h 1016153"/>
                <a:gd name="connsiteX8" fmla="*/ 314191 w 1011092"/>
                <a:gd name="connsiteY8" fmla="*/ 846899 h 1016153"/>
                <a:gd name="connsiteX9" fmla="*/ 313640 w 1011092"/>
                <a:gd name="connsiteY9" fmla="*/ 846440 h 1016153"/>
                <a:gd name="connsiteX10" fmla="*/ 317406 w 1011092"/>
                <a:gd name="connsiteY10" fmla="*/ 824211 h 1016153"/>
                <a:gd name="connsiteX11" fmla="*/ 334123 w 1011092"/>
                <a:gd name="connsiteY11" fmla="*/ 728591 h 1016153"/>
                <a:gd name="connsiteX12" fmla="*/ 336604 w 1011092"/>
                <a:gd name="connsiteY12" fmla="*/ 726386 h 1016153"/>
                <a:gd name="connsiteX13" fmla="*/ 492940 w 1011092"/>
                <a:gd name="connsiteY13" fmla="*/ 726386 h 1016153"/>
                <a:gd name="connsiteX14" fmla="*/ 784762 w 1011092"/>
                <a:gd name="connsiteY14" fmla="*/ 726202 h 1016153"/>
                <a:gd name="connsiteX15" fmla="*/ 795509 w 1011092"/>
                <a:gd name="connsiteY15" fmla="*/ 736674 h 1016153"/>
                <a:gd name="connsiteX16" fmla="*/ 784762 w 1011092"/>
                <a:gd name="connsiteY16" fmla="*/ 746870 h 1016153"/>
                <a:gd name="connsiteX17" fmla="*/ 774198 w 1011092"/>
                <a:gd name="connsiteY17" fmla="*/ 736215 h 1016153"/>
                <a:gd name="connsiteX18" fmla="*/ 784762 w 1011092"/>
                <a:gd name="connsiteY18" fmla="*/ 726202 h 1016153"/>
                <a:gd name="connsiteX19" fmla="*/ 928330 w 1011092"/>
                <a:gd name="connsiteY19" fmla="*/ 610006 h 1016153"/>
                <a:gd name="connsiteX20" fmla="*/ 939353 w 1011092"/>
                <a:gd name="connsiteY20" fmla="*/ 620019 h 1016153"/>
                <a:gd name="connsiteX21" fmla="*/ 928974 w 1011092"/>
                <a:gd name="connsiteY21" fmla="*/ 630949 h 1016153"/>
                <a:gd name="connsiteX22" fmla="*/ 917859 w 1011092"/>
                <a:gd name="connsiteY22" fmla="*/ 620845 h 1016153"/>
                <a:gd name="connsiteX23" fmla="*/ 928330 w 1011092"/>
                <a:gd name="connsiteY23" fmla="*/ 610006 h 1016153"/>
                <a:gd name="connsiteX24" fmla="*/ 358465 w 1011092"/>
                <a:gd name="connsiteY24" fmla="*/ 590166 h 1016153"/>
                <a:gd name="connsiteX25" fmla="*/ 499278 w 1011092"/>
                <a:gd name="connsiteY25" fmla="*/ 711506 h 1016153"/>
                <a:gd name="connsiteX26" fmla="*/ 499002 w 1011092"/>
                <a:gd name="connsiteY26" fmla="*/ 712149 h 1016153"/>
                <a:gd name="connsiteX27" fmla="*/ 337338 w 1011092"/>
                <a:gd name="connsiteY27" fmla="*/ 712149 h 1016153"/>
                <a:gd name="connsiteX28" fmla="*/ 358465 w 1011092"/>
                <a:gd name="connsiteY28" fmla="*/ 590166 h 1016153"/>
                <a:gd name="connsiteX29" fmla="*/ 486602 w 1011092"/>
                <a:gd name="connsiteY29" fmla="*/ 586492 h 1016153"/>
                <a:gd name="connsiteX30" fmla="*/ 489909 w 1011092"/>
                <a:gd name="connsiteY30" fmla="*/ 589339 h 1016153"/>
                <a:gd name="connsiteX31" fmla="*/ 511127 w 1011092"/>
                <a:gd name="connsiteY31" fmla="*/ 700942 h 1016153"/>
                <a:gd name="connsiteX32" fmla="*/ 511311 w 1011092"/>
                <a:gd name="connsiteY32" fmla="*/ 703331 h 1016153"/>
                <a:gd name="connsiteX33" fmla="*/ 376560 w 1011092"/>
                <a:gd name="connsiteY33" fmla="*/ 587318 h 1016153"/>
                <a:gd name="connsiteX34" fmla="*/ 376836 w 1011092"/>
                <a:gd name="connsiteY34" fmla="*/ 586767 h 1016153"/>
                <a:gd name="connsiteX35" fmla="*/ 379500 w 1011092"/>
                <a:gd name="connsiteY35" fmla="*/ 586492 h 1016153"/>
                <a:gd name="connsiteX36" fmla="*/ 486602 w 1011092"/>
                <a:gd name="connsiteY36" fmla="*/ 586492 h 1016153"/>
                <a:gd name="connsiteX37" fmla="*/ 462904 w 1011092"/>
                <a:gd name="connsiteY37" fmla="*/ 453302 h 1016153"/>
                <a:gd name="connsiteX38" fmla="*/ 464006 w 1011092"/>
                <a:gd name="connsiteY38" fmla="*/ 453486 h 1016153"/>
                <a:gd name="connsiteX39" fmla="*/ 486510 w 1011092"/>
                <a:gd name="connsiteY39" fmla="*/ 572438 h 1016153"/>
                <a:gd name="connsiteX40" fmla="*/ 377846 w 1011092"/>
                <a:gd name="connsiteY40" fmla="*/ 572438 h 1016153"/>
                <a:gd name="connsiteX41" fmla="*/ 462904 w 1011092"/>
                <a:gd name="connsiteY41" fmla="*/ 453302 h 1016153"/>
                <a:gd name="connsiteX42" fmla="*/ 389236 w 1011092"/>
                <a:gd name="connsiteY42" fmla="*/ 429145 h 1016153"/>
                <a:gd name="connsiteX43" fmla="*/ 457117 w 1011092"/>
                <a:gd name="connsiteY43" fmla="*/ 429237 h 1016153"/>
                <a:gd name="connsiteX44" fmla="*/ 459413 w 1011092"/>
                <a:gd name="connsiteY44" fmla="*/ 431533 h 1016153"/>
                <a:gd name="connsiteX45" fmla="*/ 457852 w 1011092"/>
                <a:gd name="connsiteY45" fmla="*/ 436401 h 1016153"/>
                <a:gd name="connsiteX46" fmla="*/ 364252 w 1011092"/>
                <a:gd name="connsiteY46" fmla="*/ 567478 h 1016153"/>
                <a:gd name="connsiteX47" fmla="*/ 362598 w 1011092"/>
                <a:gd name="connsiteY47" fmla="*/ 569682 h 1016153"/>
                <a:gd name="connsiteX48" fmla="*/ 362139 w 1011092"/>
                <a:gd name="connsiteY48" fmla="*/ 569499 h 1016153"/>
                <a:gd name="connsiteX49" fmla="*/ 365446 w 1011092"/>
                <a:gd name="connsiteY49" fmla="*/ 548831 h 1016153"/>
                <a:gd name="connsiteX50" fmla="*/ 383725 w 1011092"/>
                <a:gd name="connsiteY50" fmla="*/ 444944 h 1016153"/>
                <a:gd name="connsiteX51" fmla="*/ 386389 w 1011092"/>
                <a:gd name="connsiteY51" fmla="*/ 431533 h 1016153"/>
                <a:gd name="connsiteX52" fmla="*/ 389236 w 1011092"/>
                <a:gd name="connsiteY52" fmla="*/ 429145 h 1016153"/>
                <a:gd name="connsiteX53" fmla="*/ 441501 w 1011092"/>
                <a:gd name="connsiteY53" fmla="*/ 308999 h 1016153"/>
                <a:gd name="connsiteX54" fmla="*/ 466210 w 1011092"/>
                <a:gd name="connsiteY54" fmla="*/ 315153 h 1016153"/>
                <a:gd name="connsiteX55" fmla="*/ 608585 w 1011092"/>
                <a:gd name="connsiteY55" fmla="*/ 348313 h 1016153"/>
                <a:gd name="connsiteX56" fmla="*/ 808828 w 1011092"/>
                <a:gd name="connsiteY56" fmla="*/ 400486 h 1016153"/>
                <a:gd name="connsiteX57" fmla="*/ 904724 w 1011092"/>
                <a:gd name="connsiteY57" fmla="*/ 435115 h 1016153"/>
                <a:gd name="connsiteX58" fmla="*/ 953958 w 1011092"/>
                <a:gd name="connsiteY58" fmla="*/ 462672 h 1016153"/>
                <a:gd name="connsiteX59" fmla="*/ 956346 w 1011092"/>
                <a:gd name="connsiteY59" fmla="*/ 467907 h 1016153"/>
                <a:gd name="connsiteX60" fmla="*/ 952304 w 1011092"/>
                <a:gd name="connsiteY60" fmla="*/ 510344 h 1016153"/>
                <a:gd name="connsiteX61" fmla="*/ 946334 w 1011092"/>
                <a:gd name="connsiteY61" fmla="*/ 572989 h 1016153"/>
                <a:gd name="connsiteX62" fmla="*/ 939629 w 1011092"/>
                <a:gd name="connsiteY62" fmla="*/ 585022 h 1016153"/>
                <a:gd name="connsiteX63" fmla="*/ 939445 w 1011092"/>
                <a:gd name="connsiteY63" fmla="*/ 585206 h 1016153"/>
                <a:gd name="connsiteX64" fmla="*/ 931913 w 1011092"/>
                <a:gd name="connsiteY64" fmla="*/ 585940 h 1016153"/>
                <a:gd name="connsiteX65" fmla="*/ 848876 w 1011092"/>
                <a:gd name="connsiteY65" fmla="*/ 542677 h 1016153"/>
                <a:gd name="connsiteX66" fmla="*/ 836109 w 1011092"/>
                <a:gd name="connsiteY66" fmla="*/ 532849 h 1016153"/>
                <a:gd name="connsiteX67" fmla="*/ 845753 w 1011092"/>
                <a:gd name="connsiteY67" fmla="*/ 660159 h 1016153"/>
                <a:gd name="connsiteX68" fmla="*/ 796611 w 1011092"/>
                <a:gd name="connsiteY68" fmla="*/ 699656 h 1016153"/>
                <a:gd name="connsiteX69" fmla="*/ 793121 w 1011092"/>
                <a:gd name="connsiteY69" fmla="*/ 700667 h 1016153"/>
                <a:gd name="connsiteX70" fmla="*/ 758675 w 1011092"/>
                <a:gd name="connsiteY70" fmla="*/ 713618 h 1016153"/>
                <a:gd name="connsiteX71" fmla="*/ 751602 w 1011092"/>
                <a:gd name="connsiteY71" fmla="*/ 732265 h 1016153"/>
                <a:gd name="connsiteX72" fmla="*/ 748020 w 1011092"/>
                <a:gd name="connsiteY72" fmla="*/ 739154 h 1016153"/>
                <a:gd name="connsiteX73" fmla="*/ 698970 w 1011092"/>
                <a:gd name="connsiteY73" fmla="*/ 778192 h 1016153"/>
                <a:gd name="connsiteX74" fmla="*/ 691897 w 1011092"/>
                <a:gd name="connsiteY74" fmla="*/ 784163 h 1016153"/>
                <a:gd name="connsiteX75" fmla="*/ 717432 w 1011092"/>
                <a:gd name="connsiteY75" fmla="*/ 816220 h 1016153"/>
                <a:gd name="connsiteX76" fmla="*/ 762533 w 1011092"/>
                <a:gd name="connsiteY76" fmla="*/ 780029 h 1016153"/>
                <a:gd name="connsiteX77" fmla="*/ 762533 w 1011092"/>
                <a:gd name="connsiteY77" fmla="*/ 850482 h 1016153"/>
                <a:gd name="connsiteX78" fmla="*/ 554023 w 1011092"/>
                <a:gd name="connsiteY78" fmla="*/ 850482 h 1016153"/>
                <a:gd name="connsiteX79" fmla="*/ 473651 w 1011092"/>
                <a:gd name="connsiteY79" fmla="*/ 429696 h 1016153"/>
                <a:gd name="connsiteX80" fmla="*/ 492021 w 1011092"/>
                <a:gd name="connsiteY80" fmla="*/ 429696 h 1016153"/>
                <a:gd name="connsiteX81" fmla="*/ 492021 w 1011092"/>
                <a:gd name="connsiteY81" fmla="*/ 366041 h 1016153"/>
                <a:gd name="connsiteX82" fmla="*/ 464189 w 1011092"/>
                <a:gd name="connsiteY82" fmla="*/ 366041 h 1016153"/>
                <a:gd name="connsiteX83" fmla="*/ 464189 w 1011092"/>
                <a:gd name="connsiteY83" fmla="*/ 337658 h 1016153"/>
                <a:gd name="connsiteX84" fmla="*/ 441501 w 1011092"/>
                <a:gd name="connsiteY84" fmla="*/ 337658 h 1016153"/>
                <a:gd name="connsiteX85" fmla="*/ 441501 w 1011092"/>
                <a:gd name="connsiteY85" fmla="*/ 308999 h 1016153"/>
                <a:gd name="connsiteX86" fmla="*/ 168418 w 1011092"/>
                <a:gd name="connsiteY86" fmla="*/ 235975 h 1016153"/>
                <a:gd name="connsiteX87" fmla="*/ 311986 w 1011092"/>
                <a:gd name="connsiteY87" fmla="*/ 274094 h 1016153"/>
                <a:gd name="connsiteX88" fmla="*/ 400167 w 1011092"/>
                <a:gd name="connsiteY88" fmla="*/ 297425 h 1016153"/>
                <a:gd name="connsiteX89" fmla="*/ 403106 w 1011092"/>
                <a:gd name="connsiteY89" fmla="*/ 301283 h 1016153"/>
                <a:gd name="connsiteX90" fmla="*/ 403198 w 1011092"/>
                <a:gd name="connsiteY90" fmla="*/ 334167 h 1016153"/>
                <a:gd name="connsiteX91" fmla="*/ 403198 w 1011092"/>
                <a:gd name="connsiteY91" fmla="*/ 337106 h 1016153"/>
                <a:gd name="connsiteX92" fmla="*/ 382163 w 1011092"/>
                <a:gd name="connsiteY92" fmla="*/ 337106 h 1016153"/>
                <a:gd name="connsiteX93" fmla="*/ 382163 w 1011092"/>
                <a:gd name="connsiteY93" fmla="*/ 365581 h 1016153"/>
                <a:gd name="connsiteX94" fmla="*/ 353688 w 1011092"/>
                <a:gd name="connsiteY94" fmla="*/ 365581 h 1016153"/>
                <a:gd name="connsiteX95" fmla="*/ 353688 w 1011092"/>
                <a:gd name="connsiteY95" fmla="*/ 368521 h 1016153"/>
                <a:gd name="connsiteX96" fmla="*/ 353596 w 1011092"/>
                <a:gd name="connsiteY96" fmla="*/ 425930 h 1016153"/>
                <a:gd name="connsiteX97" fmla="*/ 356812 w 1011092"/>
                <a:gd name="connsiteY97" fmla="*/ 429328 h 1016153"/>
                <a:gd name="connsiteX98" fmla="*/ 366548 w 1011092"/>
                <a:gd name="connsiteY98" fmla="*/ 429237 h 1016153"/>
                <a:gd name="connsiteX99" fmla="*/ 372519 w 1011092"/>
                <a:gd name="connsiteY99" fmla="*/ 429237 h 1016153"/>
                <a:gd name="connsiteX100" fmla="*/ 371049 w 1011092"/>
                <a:gd name="connsiteY100" fmla="*/ 439065 h 1016153"/>
                <a:gd name="connsiteX101" fmla="*/ 353045 w 1011092"/>
                <a:gd name="connsiteY101" fmla="*/ 541115 h 1016153"/>
                <a:gd name="connsiteX102" fmla="*/ 333297 w 1011092"/>
                <a:gd name="connsiteY102" fmla="*/ 653821 h 1016153"/>
                <a:gd name="connsiteX103" fmla="*/ 313548 w 1011092"/>
                <a:gd name="connsiteY103" fmla="*/ 765700 h 1016153"/>
                <a:gd name="connsiteX104" fmla="*/ 300597 w 1011092"/>
                <a:gd name="connsiteY104" fmla="*/ 840837 h 1016153"/>
                <a:gd name="connsiteX105" fmla="*/ 298208 w 1011092"/>
                <a:gd name="connsiteY105" fmla="*/ 849747 h 1016153"/>
                <a:gd name="connsiteX106" fmla="*/ 289390 w 1011092"/>
                <a:gd name="connsiteY106" fmla="*/ 850390 h 1016153"/>
                <a:gd name="connsiteX107" fmla="*/ 125062 w 1011092"/>
                <a:gd name="connsiteY107" fmla="*/ 850482 h 1016153"/>
                <a:gd name="connsiteX108" fmla="*/ 121388 w 1011092"/>
                <a:gd name="connsiteY108" fmla="*/ 850482 h 1016153"/>
                <a:gd name="connsiteX109" fmla="*/ 119643 w 1011092"/>
                <a:gd name="connsiteY109" fmla="*/ 835234 h 1016153"/>
                <a:gd name="connsiteX110" fmla="*/ 108621 w 1011092"/>
                <a:gd name="connsiteY110" fmla="*/ 734010 h 1016153"/>
                <a:gd name="connsiteX111" fmla="*/ 97874 w 1011092"/>
                <a:gd name="connsiteY111" fmla="*/ 636185 h 1016153"/>
                <a:gd name="connsiteX112" fmla="*/ 92822 w 1011092"/>
                <a:gd name="connsiteY112" fmla="*/ 590900 h 1016153"/>
                <a:gd name="connsiteX113" fmla="*/ 93648 w 1011092"/>
                <a:gd name="connsiteY113" fmla="*/ 582450 h 1016153"/>
                <a:gd name="connsiteX114" fmla="*/ 93740 w 1011092"/>
                <a:gd name="connsiteY114" fmla="*/ 577398 h 1016153"/>
                <a:gd name="connsiteX115" fmla="*/ 88504 w 1011092"/>
                <a:gd name="connsiteY115" fmla="*/ 551954 h 1016153"/>
                <a:gd name="connsiteX116" fmla="*/ 80237 w 1011092"/>
                <a:gd name="connsiteY116" fmla="*/ 477185 h 1016153"/>
                <a:gd name="connsiteX117" fmla="*/ 73440 w 1011092"/>
                <a:gd name="connsiteY117" fmla="*/ 414356 h 1016153"/>
                <a:gd name="connsiteX118" fmla="*/ 74542 w 1011092"/>
                <a:gd name="connsiteY118" fmla="*/ 402690 h 1016153"/>
                <a:gd name="connsiteX119" fmla="*/ 79227 w 1011092"/>
                <a:gd name="connsiteY119" fmla="*/ 386524 h 1016153"/>
                <a:gd name="connsiteX120" fmla="*/ 83360 w 1011092"/>
                <a:gd name="connsiteY120" fmla="*/ 377155 h 1016153"/>
                <a:gd name="connsiteX121" fmla="*/ 164835 w 1011092"/>
                <a:gd name="connsiteY121" fmla="*/ 237077 h 1016153"/>
                <a:gd name="connsiteX122" fmla="*/ 168418 w 1011092"/>
                <a:gd name="connsiteY122" fmla="*/ 235975 h 1016153"/>
                <a:gd name="connsiteX123" fmla="*/ 187891 w 1011092"/>
                <a:gd name="connsiteY123" fmla="*/ 0 h 1016153"/>
                <a:gd name="connsiteX124" fmla="*/ 187340 w 1011092"/>
                <a:gd name="connsiteY124" fmla="*/ 92 h 1016153"/>
                <a:gd name="connsiteX125" fmla="*/ 179716 w 1011092"/>
                <a:gd name="connsiteY125" fmla="*/ 2021 h 1016153"/>
                <a:gd name="connsiteX126" fmla="*/ 93373 w 1011092"/>
                <a:gd name="connsiteY126" fmla="*/ 45652 h 1016153"/>
                <a:gd name="connsiteX127" fmla="*/ 7397 w 1011092"/>
                <a:gd name="connsiteY127" fmla="*/ 297058 h 1016153"/>
                <a:gd name="connsiteX128" fmla="*/ 67286 w 1011092"/>
                <a:gd name="connsiteY128" fmla="*/ 405171 h 1016153"/>
                <a:gd name="connsiteX129" fmla="*/ 70960 w 1011092"/>
                <a:gd name="connsiteY129" fmla="*/ 412794 h 1016153"/>
                <a:gd name="connsiteX130" fmla="*/ 75553 w 1011092"/>
                <a:gd name="connsiteY130" fmla="*/ 454129 h 1016153"/>
                <a:gd name="connsiteX131" fmla="*/ 85014 w 1011092"/>
                <a:gd name="connsiteY131" fmla="*/ 539095 h 1016153"/>
                <a:gd name="connsiteX132" fmla="*/ 84555 w 1011092"/>
                <a:gd name="connsiteY132" fmla="*/ 556823 h 1016153"/>
                <a:gd name="connsiteX133" fmla="*/ 80972 w 1011092"/>
                <a:gd name="connsiteY133" fmla="*/ 569774 h 1016153"/>
                <a:gd name="connsiteX134" fmla="*/ 78768 w 1011092"/>
                <a:gd name="connsiteY134" fmla="*/ 574183 h 1016153"/>
                <a:gd name="connsiteX135" fmla="*/ 78308 w 1011092"/>
                <a:gd name="connsiteY135" fmla="*/ 584287 h 1016153"/>
                <a:gd name="connsiteX136" fmla="*/ 87678 w 1011092"/>
                <a:gd name="connsiteY136" fmla="*/ 587778 h 1016153"/>
                <a:gd name="connsiteX137" fmla="*/ 90341 w 1011092"/>
                <a:gd name="connsiteY137" fmla="*/ 587226 h 1016153"/>
                <a:gd name="connsiteX138" fmla="*/ 119367 w 1011092"/>
                <a:gd name="connsiteY138" fmla="*/ 850482 h 1016153"/>
                <a:gd name="connsiteX139" fmla="*/ 112553 w 1011092"/>
                <a:gd name="connsiteY139" fmla="*/ 857626 h 1016153"/>
                <a:gd name="connsiteX140" fmla="*/ 677468 w 1011092"/>
                <a:gd name="connsiteY140" fmla="*/ 1002157 h 1016153"/>
                <a:gd name="connsiteX141" fmla="*/ 782315 w 1011092"/>
                <a:gd name="connsiteY141" fmla="*/ 993501 h 1016153"/>
                <a:gd name="connsiteX142" fmla="*/ 897170 w 1011092"/>
                <a:gd name="connsiteY142" fmla="*/ 860769 h 1016153"/>
                <a:gd name="connsiteX143" fmla="*/ 898570 w 1011092"/>
                <a:gd name="connsiteY143" fmla="*/ 860769 h 1016153"/>
                <a:gd name="connsiteX144" fmla="*/ 898570 w 1011092"/>
                <a:gd name="connsiteY144" fmla="*/ 858873 h 1016153"/>
                <a:gd name="connsiteX145" fmla="*/ 900636 w 1011092"/>
                <a:gd name="connsiteY145" fmla="*/ 856077 h 1016153"/>
                <a:gd name="connsiteX146" fmla="*/ 898570 w 1011092"/>
                <a:gd name="connsiteY146" fmla="*/ 856087 h 1016153"/>
                <a:gd name="connsiteX147" fmla="*/ 898570 w 1011092"/>
                <a:gd name="connsiteY147" fmla="*/ 850390 h 1016153"/>
                <a:gd name="connsiteX148" fmla="*/ 856133 w 1011092"/>
                <a:gd name="connsiteY148" fmla="*/ 850390 h 1016153"/>
                <a:gd name="connsiteX149" fmla="*/ 856133 w 1011092"/>
                <a:gd name="connsiteY149" fmla="*/ 796379 h 1016153"/>
                <a:gd name="connsiteX150" fmla="*/ 816452 w 1011092"/>
                <a:gd name="connsiteY150" fmla="*/ 796379 h 1016153"/>
                <a:gd name="connsiteX151" fmla="*/ 816268 w 1011092"/>
                <a:gd name="connsiteY151" fmla="*/ 794910 h 1016153"/>
                <a:gd name="connsiteX152" fmla="*/ 816452 w 1011092"/>
                <a:gd name="connsiteY152" fmla="*/ 755137 h 1016153"/>
                <a:gd name="connsiteX153" fmla="*/ 817462 w 1011092"/>
                <a:gd name="connsiteY153" fmla="*/ 751371 h 1016153"/>
                <a:gd name="connsiteX154" fmla="*/ 821320 w 1011092"/>
                <a:gd name="connsiteY154" fmla="*/ 734929 h 1016153"/>
                <a:gd name="connsiteX155" fmla="*/ 823341 w 1011092"/>
                <a:gd name="connsiteY155" fmla="*/ 730979 h 1016153"/>
                <a:gd name="connsiteX156" fmla="*/ 863941 w 1011092"/>
                <a:gd name="connsiteY156" fmla="*/ 698279 h 1016153"/>
                <a:gd name="connsiteX157" fmla="*/ 870829 w 1011092"/>
                <a:gd name="connsiteY157" fmla="*/ 692859 h 1016153"/>
                <a:gd name="connsiteX158" fmla="*/ 933842 w 1011092"/>
                <a:gd name="connsiteY158" fmla="*/ 730336 h 1016153"/>
                <a:gd name="connsiteX159" fmla="*/ 1006682 w 1011092"/>
                <a:gd name="connsiteY159" fmla="*/ 733183 h 1016153"/>
                <a:gd name="connsiteX160" fmla="*/ 1005029 w 1011092"/>
                <a:gd name="connsiteY160" fmla="*/ 730887 h 1016153"/>
                <a:gd name="connsiteX161" fmla="*/ 999058 w 1011092"/>
                <a:gd name="connsiteY161" fmla="*/ 720324 h 1016153"/>
                <a:gd name="connsiteX162" fmla="*/ 997038 w 1011092"/>
                <a:gd name="connsiteY162" fmla="*/ 713251 h 1016153"/>
                <a:gd name="connsiteX163" fmla="*/ 969298 w 1011092"/>
                <a:gd name="connsiteY163" fmla="*/ 617814 h 1016153"/>
                <a:gd name="connsiteX164" fmla="*/ 971135 w 1011092"/>
                <a:gd name="connsiteY164" fmla="*/ 612303 h 1016153"/>
                <a:gd name="connsiteX165" fmla="*/ 1008611 w 1011092"/>
                <a:gd name="connsiteY165" fmla="*/ 582450 h 1016153"/>
                <a:gd name="connsiteX166" fmla="*/ 1011092 w 1011092"/>
                <a:gd name="connsiteY166" fmla="*/ 580337 h 1016153"/>
                <a:gd name="connsiteX167" fmla="*/ 985464 w 1011092"/>
                <a:gd name="connsiteY167" fmla="*/ 548280 h 1016153"/>
                <a:gd name="connsiteX168" fmla="*/ 961306 w 1011092"/>
                <a:gd name="connsiteY168" fmla="*/ 567570 h 1016153"/>
                <a:gd name="connsiteX169" fmla="*/ 961214 w 1011092"/>
                <a:gd name="connsiteY169" fmla="*/ 566192 h 1016153"/>
                <a:gd name="connsiteX170" fmla="*/ 970124 w 1011092"/>
                <a:gd name="connsiteY170" fmla="*/ 470571 h 1016153"/>
                <a:gd name="connsiteX171" fmla="*/ 973798 w 1011092"/>
                <a:gd name="connsiteY171" fmla="*/ 466530 h 1016153"/>
                <a:gd name="connsiteX172" fmla="*/ 988311 w 1011092"/>
                <a:gd name="connsiteY172" fmla="*/ 458354 h 1016153"/>
                <a:gd name="connsiteX173" fmla="*/ 993915 w 1011092"/>
                <a:gd name="connsiteY173" fmla="*/ 434380 h 1016153"/>
                <a:gd name="connsiteX174" fmla="*/ 992996 w 1011092"/>
                <a:gd name="connsiteY174" fmla="*/ 413162 h 1016153"/>
                <a:gd name="connsiteX175" fmla="*/ 993639 w 1011092"/>
                <a:gd name="connsiteY175" fmla="*/ 406916 h 1016153"/>
                <a:gd name="connsiteX176" fmla="*/ 965532 w 1011092"/>
                <a:gd name="connsiteY176" fmla="*/ 399200 h 1016153"/>
                <a:gd name="connsiteX177" fmla="*/ 602063 w 1011092"/>
                <a:gd name="connsiteY177" fmla="*/ 302477 h 1016153"/>
                <a:gd name="connsiteX178" fmla="*/ 252281 w 1011092"/>
                <a:gd name="connsiteY178" fmla="*/ 209520 h 1016153"/>
                <a:gd name="connsiteX179" fmla="*/ 183941 w 1011092"/>
                <a:gd name="connsiteY179" fmla="*/ 191150 h 1016153"/>
                <a:gd name="connsiteX180" fmla="*/ 180083 w 1011092"/>
                <a:gd name="connsiteY180" fmla="*/ 186098 h 1016153"/>
                <a:gd name="connsiteX181" fmla="*/ 180451 w 1011092"/>
                <a:gd name="connsiteY181" fmla="*/ 170850 h 1016153"/>
                <a:gd name="connsiteX182" fmla="*/ 182012 w 1011092"/>
                <a:gd name="connsiteY182" fmla="*/ 28934 h 1016153"/>
                <a:gd name="connsiteX183" fmla="*/ 184860 w 1011092"/>
                <a:gd name="connsiteY183" fmla="*/ 10839 h 1016153"/>
                <a:gd name="connsiteX184" fmla="*/ 187891 w 1011092"/>
                <a:gd name="connsiteY184" fmla="*/ 0 h 10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011092" h="1016153">
                  <a:moveTo>
                    <a:pt x="516363" y="728958"/>
                  </a:moveTo>
                  <a:cubicBezTo>
                    <a:pt x="524262" y="769741"/>
                    <a:pt x="531978" y="809790"/>
                    <a:pt x="539786" y="850298"/>
                  </a:cubicBezTo>
                  <a:lnTo>
                    <a:pt x="335318" y="850298"/>
                  </a:lnTo>
                  <a:cubicBezTo>
                    <a:pt x="335226" y="850114"/>
                    <a:pt x="335042" y="849839"/>
                    <a:pt x="334950" y="849655"/>
                  </a:cubicBezTo>
                  <a:lnTo>
                    <a:pt x="516363" y="728958"/>
                  </a:lnTo>
                  <a:close/>
                  <a:moveTo>
                    <a:pt x="492940" y="726386"/>
                  </a:moveTo>
                  <a:cubicBezTo>
                    <a:pt x="493216" y="726386"/>
                    <a:pt x="493583" y="726478"/>
                    <a:pt x="493859" y="726478"/>
                  </a:cubicBezTo>
                  <a:cubicBezTo>
                    <a:pt x="494042" y="726754"/>
                    <a:pt x="494134" y="726937"/>
                    <a:pt x="494226" y="727213"/>
                  </a:cubicBezTo>
                  <a:lnTo>
                    <a:pt x="314191" y="846899"/>
                  </a:lnTo>
                  <a:cubicBezTo>
                    <a:pt x="314007" y="846716"/>
                    <a:pt x="313824" y="846624"/>
                    <a:pt x="313640" y="846440"/>
                  </a:cubicBezTo>
                  <a:cubicBezTo>
                    <a:pt x="314926" y="839000"/>
                    <a:pt x="316212" y="831560"/>
                    <a:pt x="317406" y="824211"/>
                  </a:cubicBezTo>
                  <a:cubicBezTo>
                    <a:pt x="323009" y="792338"/>
                    <a:pt x="328612" y="760464"/>
                    <a:pt x="334123" y="728591"/>
                  </a:cubicBezTo>
                  <a:cubicBezTo>
                    <a:pt x="334399" y="726937"/>
                    <a:pt x="334950" y="726386"/>
                    <a:pt x="336604" y="726386"/>
                  </a:cubicBezTo>
                  <a:lnTo>
                    <a:pt x="492940" y="726386"/>
                  </a:lnTo>
                  <a:close/>
                  <a:moveTo>
                    <a:pt x="784762" y="726202"/>
                  </a:moveTo>
                  <a:cubicBezTo>
                    <a:pt x="791100" y="726202"/>
                    <a:pt x="795509" y="730428"/>
                    <a:pt x="795509" y="736674"/>
                  </a:cubicBezTo>
                  <a:cubicBezTo>
                    <a:pt x="795509" y="742553"/>
                    <a:pt x="791008" y="746870"/>
                    <a:pt x="784762" y="746870"/>
                  </a:cubicBezTo>
                  <a:cubicBezTo>
                    <a:pt x="778516" y="746870"/>
                    <a:pt x="774290" y="742553"/>
                    <a:pt x="774198" y="736215"/>
                  </a:cubicBezTo>
                  <a:cubicBezTo>
                    <a:pt x="774107" y="730428"/>
                    <a:pt x="778607" y="726202"/>
                    <a:pt x="784762" y="726202"/>
                  </a:cubicBezTo>
                  <a:close/>
                  <a:moveTo>
                    <a:pt x="928330" y="610006"/>
                  </a:moveTo>
                  <a:cubicBezTo>
                    <a:pt x="934393" y="610006"/>
                    <a:pt x="939353" y="614507"/>
                    <a:pt x="939353" y="620019"/>
                  </a:cubicBezTo>
                  <a:cubicBezTo>
                    <a:pt x="939353" y="626173"/>
                    <a:pt x="934852" y="630857"/>
                    <a:pt x="928974" y="630949"/>
                  </a:cubicBezTo>
                  <a:cubicBezTo>
                    <a:pt x="922819" y="630949"/>
                    <a:pt x="917859" y="626448"/>
                    <a:pt x="917859" y="620845"/>
                  </a:cubicBezTo>
                  <a:cubicBezTo>
                    <a:pt x="917859" y="614691"/>
                    <a:pt x="922452" y="610006"/>
                    <a:pt x="928330" y="610006"/>
                  </a:cubicBezTo>
                  <a:close/>
                  <a:moveTo>
                    <a:pt x="358465" y="590166"/>
                  </a:moveTo>
                  <a:lnTo>
                    <a:pt x="499278" y="711506"/>
                  </a:lnTo>
                  <a:cubicBezTo>
                    <a:pt x="499186" y="711689"/>
                    <a:pt x="499094" y="711965"/>
                    <a:pt x="499002" y="712149"/>
                  </a:cubicBezTo>
                  <a:lnTo>
                    <a:pt x="337338" y="712149"/>
                  </a:lnTo>
                  <a:cubicBezTo>
                    <a:pt x="344319" y="671733"/>
                    <a:pt x="351300" y="631317"/>
                    <a:pt x="358465" y="590166"/>
                  </a:cubicBezTo>
                  <a:close/>
                  <a:moveTo>
                    <a:pt x="486602" y="586492"/>
                  </a:moveTo>
                  <a:cubicBezTo>
                    <a:pt x="488807" y="586492"/>
                    <a:pt x="489541" y="587135"/>
                    <a:pt x="489909" y="589339"/>
                  </a:cubicBezTo>
                  <a:cubicBezTo>
                    <a:pt x="496890" y="626540"/>
                    <a:pt x="504054" y="663741"/>
                    <a:pt x="511127" y="700942"/>
                  </a:cubicBezTo>
                  <a:cubicBezTo>
                    <a:pt x="511219" y="701494"/>
                    <a:pt x="511219" y="701953"/>
                    <a:pt x="511311" y="703331"/>
                  </a:cubicBezTo>
                  <a:lnTo>
                    <a:pt x="376560" y="587318"/>
                  </a:lnTo>
                  <a:lnTo>
                    <a:pt x="376836" y="586767"/>
                  </a:lnTo>
                  <a:cubicBezTo>
                    <a:pt x="377662" y="586675"/>
                    <a:pt x="378489" y="586675"/>
                    <a:pt x="379500" y="586492"/>
                  </a:cubicBezTo>
                  <a:lnTo>
                    <a:pt x="486602" y="586492"/>
                  </a:lnTo>
                  <a:close/>
                  <a:moveTo>
                    <a:pt x="462904" y="453302"/>
                  </a:moveTo>
                  <a:cubicBezTo>
                    <a:pt x="463271" y="453394"/>
                    <a:pt x="463638" y="453394"/>
                    <a:pt x="464006" y="453486"/>
                  </a:cubicBezTo>
                  <a:cubicBezTo>
                    <a:pt x="471446" y="492984"/>
                    <a:pt x="478978" y="532573"/>
                    <a:pt x="486510" y="572438"/>
                  </a:cubicBezTo>
                  <a:lnTo>
                    <a:pt x="377846" y="572438"/>
                  </a:lnTo>
                  <a:lnTo>
                    <a:pt x="462904" y="453302"/>
                  </a:lnTo>
                  <a:close/>
                  <a:moveTo>
                    <a:pt x="389236" y="429145"/>
                  </a:moveTo>
                  <a:lnTo>
                    <a:pt x="457117" y="429237"/>
                  </a:lnTo>
                  <a:cubicBezTo>
                    <a:pt x="458862" y="429237"/>
                    <a:pt x="459597" y="430063"/>
                    <a:pt x="459413" y="431533"/>
                  </a:cubicBezTo>
                  <a:cubicBezTo>
                    <a:pt x="459137" y="433186"/>
                    <a:pt x="458770" y="435115"/>
                    <a:pt x="457852" y="436401"/>
                  </a:cubicBezTo>
                  <a:lnTo>
                    <a:pt x="364252" y="567478"/>
                  </a:lnTo>
                  <a:lnTo>
                    <a:pt x="362598" y="569682"/>
                  </a:lnTo>
                  <a:cubicBezTo>
                    <a:pt x="362506" y="569590"/>
                    <a:pt x="362323" y="569590"/>
                    <a:pt x="362139" y="569499"/>
                  </a:cubicBezTo>
                  <a:lnTo>
                    <a:pt x="365446" y="548831"/>
                  </a:lnTo>
                  <a:cubicBezTo>
                    <a:pt x="371508" y="514202"/>
                    <a:pt x="377662" y="479573"/>
                    <a:pt x="383725" y="444944"/>
                  </a:cubicBezTo>
                  <a:cubicBezTo>
                    <a:pt x="384552" y="440443"/>
                    <a:pt x="385562" y="436034"/>
                    <a:pt x="386389" y="431533"/>
                  </a:cubicBezTo>
                  <a:cubicBezTo>
                    <a:pt x="386664" y="429880"/>
                    <a:pt x="387491" y="429145"/>
                    <a:pt x="389236" y="429145"/>
                  </a:cubicBezTo>
                  <a:close/>
                  <a:moveTo>
                    <a:pt x="441501" y="308999"/>
                  </a:moveTo>
                  <a:lnTo>
                    <a:pt x="466210" y="315153"/>
                  </a:lnTo>
                  <a:lnTo>
                    <a:pt x="608585" y="348313"/>
                  </a:lnTo>
                  <a:cubicBezTo>
                    <a:pt x="675731" y="364020"/>
                    <a:pt x="742784" y="380278"/>
                    <a:pt x="808828" y="400486"/>
                  </a:cubicBezTo>
                  <a:cubicBezTo>
                    <a:pt x="841344" y="410406"/>
                    <a:pt x="873585" y="421245"/>
                    <a:pt x="904724" y="435115"/>
                  </a:cubicBezTo>
                  <a:cubicBezTo>
                    <a:pt x="921992" y="442739"/>
                    <a:pt x="938802" y="451282"/>
                    <a:pt x="953958" y="462672"/>
                  </a:cubicBezTo>
                  <a:cubicBezTo>
                    <a:pt x="955887" y="464049"/>
                    <a:pt x="956622" y="465519"/>
                    <a:pt x="956346" y="467907"/>
                  </a:cubicBezTo>
                  <a:cubicBezTo>
                    <a:pt x="954968" y="482053"/>
                    <a:pt x="953682" y="496199"/>
                    <a:pt x="952304" y="510344"/>
                  </a:cubicBezTo>
                  <a:cubicBezTo>
                    <a:pt x="950284" y="531287"/>
                    <a:pt x="948079" y="552138"/>
                    <a:pt x="946334" y="572989"/>
                  </a:cubicBezTo>
                  <a:cubicBezTo>
                    <a:pt x="945875" y="578317"/>
                    <a:pt x="944313" y="582358"/>
                    <a:pt x="939629" y="585022"/>
                  </a:cubicBezTo>
                  <a:lnTo>
                    <a:pt x="939445" y="585206"/>
                  </a:lnTo>
                  <a:cubicBezTo>
                    <a:pt x="937148" y="587594"/>
                    <a:pt x="934944" y="587594"/>
                    <a:pt x="931913" y="585940"/>
                  </a:cubicBezTo>
                  <a:lnTo>
                    <a:pt x="848876" y="542677"/>
                  </a:lnTo>
                  <a:cubicBezTo>
                    <a:pt x="844100" y="540197"/>
                    <a:pt x="839599" y="537441"/>
                    <a:pt x="836109" y="532849"/>
                  </a:cubicBezTo>
                  <a:cubicBezTo>
                    <a:pt x="820401" y="576755"/>
                    <a:pt x="823525" y="619192"/>
                    <a:pt x="845753" y="660159"/>
                  </a:cubicBezTo>
                  <a:lnTo>
                    <a:pt x="796611" y="699656"/>
                  </a:lnTo>
                  <a:cubicBezTo>
                    <a:pt x="795784" y="700391"/>
                    <a:pt x="794223" y="700851"/>
                    <a:pt x="793121" y="700667"/>
                  </a:cubicBezTo>
                  <a:cubicBezTo>
                    <a:pt x="779250" y="698738"/>
                    <a:pt x="767585" y="702412"/>
                    <a:pt x="758675" y="713618"/>
                  </a:cubicBezTo>
                  <a:cubicBezTo>
                    <a:pt x="754358" y="719130"/>
                    <a:pt x="751878" y="725284"/>
                    <a:pt x="751602" y="732265"/>
                  </a:cubicBezTo>
                  <a:cubicBezTo>
                    <a:pt x="751511" y="735204"/>
                    <a:pt x="750316" y="737317"/>
                    <a:pt x="748020" y="739154"/>
                  </a:cubicBezTo>
                  <a:lnTo>
                    <a:pt x="698970" y="778192"/>
                  </a:lnTo>
                  <a:cubicBezTo>
                    <a:pt x="696673" y="780029"/>
                    <a:pt x="694469" y="782050"/>
                    <a:pt x="691897" y="784163"/>
                  </a:cubicBezTo>
                  <a:lnTo>
                    <a:pt x="717432" y="816220"/>
                  </a:lnTo>
                  <a:lnTo>
                    <a:pt x="762533" y="780029"/>
                  </a:lnTo>
                  <a:lnTo>
                    <a:pt x="762533" y="850482"/>
                  </a:lnTo>
                  <a:lnTo>
                    <a:pt x="554023" y="850482"/>
                  </a:lnTo>
                  <a:lnTo>
                    <a:pt x="473651" y="429696"/>
                  </a:lnTo>
                  <a:lnTo>
                    <a:pt x="492021" y="429696"/>
                  </a:lnTo>
                  <a:lnTo>
                    <a:pt x="492021" y="366041"/>
                  </a:lnTo>
                  <a:lnTo>
                    <a:pt x="464189" y="366041"/>
                  </a:lnTo>
                  <a:lnTo>
                    <a:pt x="464189" y="337658"/>
                  </a:lnTo>
                  <a:lnTo>
                    <a:pt x="441501" y="337658"/>
                  </a:lnTo>
                  <a:lnTo>
                    <a:pt x="441501" y="308999"/>
                  </a:lnTo>
                  <a:close/>
                  <a:moveTo>
                    <a:pt x="168418" y="235975"/>
                  </a:moveTo>
                  <a:lnTo>
                    <a:pt x="311986" y="274094"/>
                  </a:lnTo>
                  <a:lnTo>
                    <a:pt x="400167" y="297425"/>
                  </a:lnTo>
                  <a:cubicBezTo>
                    <a:pt x="402463" y="298068"/>
                    <a:pt x="403106" y="298987"/>
                    <a:pt x="403106" y="301283"/>
                  </a:cubicBezTo>
                  <a:cubicBezTo>
                    <a:pt x="403014" y="312214"/>
                    <a:pt x="403198" y="323236"/>
                    <a:pt x="403198" y="334167"/>
                  </a:cubicBezTo>
                  <a:lnTo>
                    <a:pt x="403198" y="337106"/>
                  </a:lnTo>
                  <a:lnTo>
                    <a:pt x="382163" y="337106"/>
                  </a:lnTo>
                  <a:lnTo>
                    <a:pt x="382163" y="365581"/>
                  </a:lnTo>
                  <a:lnTo>
                    <a:pt x="353688" y="365581"/>
                  </a:lnTo>
                  <a:lnTo>
                    <a:pt x="353688" y="368521"/>
                  </a:lnTo>
                  <a:cubicBezTo>
                    <a:pt x="353688" y="387626"/>
                    <a:pt x="353688" y="406824"/>
                    <a:pt x="353596" y="425930"/>
                  </a:cubicBezTo>
                  <a:cubicBezTo>
                    <a:pt x="353596" y="428502"/>
                    <a:pt x="354331" y="429420"/>
                    <a:pt x="356812" y="429328"/>
                  </a:cubicBezTo>
                  <a:cubicBezTo>
                    <a:pt x="360026" y="429237"/>
                    <a:pt x="363333" y="429237"/>
                    <a:pt x="366548" y="429237"/>
                  </a:cubicBezTo>
                  <a:lnTo>
                    <a:pt x="372519" y="429237"/>
                  </a:lnTo>
                  <a:cubicBezTo>
                    <a:pt x="371968" y="432727"/>
                    <a:pt x="371600" y="435942"/>
                    <a:pt x="371049" y="439065"/>
                  </a:cubicBezTo>
                  <a:cubicBezTo>
                    <a:pt x="365078" y="473051"/>
                    <a:pt x="359016" y="507129"/>
                    <a:pt x="353045" y="541115"/>
                  </a:cubicBezTo>
                  <a:cubicBezTo>
                    <a:pt x="346432" y="578684"/>
                    <a:pt x="339910" y="616252"/>
                    <a:pt x="333297" y="653821"/>
                  </a:cubicBezTo>
                  <a:cubicBezTo>
                    <a:pt x="326683" y="691114"/>
                    <a:pt x="320070" y="728407"/>
                    <a:pt x="313548" y="765700"/>
                  </a:cubicBezTo>
                  <a:cubicBezTo>
                    <a:pt x="309139" y="790684"/>
                    <a:pt x="304914" y="815761"/>
                    <a:pt x="300597" y="840837"/>
                  </a:cubicBezTo>
                  <a:cubicBezTo>
                    <a:pt x="300045" y="843960"/>
                    <a:pt x="300137" y="848002"/>
                    <a:pt x="298208" y="849747"/>
                  </a:cubicBezTo>
                  <a:cubicBezTo>
                    <a:pt x="296463" y="851308"/>
                    <a:pt x="292421" y="850390"/>
                    <a:pt x="289390" y="850390"/>
                  </a:cubicBezTo>
                  <a:lnTo>
                    <a:pt x="125062" y="850482"/>
                  </a:lnTo>
                  <a:lnTo>
                    <a:pt x="121388" y="850482"/>
                  </a:lnTo>
                  <a:cubicBezTo>
                    <a:pt x="120745" y="845246"/>
                    <a:pt x="120010" y="840194"/>
                    <a:pt x="119643" y="835234"/>
                  </a:cubicBezTo>
                  <a:lnTo>
                    <a:pt x="108621" y="734010"/>
                  </a:lnTo>
                  <a:lnTo>
                    <a:pt x="97874" y="636185"/>
                  </a:lnTo>
                  <a:cubicBezTo>
                    <a:pt x="96220" y="621029"/>
                    <a:pt x="94383" y="605965"/>
                    <a:pt x="92822" y="590900"/>
                  </a:cubicBezTo>
                  <a:cubicBezTo>
                    <a:pt x="92454" y="588145"/>
                    <a:pt x="93373" y="585298"/>
                    <a:pt x="93648" y="582450"/>
                  </a:cubicBezTo>
                  <a:cubicBezTo>
                    <a:pt x="93832" y="580796"/>
                    <a:pt x="94383" y="578776"/>
                    <a:pt x="93740" y="577398"/>
                  </a:cubicBezTo>
                  <a:cubicBezTo>
                    <a:pt x="90066" y="569223"/>
                    <a:pt x="89515" y="560588"/>
                    <a:pt x="88504" y="551954"/>
                  </a:cubicBezTo>
                  <a:lnTo>
                    <a:pt x="80237" y="477185"/>
                  </a:lnTo>
                  <a:cubicBezTo>
                    <a:pt x="77941" y="456242"/>
                    <a:pt x="75553" y="435299"/>
                    <a:pt x="73440" y="414356"/>
                  </a:cubicBezTo>
                  <a:cubicBezTo>
                    <a:pt x="73073" y="410498"/>
                    <a:pt x="73716" y="406457"/>
                    <a:pt x="74542" y="402690"/>
                  </a:cubicBezTo>
                  <a:cubicBezTo>
                    <a:pt x="75737" y="397179"/>
                    <a:pt x="77482" y="391852"/>
                    <a:pt x="79227" y="386524"/>
                  </a:cubicBezTo>
                  <a:cubicBezTo>
                    <a:pt x="80329" y="383309"/>
                    <a:pt x="81615" y="380094"/>
                    <a:pt x="83360" y="377155"/>
                  </a:cubicBezTo>
                  <a:lnTo>
                    <a:pt x="164835" y="237077"/>
                  </a:lnTo>
                  <a:cubicBezTo>
                    <a:pt x="165846" y="235240"/>
                    <a:pt x="166948" y="235607"/>
                    <a:pt x="168418" y="235975"/>
                  </a:cubicBezTo>
                  <a:close/>
                  <a:moveTo>
                    <a:pt x="187891" y="0"/>
                  </a:moveTo>
                  <a:cubicBezTo>
                    <a:pt x="187707" y="0"/>
                    <a:pt x="187524" y="0"/>
                    <a:pt x="187340" y="92"/>
                  </a:cubicBezTo>
                  <a:cubicBezTo>
                    <a:pt x="184768" y="735"/>
                    <a:pt x="182196" y="1286"/>
                    <a:pt x="179716" y="2021"/>
                  </a:cubicBezTo>
                  <a:cubicBezTo>
                    <a:pt x="148210" y="11206"/>
                    <a:pt x="119275" y="25444"/>
                    <a:pt x="93373" y="45652"/>
                  </a:cubicBezTo>
                  <a:cubicBezTo>
                    <a:pt x="17134" y="104990"/>
                    <a:pt x="-16026" y="204836"/>
                    <a:pt x="7397" y="297058"/>
                  </a:cubicBezTo>
                  <a:cubicBezTo>
                    <a:pt x="17868" y="338392"/>
                    <a:pt x="38443" y="374032"/>
                    <a:pt x="67286" y="405171"/>
                  </a:cubicBezTo>
                  <a:cubicBezTo>
                    <a:pt x="69399" y="407375"/>
                    <a:pt x="70593" y="409855"/>
                    <a:pt x="70960" y="412794"/>
                  </a:cubicBezTo>
                  <a:cubicBezTo>
                    <a:pt x="72522" y="426573"/>
                    <a:pt x="73991" y="440351"/>
                    <a:pt x="75553" y="454129"/>
                  </a:cubicBezTo>
                  <a:cubicBezTo>
                    <a:pt x="78768" y="482420"/>
                    <a:pt x="81891" y="510803"/>
                    <a:pt x="85014" y="539095"/>
                  </a:cubicBezTo>
                  <a:cubicBezTo>
                    <a:pt x="85657" y="544973"/>
                    <a:pt x="86300" y="550944"/>
                    <a:pt x="84555" y="556823"/>
                  </a:cubicBezTo>
                  <a:cubicBezTo>
                    <a:pt x="83269" y="561140"/>
                    <a:pt x="82258" y="565457"/>
                    <a:pt x="80972" y="569774"/>
                  </a:cubicBezTo>
                  <a:cubicBezTo>
                    <a:pt x="80513" y="571336"/>
                    <a:pt x="79686" y="572805"/>
                    <a:pt x="78768" y="574183"/>
                  </a:cubicBezTo>
                  <a:cubicBezTo>
                    <a:pt x="76471" y="577582"/>
                    <a:pt x="76196" y="581164"/>
                    <a:pt x="78308" y="584287"/>
                  </a:cubicBezTo>
                  <a:cubicBezTo>
                    <a:pt x="80605" y="587686"/>
                    <a:pt x="83452" y="588696"/>
                    <a:pt x="87678" y="587778"/>
                  </a:cubicBezTo>
                  <a:cubicBezTo>
                    <a:pt x="88504" y="587594"/>
                    <a:pt x="89331" y="587410"/>
                    <a:pt x="90341" y="587226"/>
                  </a:cubicBezTo>
                  <a:cubicBezTo>
                    <a:pt x="99986" y="675039"/>
                    <a:pt x="109723" y="762577"/>
                    <a:pt x="119367" y="850482"/>
                  </a:cubicBezTo>
                  <a:lnTo>
                    <a:pt x="112553" y="857626"/>
                  </a:lnTo>
                  <a:lnTo>
                    <a:pt x="677468" y="1002157"/>
                  </a:lnTo>
                  <a:cubicBezTo>
                    <a:pt x="740537" y="1019130"/>
                    <a:pt x="746134" y="1025362"/>
                    <a:pt x="782315" y="993501"/>
                  </a:cubicBezTo>
                  <a:lnTo>
                    <a:pt x="897170" y="860769"/>
                  </a:lnTo>
                  <a:lnTo>
                    <a:pt x="898570" y="860769"/>
                  </a:lnTo>
                  <a:lnTo>
                    <a:pt x="898570" y="858873"/>
                  </a:lnTo>
                  <a:lnTo>
                    <a:pt x="900636" y="856077"/>
                  </a:lnTo>
                  <a:lnTo>
                    <a:pt x="898570" y="856087"/>
                  </a:lnTo>
                  <a:lnTo>
                    <a:pt x="898570" y="850390"/>
                  </a:lnTo>
                  <a:lnTo>
                    <a:pt x="856133" y="850390"/>
                  </a:lnTo>
                  <a:lnTo>
                    <a:pt x="856133" y="796379"/>
                  </a:lnTo>
                  <a:lnTo>
                    <a:pt x="816452" y="796379"/>
                  </a:lnTo>
                  <a:cubicBezTo>
                    <a:pt x="816360" y="795553"/>
                    <a:pt x="816268" y="795277"/>
                    <a:pt x="816268" y="794910"/>
                  </a:cubicBezTo>
                  <a:cubicBezTo>
                    <a:pt x="816360" y="781683"/>
                    <a:pt x="816360" y="768364"/>
                    <a:pt x="816452" y="755137"/>
                  </a:cubicBezTo>
                  <a:cubicBezTo>
                    <a:pt x="816452" y="753851"/>
                    <a:pt x="816911" y="752473"/>
                    <a:pt x="817462" y="751371"/>
                  </a:cubicBezTo>
                  <a:cubicBezTo>
                    <a:pt x="820126" y="746227"/>
                    <a:pt x="821412" y="740715"/>
                    <a:pt x="821320" y="734929"/>
                  </a:cubicBezTo>
                  <a:cubicBezTo>
                    <a:pt x="821320" y="733183"/>
                    <a:pt x="821963" y="732081"/>
                    <a:pt x="823341" y="730979"/>
                  </a:cubicBezTo>
                  <a:lnTo>
                    <a:pt x="863941" y="698279"/>
                  </a:lnTo>
                  <a:cubicBezTo>
                    <a:pt x="866145" y="696442"/>
                    <a:pt x="868350" y="694788"/>
                    <a:pt x="870829" y="692859"/>
                  </a:cubicBezTo>
                  <a:cubicBezTo>
                    <a:pt x="888925" y="710312"/>
                    <a:pt x="909776" y="723079"/>
                    <a:pt x="933842" y="730336"/>
                  </a:cubicBezTo>
                  <a:cubicBezTo>
                    <a:pt x="955795" y="736949"/>
                    <a:pt x="998875" y="738695"/>
                    <a:pt x="1006682" y="733183"/>
                  </a:cubicBezTo>
                  <a:cubicBezTo>
                    <a:pt x="1006131" y="732449"/>
                    <a:pt x="1005764" y="731438"/>
                    <a:pt x="1005029" y="730887"/>
                  </a:cubicBezTo>
                  <a:cubicBezTo>
                    <a:pt x="1001630" y="728131"/>
                    <a:pt x="1000161" y="724365"/>
                    <a:pt x="999058" y="720324"/>
                  </a:cubicBezTo>
                  <a:cubicBezTo>
                    <a:pt x="998415" y="717935"/>
                    <a:pt x="997681" y="715639"/>
                    <a:pt x="997038" y="713251"/>
                  </a:cubicBezTo>
                  <a:cubicBezTo>
                    <a:pt x="987760" y="681469"/>
                    <a:pt x="978575" y="649596"/>
                    <a:pt x="969298" y="617814"/>
                  </a:cubicBezTo>
                  <a:cubicBezTo>
                    <a:pt x="968563" y="615334"/>
                    <a:pt x="969114" y="613864"/>
                    <a:pt x="971135" y="612303"/>
                  </a:cubicBezTo>
                  <a:cubicBezTo>
                    <a:pt x="983719" y="602474"/>
                    <a:pt x="996119" y="592462"/>
                    <a:pt x="1008611" y="582450"/>
                  </a:cubicBezTo>
                  <a:cubicBezTo>
                    <a:pt x="1009346" y="581807"/>
                    <a:pt x="1009989" y="581256"/>
                    <a:pt x="1011092" y="580337"/>
                  </a:cubicBezTo>
                  <a:lnTo>
                    <a:pt x="985464" y="548280"/>
                  </a:lnTo>
                  <a:lnTo>
                    <a:pt x="961306" y="567570"/>
                  </a:lnTo>
                  <a:cubicBezTo>
                    <a:pt x="961214" y="566651"/>
                    <a:pt x="961214" y="566467"/>
                    <a:pt x="961214" y="566192"/>
                  </a:cubicBezTo>
                  <a:cubicBezTo>
                    <a:pt x="964246" y="534318"/>
                    <a:pt x="967277" y="502445"/>
                    <a:pt x="970124" y="470571"/>
                  </a:cubicBezTo>
                  <a:cubicBezTo>
                    <a:pt x="970308" y="467999"/>
                    <a:pt x="971318" y="466897"/>
                    <a:pt x="973798" y="466530"/>
                  </a:cubicBezTo>
                  <a:cubicBezTo>
                    <a:pt x="979585" y="465703"/>
                    <a:pt x="984546" y="462947"/>
                    <a:pt x="988311" y="458354"/>
                  </a:cubicBezTo>
                  <a:cubicBezTo>
                    <a:pt x="994098" y="451282"/>
                    <a:pt x="995752" y="443198"/>
                    <a:pt x="993915" y="434380"/>
                  </a:cubicBezTo>
                  <a:cubicBezTo>
                    <a:pt x="992353" y="427308"/>
                    <a:pt x="992169" y="420235"/>
                    <a:pt x="992996" y="413162"/>
                  </a:cubicBezTo>
                  <a:cubicBezTo>
                    <a:pt x="993272" y="411049"/>
                    <a:pt x="993455" y="408845"/>
                    <a:pt x="993639" y="406916"/>
                  </a:cubicBezTo>
                  <a:lnTo>
                    <a:pt x="965532" y="399200"/>
                  </a:lnTo>
                  <a:lnTo>
                    <a:pt x="602063" y="302477"/>
                  </a:lnTo>
                  <a:lnTo>
                    <a:pt x="252281" y="209520"/>
                  </a:lnTo>
                  <a:lnTo>
                    <a:pt x="183941" y="191150"/>
                  </a:lnTo>
                  <a:cubicBezTo>
                    <a:pt x="181002" y="190415"/>
                    <a:pt x="179899" y="189037"/>
                    <a:pt x="180083" y="186098"/>
                  </a:cubicBezTo>
                  <a:cubicBezTo>
                    <a:pt x="180359" y="181046"/>
                    <a:pt x="180359" y="175902"/>
                    <a:pt x="180451" y="170850"/>
                  </a:cubicBezTo>
                  <a:cubicBezTo>
                    <a:pt x="181002" y="123544"/>
                    <a:pt x="181553" y="76239"/>
                    <a:pt x="182012" y="28934"/>
                  </a:cubicBezTo>
                  <a:cubicBezTo>
                    <a:pt x="182012" y="22688"/>
                    <a:pt x="182931" y="16718"/>
                    <a:pt x="184860" y="10839"/>
                  </a:cubicBezTo>
                  <a:cubicBezTo>
                    <a:pt x="186054" y="7349"/>
                    <a:pt x="186881" y="3582"/>
                    <a:pt x="187891" y="0"/>
                  </a:cubicBezTo>
                  <a:close/>
                </a:path>
              </a:pathLst>
            </a:custGeom>
            <a:solidFill>
              <a:schemeClr val="accent4"/>
            </a:solidFill>
            <a:ln w="28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:a16="http://schemas.microsoft.com/office/drawing/2014/main" xmlns="" id="{36174FFB-039C-479E-BD07-D520761C1600}"/>
                </a:ext>
              </a:extLst>
            </p:cNvPr>
            <p:cNvSpPr/>
            <p:nvPr/>
          </p:nvSpPr>
          <p:spPr>
            <a:xfrm flipH="1">
              <a:off x="3378313" y="2615916"/>
              <a:ext cx="2881809" cy="2126783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:a16="http://schemas.microsoft.com/office/drawing/2014/main" xmlns="" id="{6E161F0B-8382-4B2B-B470-4143D2D15866}"/>
                </a:ext>
              </a:extLst>
            </p:cNvPr>
            <p:cNvSpPr/>
            <p:nvPr/>
          </p:nvSpPr>
          <p:spPr>
            <a:xfrm flipV="1">
              <a:off x="3678532" y="1851085"/>
              <a:ext cx="2581590" cy="1943771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5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37A538D-BF1B-4002-874E-47A4DDA1018D}"/>
                </a:ext>
              </a:extLst>
            </p:cNvPr>
            <p:cNvGrpSpPr/>
            <p:nvPr/>
          </p:nvGrpSpPr>
          <p:grpSpPr>
            <a:xfrm>
              <a:off x="319983" y="2929926"/>
              <a:ext cx="4649999" cy="3928075"/>
              <a:chOff x="319983" y="2929926"/>
              <a:chExt cx="4649999" cy="3928075"/>
            </a:xfrm>
          </p:grpSpPr>
          <p:grpSp>
            <p:nvGrpSpPr>
              <p:cNvPr id="24" name="Graphic 60">
                <a:extLst>
                  <a:ext uri="{FF2B5EF4-FFF2-40B4-BE49-F238E27FC236}">
                    <a16:creationId xmlns:a16="http://schemas.microsoft.com/office/drawing/2014/main" xmlns="" id="{12FE798D-0E89-497C-9BC8-15FA224C0842}"/>
                  </a:ext>
                </a:extLst>
              </p:cNvPr>
              <p:cNvGrpSpPr/>
              <p:nvPr/>
            </p:nvGrpSpPr>
            <p:grpSpPr>
              <a:xfrm>
                <a:off x="1454391" y="2930354"/>
                <a:ext cx="1089732" cy="1378053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39" name="Freeform: Shape 37">
                  <a:extLst>
                    <a:ext uri="{FF2B5EF4-FFF2-40B4-BE49-F238E27FC236}">
                      <a16:creationId xmlns:a16="http://schemas.microsoft.com/office/drawing/2014/main" xmlns="" id="{2D7FD56D-5A71-49BD-9BAA-EFF56A07BC3E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8">
                  <a:extLst>
                    <a:ext uri="{FF2B5EF4-FFF2-40B4-BE49-F238E27FC236}">
                      <a16:creationId xmlns:a16="http://schemas.microsoft.com/office/drawing/2014/main" xmlns="" id="{5D4BD7B9-2A69-4841-8BB8-3614DCFBF41E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Freeform: Shape 23">
                <a:extLst>
                  <a:ext uri="{FF2B5EF4-FFF2-40B4-BE49-F238E27FC236}">
                    <a16:creationId xmlns:a16="http://schemas.microsoft.com/office/drawing/2014/main" xmlns="" id="{DDE77533-D82B-415E-B749-D3D180A3A830}"/>
                  </a:ext>
                </a:extLst>
              </p:cNvPr>
              <p:cNvSpPr/>
              <p:nvPr/>
            </p:nvSpPr>
            <p:spPr>
              <a:xfrm>
                <a:off x="2177904" y="3433410"/>
                <a:ext cx="119863" cy="94469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4">
                <a:extLst>
                  <a:ext uri="{FF2B5EF4-FFF2-40B4-BE49-F238E27FC236}">
                    <a16:creationId xmlns:a16="http://schemas.microsoft.com/office/drawing/2014/main" xmlns="" id="{4657125F-BF46-48D4-A3EC-BC75FF379260}"/>
                  </a:ext>
                </a:extLst>
              </p:cNvPr>
              <p:cNvSpPr/>
              <p:nvPr/>
            </p:nvSpPr>
            <p:spPr>
              <a:xfrm>
                <a:off x="319983" y="4128436"/>
                <a:ext cx="4005356" cy="2729565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5">
                <a:extLst>
                  <a:ext uri="{FF2B5EF4-FFF2-40B4-BE49-F238E27FC236}">
                    <a16:creationId xmlns:a16="http://schemas.microsoft.com/office/drawing/2014/main" xmlns="" id="{BD92DE3C-84D2-4C75-AADB-401D29FC009C}"/>
                  </a:ext>
                </a:extLst>
              </p:cNvPr>
              <p:cNvSpPr/>
              <p:nvPr/>
            </p:nvSpPr>
            <p:spPr>
              <a:xfrm>
                <a:off x="4168141" y="4711753"/>
                <a:ext cx="801841" cy="24014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6">
                <a:extLst>
                  <a:ext uri="{FF2B5EF4-FFF2-40B4-BE49-F238E27FC236}">
                    <a16:creationId xmlns:a16="http://schemas.microsoft.com/office/drawing/2014/main" xmlns="" id="{AD905AF8-51D7-4599-BAEE-BD50E9DDCDEB}"/>
                  </a:ext>
                </a:extLst>
              </p:cNvPr>
              <p:cNvSpPr/>
              <p:nvPr/>
            </p:nvSpPr>
            <p:spPr>
              <a:xfrm>
                <a:off x="1454391" y="2929926"/>
                <a:ext cx="838695" cy="1003577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7">
                <a:extLst>
                  <a:ext uri="{FF2B5EF4-FFF2-40B4-BE49-F238E27FC236}">
                    <a16:creationId xmlns:a16="http://schemas.microsoft.com/office/drawing/2014/main" xmlns="" id="{EDEBD938-6CDC-46FA-8BFE-9706211F341E}"/>
                  </a:ext>
                </a:extLst>
              </p:cNvPr>
              <p:cNvSpPr/>
              <p:nvPr/>
            </p:nvSpPr>
            <p:spPr>
              <a:xfrm>
                <a:off x="1670458" y="3151115"/>
                <a:ext cx="626004" cy="1156829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8">
                <a:extLst>
                  <a:ext uri="{FF2B5EF4-FFF2-40B4-BE49-F238E27FC236}">
                    <a16:creationId xmlns:a16="http://schemas.microsoft.com/office/drawing/2014/main" xmlns="" id="{B079F88B-FA60-4742-A527-94D4D78A7967}"/>
                  </a:ext>
                </a:extLst>
              </p:cNvPr>
              <p:cNvSpPr/>
              <p:nvPr/>
            </p:nvSpPr>
            <p:spPr>
              <a:xfrm>
                <a:off x="4099252" y="4769707"/>
                <a:ext cx="232685" cy="265849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xmlns="" id="{E7EA8178-99C1-47CB-BA72-CDCE7D91359F}"/>
                  </a:ext>
                </a:extLst>
              </p:cNvPr>
              <p:cNvSpPr/>
              <p:nvPr/>
            </p:nvSpPr>
            <p:spPr>
              <a:xfrm>
                <a:off x="2152321" y="3379137"/>
                <a:ext cx="115586" cy="53931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0">
                <a:extLst>
                  <a:ext uri="{FF2B5EF4-FFF2-40B4-BE49-F238E27FC236}">
                    <a16:creationId xmlns:a16="http://schemas.microsoft.com/office/drawing/2014/main" xmlns="" id="{7722D0E9-8EA5-4F44-B3F4-EA68C5254FD6}"/>
                  </a:ext>
                </a:extLst>
              </p:cNvPr>
              <p:cNvSpPr/>
              <p:nvPr/>
            </p:nvSpPr>
            <p:spPr>
              <a:xfrm>
                <a:off x="2490757" y="3619856"/>
                <a:ext cx="27278" cy="26353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1">
                <a:extLst>
                  <a:ext uri="{FF2B5EF4-FFF2-40B4-BE49-F238E27FC236}">
                    <a16:creationId xmlns:a16="http://schemas.microsoft.com/office/drawing/2014/main" xmlns="" id="{B9FE2383-A3B5-4C4E-A2C7-3FD7BBDF2F0E}"/>
                  </a:ext>
                </a:extLst>
              </p:cNvPr>
              <p:cNvSpPr/>
              <p:nvPr/>
            </p:nvSpPr>
            <p:spPr>
              <a:xfrm>
                <a:off x="1738454" y="4113179"/>
                <a:ext cx="1081064" cy="2434270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2">
                <a:extLst>
                  <a:ext uri="{FF2B5EF4-FFF2-40B4-BE49-F238E27FC236}">
                    <a16:creationId xmlns:a16="http://schemas.microsoft.com/office/drawing/2014/main" xmlns="" id="{2F459D5E-CBA7-4E7D-A31D-FC71E1484C8D}"/>
                  </a:ext>
                </a:extLst>
              </p:cNvPr>
              <p:cNvSpPr/>
              <p:nvPr/>
            </p:nvSpPr>
            <p:spPr>
              <a:xfrm>
                <a:off x="1985918" y="4302559"/>
                <a:ext cx="516684" cy="2099407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3">
                <a:extLst>
                  <a:ext uri="{FF2B5EF4-FFF2-40B4-BE49-F238E27FC236}">
                    <a16:creationId xmlns:a16="http://schemas.microsoft.com/office/drawing/2014/main" xmlns="" id="{3D692AD7-5EAB-4397-A144-AA462479FE46}"/>
                  </a:ext>
                </a:extLst>
              </p:cNvPr>
              <p:cNvSpPr/>
              <p:nvPr/>
            </p:nvSpPr>
            <p:spPr>
              <a:xfrm>
                <a:off x="2200219" y="3439447"/>
                <a:ext cx="75234" cy="82396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4">
                <a:extLst>
                  <a:ext uri="{FF2B5EF4-FFF2-40B4-BE49-F238E27FC236}">
                    <a16:creationId xmlns:a16="http://schemas.microsoft.com/office/drawing/2014/main" xmlns="" id="{E423DFAD-5D87-47BA-B9F0-BC897D782B94}"/>
                  </a:ext>
                </a:extLst>
              </p:cNvPr>
              <p:cNvSpPr/>
              <p:nvPr/>
            </p:nvSpPr>
            <p:spPr>
              <a:xfrm>
                <a:off x="1047318" y="6344363"/>
                <a:ext cx="234871" cy="237908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5">
                <a:extLst>
                  <a:ext uri="{FF2B5EF4-FFF2-40B4-BE49-F238E27FC236}">
                    <a16:creationId xmlns:a16="http://schemas.microsoft.com/office/drawing/2014/main" xmlns="" id="{952B3118-1DE7-4D78-A871-10EDCAFA0177}"/>
                  </a:ext>
                </a:extLst>
              </p:cNvPr>
              <p:cNvSpPr/>
              <p:nvPr/>
            </p:nvSpPr>
            <p:spPr>
              <a:xfrm>
                <a:off x="1266792" y="6274046"/>
                <a:ext cx="689038" cy="420862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: Shape 36">
                <a:extLst>
                  <a:ext uri="{FF2B5EF4-FFF2-40B4-BE49-F238E27FC236}">
                    <a16:creationId xmlns:a16="http://schemas.microsoft.com/office/drawing/2014/main" xmlns="" id="{D7A2BBC3-8A92-458B-81C3-FBD895A502A9}"/>
                  </a:ext>
                </a:extLst>
              </p:cNvPr>
              <p:cNvSpPr/>
              <p:nvPr/>
            </p:nvSpPr>
            <p:spPr>
              <a:xfrm>
                <a:off x="1274329" y="6274046"/>
                <a:ext cx="686182" cy="170915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29362" y="2179115"/>
            <a:ext cx="5193996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Melaksanakan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 smtClean="0">
                <a:solidFill>
                  <a:srgbClr val="2A1E04"/>
                </a:solidFill>
                <a:cs typeface="Calibri"/>
              </a:rPr>
              <a:t>pemenuhan</a:t>
            </a:r>
            <a:r>
              <a:rPr lang="en-US" sz="2000" b="1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 smtClean="0">
                <a:solidFill>
                  <a:srgbClr val="2A1E04"/>
                </a:solidFill>
                <a:cs typeface="Calibri"/>
              </a:rPr>
              <a:t>baku</a:t>
            </a:r>
            <a:r>
              <a:rPr lang="en-US" sz="2000" b="1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b="1" spc="-5" dirty="0" err="1" smtClean="0">
                <a:solidFill>
                  <a:srgbClr val="2A1E04"/>
                </a:solidFill>
                <a:cs typeface="Calibri"/>
              </a:rPr>
              <a:t>mutu</a:t>
            </a:r>
            <a:r>
              <a:rPr lang="en-US" sz="2000" b="1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pada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kewajiban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yang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termuat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dalam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izin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dokumen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lingkungan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PUU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bidang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PLB3</a:t>
            </a:r>
            <a:r>
              <a:rPr lang="en-US" sz="2000" dirty="0">
                <a:cs typeface="Calibri"/>
              </a:rPr>
              <a:t> </a:t>
            </a:r>
            <a:r>
              <a:rPr lang="en-US" sz="2000" u="sng" dirty="0" err="1" smtClean="0">
                <a:cs typeface="Calibri"/>
              </a:rPr>
              <a:t>bagi</a:t>
            </a:r>
            <a:r>
              <a:rPr lang="en-US" sz="2000" u="sng" dirty="0" smtClean="0">
                <a:cs typeface="Calibri"/>
              </a:rPr>
              <a:t> </a:t>
            </a:r>
            <a:r>
              <a:rPr lang="en-US" sz="2000" u="sng" dirty="0" err="1" smtClean="0">
                <a:cs typeface="Calibri"/>
              </a:rPr>
              <a:t>penghasil</a:t>
            </a:r>
            <a:r>
              <a:rPr lang="en-US" sz="2000" u="sng" dirty="0" smtClean="0">
                <a:cs typeface="Calibri"/>
              </a:rPr>
              <a:t> </a:t>
            </a:r>
            <a:r>
              <a:rPr lang="en-US" sz="2000" u="sng" dirty="0" err="1" smtClean="0">
                <a:cs typeface="Calibri"/>
              </a:rPr>
              <a:t>limbah</a:t>
            </a:r>
            <a:r>
              <a:rPr lang="en-US" sz="2000" u="sng" dirty="0" smtClean="0">
                <a:cs typeface="Calibri"/>
              </a:rPr>
              <a:t> B3 yang </a:t>
            </a:r>
            <a:r>
              <a:rPr lang="en-US" sz="2000" u="sng" dirty="0" err="1" smtClean="0">
                <a:cs typeface="Calibri"/>
              </a:rPr>
              <a:t>melakukan</a:t>
            </a:r>
            <a:r>
              <a:rPr lang="en-US" sz="2000" u="sng" dirty="0" smtClean="0">
                <a:cs typeface="Calibri"/>
              </a:rPr>
              <a:t> </a:t>
            </a:r>
            <a:r>
              <a:rPr lang="en-US" sz="2000" u="sng" dirty="0" err="1" smtClean="0">
                <a:cs typeface="Calibri"/>
              </a:rPr>
              <a:t>kegiatan</a:t>
            </a:r>
            <a:r>
              <a:rPr lang="en-US" sz="2000" u="sng" dirty="0" smtClean="0">
                <a:cs typeface="Calibri"/>
              </a:rPr>
              <a:t> </a:t>
            </a:r>
            <a:r>
              <a:rPr lang="en-US" sz="2000" u="sng" dirty="0" err="1" smtClean="0">
                <a:cs typeface="Calibri"/>
              </a:rPr>
              <a:t>pemanfaatan</a:t>
            </a:r>
            <a:endParaRPr lang="en-US" altLang="ko-KR" sz="2000" u="sng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9A9243-91CB-437D-9D82-6D402B13F59A}"/>
              </a:ext>
            </a:extLst>
          </p:cNvPr>
          <p:cNvSpPr txBox="1"/>
          <p:nvPr/>
        </p:nvSpPr>
        <p:spPr>
          <a:xfrm>
            <a:off x="-20475" y="4144869"/>
            <a:ext cx="12191852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 smtClean="0">
                <a:solidFill>
                  <a:schemeClr val="accent5"/>
                </a:solidFill>
                <a:cs typeface="Arial" pitchFamily="34" charset="0"/>
              </a:rPr>
              <a:t>BIDANG PPKL – DLH PROVINSI JAWA TIMUR</a:t>
            </a:r>
          </a:p>
          <a:p>
            <a:pPr algn="ctr"/>
            <a:r>
              <a:rPr lang="en-US" altLang="ko-KR" sz="1867" b="1" dirty="0" smtClean="0">
                <a:solidFill>
                  <a:schemeClr val="accent5"/>
                </a:solidFill>
                <a:cs typeface="Arial" pitchFamily="34" charset="0"/>
              </a:rPr>
              <a:t>Follow us for more </a:t>
            </a:r>
            <a:r>
              <a:rPr lang="en-US" altLang="ko-KR" sz="1867" b="1" dirty="0">
                <a:solidFill>
                  <a:schemeClr val="accent5"/>
                </a:solidFill>
                <a:cs typeface="Arial" pitchFamily="34" charset="0"/>
              </a:rPr>
              <a:t>information on Instagram</a:t>
            </a:r>
            <a:endParaRPr lang="en-US" altLang="ko-KR" sz="1867" b="1" dirty="0" smtClean="0">
              <a:solidFill>
                <a:schemeClr val="accent5"/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 smtClean="0">
                <a:solidFill>
                  <a:schemeClr val="accent5"/>
                </a:solidFill>
                <a:cs typeface="Arial" pitchFamily="34" charset="0"/>
              </a:rPr>
              <a:t>@</a:t>
            </a:r>
            <a:r>
              <a:rPr lang="en-US" altLang="ko-KR" sz="1867" b="1" dirty="0" err="1" smtClean="0">
                <a:solidFill>
                  <a:schemeClr val="accent5"/>
                </a:solidFill>
                <a:cs typeface="Arial" pitchFamily="34" charset="0"/>
              </a:rPr>
              <a:t>dlhjatim</a:t>
            </a:r>
            <a:r>
              <a:rPr lang="en-US" altLang="ko-KR" sz="1867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867" b="1" dirty="0" err="1" smtClean="0">
                <a:solidFill>
                  <a:schemeClr val="accent5"/>
                </a:solidFill>
                <a:cs typeface="Arial" pitchFamily="34" charset="0"/>
              </a:rPr>
              <a:t>dan</a:t>
            </a:r>
            <a:r>
              <a:rPr lang="en-US" altLang="ko-KR" sz="1867" b="1" dirty="0" smtClean="0">
                <a:solidFill>
                  <a:schemeClr val="accent5"/>
                </a:solidFill>
                <a:cs typeface="Arial" pitchFamily="34" charset="0"/>
              </a:rPr>
              <a:t> @</a:t>
            </a:r>
            <a:r>
              <a:rPr lang="en-US" altLang="ko-KR" sz="1867" b="1" dirty="0" err="1" smtClean="0">
                <a:solidFill>
                  <a:schemeClr val="accent5"/>
                </a:solidFill>
                <a:cs typeface="Arial" pitchFamily="34" charset="0"/>
              </a:rPr>
              <a:t>ppkl_dlh.jatim</a:t>
            </a:r>
            <a:endParaRPr lang="ko-KR" altLang="en-US" sz="1867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5CFB8BC-7634-40A6-8E21-4A65FF3C97A5}"/>
              </a:ext>
            </a:extLst>
          </p:cNvPr>
          <p:cNvGrpSpPr/>
          <p:nvPr/>
        </p:nvGrpSpPr>
        <p:grpSpPr>
          <a:xfrm>
            <a:off x="4525854" y="2070379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04C7E96-685D-4F61-9BCC-ECEFD8A739CC}"/>
              </a:ext>
            </a:extLst>
          </p:cNvPr>
          <p:cNvGrpSpPr/>
          <p:nvPr/>
        </p:nvGrpSpPr>
        <p:grpSpPr>
          <a:xfrm>
            <a:off x="7603749" y="3145756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xmlns="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xmlns="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xmlns="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Limbah</a:t>
            </a:r>
            <a:r>
              <a:rPr lang="en-US" dirty="0" smtClean="0"/>
              <a:t> B3</a:t>
            </a:r>
            <a:endParaRPr lang="en-US" dirty="0"/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xmlns="" id="{B9179706-7FAD-4802-B21D-2377AE5C4F4C}"/>
              </a:ext>
            </a:extLst>
          </p:cNvPr>
          <p:cNvSpPr/>
          <p:nvPr/>
        </p:nvSpPr>
        <p:spPr>
          <a:xfrm flipH="1">
            <a:off x="143643" y="479078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652" y="759824"/>
            <a:ext cx="2490363" cy="228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145035-8E90-4BF3-B830-5B3B4B1C651A}"/>
              </a:ext>
            </a:extLst>
          </p:cNvPr>
          <p:cNvSpPr txBox="1"/>
          <p:nvPr/>
        </p:nvSpPr>
        <p:spPr>
          <a:xfrm>
            <a:off x="4890784" y="1156991"/>
            <a:ext cx="6359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Limbah</a:t>
            </a:r>
            <a:r>
              <a:rPr lang="es-E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sisa </a:t>
            </a:r>
            <a:r>
              <a:rPr lang="es-E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s-E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s-E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</a:t>
            </a:r>
            <a:r>
              <a:rPr lang="es-E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usaha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dan/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kegiatan</a:t>
            </a:r>
            <a:endParaRPr lang="es-E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1A1AF4-E173-4039-8A85-C39271F2240D}"/>
              </a:ext>
            </a:extLst>
          </p:cNvPr>
          <p:cNvSpPr/>
          <p:nvPr/>
        </p:nvSpPr>
        <p:spPr>
          <a:xfrm>
            <a:off x="4233140" y="1255061"/>
            <a:ext cx="577920" cy="556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01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145035-8E90-4BF3-B830-5B3B4B1C651A}"/>
              </a:ext>
            </a:extLst>
          </p:cNvPr>
          <p:cNvSpPr txBox="1"/>
          <p:nvPr/>
        </p:nvSpPr>
        <p:spPr>
          <a:xfrm>
            <a:off x="4890783" y="2142778"/>
            <a:ext cx="7130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Bahan</a:t>
            </a:r>
            <a:r>
              <a:rPr lang="es-E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Berbahaya</a:t>
            </a:r>
            <a:r>
              <a:rPr lang="es-E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s-E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Beracun</a:t>
            </a:r>
            <a:r>
              <a:rPr lang="es-E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(B3):</a:t>
            </a:r>
          </a:p>
          <a:p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zat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energi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dan/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lain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sifat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konsentrasinya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jumlahnya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secara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langsung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maupun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langsung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mencemarkan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merusak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lingkungan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dan/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membahayakan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lingkungan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kesehatan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kelangsungan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manusia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serta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makhluk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hidup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lain</a:t>
            </a:r>
            <a:endParaRPr lang="es-E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81A1AF4-E173-4039-8A85-C39271F2240D}"/>
              </a:ext>
            </a:extLst>
          </p:cNvPr>
          <p:cNvSpPr/>
          <p:nvPr/>
        </p:nvSpPr>
        <p:spPr>
          <a:xfrm>
            <a:off x="4233139" y="2240848"/>
            <a:ext cx="647977" cy="556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02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5145035-8E90-4BF3-B830-5B3B4B1C651A}"/>
              </a:ext>
            </a:extLst>
          </p:cNvPr>
          <p:cNvSpPr txBox="1"/>
          <p:nvPr/>
        </p:nvSpPr>
        <p:spPr>
          <a:xfrm>
            <a:off x="4947443" y="5611970"/>
            <a:ext cx="6359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Limbah</a:t>
            </a:r>
            <a:r>
              <a:rPr lang="es-E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B3</a:t>
            </a:r>
            <a:r>
              <a:rPr lang="es-E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limbah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s-E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mengandung</a:t>
            </a:r>
            <a:r>
              <a: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81A1AF4-E173-4039-8A85-C39271F2240D}"/>
              </a:ext>
            </a:extLst>
          </p:cNvPr>
          <p:cNvSpPr/>
          <p:nvPr/>
        </p:nvSpPr>
        <p:spPr>
          <a:xfrm>
            <a:off x="4289799" y="5710040"/>
            <a:ext cx="577920" cy="5562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03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942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smtClean="0"/>
              <a:t>B3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E439B87-C602-4D8F-86BD-D8970668BCCD}"/>
              </a:ext>
            </a:extLst>
          </p:cNvPr>
          <p:cNvGrpSpPr/>
          <p:nvPr/>
        </p:nvGrpSpPr>
        <p:grpSpPr>
          <a:xfrm>
            <a:off x="4947086" y="1223567"/>
            <a:ext cx="1771864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A723E5DE-7C57-49BE-BE47-5F94E1D9A6A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xmlns="" id="{25D4208F-20E6-47E6-AADC-29FBD3256B14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xmlns="" id="{02C43249-CC57-4602-82ED-B15F4D37B6DC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xmlns="" id="{9A850DA7-C62E-4082-9732-B716BAC49ECA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xmlns="" id="{777DE18E-9512-4EA9-A0E8-A8308AA159F0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xmlns="" id="{6771614E-57B5-4B82-B3D9-41C047F3F52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663388" y="1805339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MUDAH MELEDAK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811527C-DB84-4081-8416-986A7718579E}"/>
              </a:ext>
            </a:extLst>
          </p:cNvPr>
          <p:cNvSpPr txBox="1"/>
          <p:nvPr/>
        </p:nvSpPr>
        <p:spPr>
          <a:xfrm>
            <a:off x="4773741" y="2233277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7958CD-E0D2-4FF8-A13F-DC320F4F73EF}"/>
              </a:ext>
            </a:extLst>
          </p:cNvPr>
          <p:cNvSpPr txBox="1"/>
          <p:nvPr/>
        </p:nvSpPr>
        <p:spPr>
          <a:xfrm>
            <a:off x="4773741" y="2943149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2B47E2D-28EB-4242-8485-920128FB03D1}"/>
              </a:ext>
            </a:extLst>
          </p:cNvPr>
          <p:cNvSpPr txBox="1"/>
          <p:nvPr/>
        </p:nvSpPr>
        <p:spPr>
          <a:xfrm>
            <a:off x="4773741" y="365302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89940F-B49A-49D6-96C6-504C91CB8E5F}"/>
              </a:ext>
            </a:extLst>
          </p:cNvPr>
          <p:cNvSpPr txBox="1"/>
          <p:nvPr/>
        </p:nvSpPr>
        <p:spPr>
          <a:xfrm>
            <a:off x="4773741" y="4362893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07C30A0-BAF2-4289-94D4-2835C168D2CA}"/>
              </a:ext>
            </a:extLst>
          </p:cNvPr>
          <p:cNvSpPr txBox="1"/>
          <p:nvPr/>
        </p:nvSpPr>
        <p:spPr>
          <a:xfrm>
            <a:off x="4773741" y="5072765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1DEFA8-E7DD-46D5-9AEB-3B326D75E640}"/>
              </a:ext>
            </a:extLst>
          </p:cNvPr>
          <p:cNvSpPr txBox="1"/>
          <p:nvPr/>
        </p:nvSpPr>
        <p:spPr>
          <a:xfrm>
            <a:off x="4773741" y="578263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7315200" y="2573817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MUDAH MENYALA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7315200" y="3990401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INFEKSIUS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7315200" y="5334291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BERACUN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663388" y="3356123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REAKTIF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23208D-EF44-452E-9931-86F0909412DA}"/>
              </a:ext>
            </a:extLst>
          </p:cNvPr>
          <p:cNvSpPr txBox="1"/>
          <p:nvPr/>
        </p:nvSpPr>
        <p:spPr>
          <a:xfrm>
            <a:off x="663388" y="4780925"/>
            <a:ext cx="37678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KOROSIF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54381" y="6538328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309660" y="6435775"/>
            <a:ext cx="13197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93742" y="6435775"/>
            <a:ext cx="1897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52394" y="6665063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xmlns="" id="{6D96AB82-0AE6-4C7F-8474-81CBBBBE4843}"/>
              </a:ext>
            </a:extLst>
          </p:cNvPr>
          <p:cNvSpPr/>
          <p:nvPr/>
        </p:nvSpPr>
        <p:spPr>
          <a:xfrm>
            <a:off x="9068810" y="6478822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120021" y="6120560"/>
            <a:ext cx="664747" cy="684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4" y="1540190"/>
            <a:ext cx="865707" cy="1749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217" y="3399107"/>
            <a:ext cx="705183" cy="1061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693" y="4331611"/>
            <a:ext cx="1979842" cy="14823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649" y="1576995"/>
            <a:ext cx="1003786" cy="18499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44" y="4460869"/>
            <a:ext cx="1669780" cy="14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54381" y="6538328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Kriteria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Pelaksanaan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PLB3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309660" y="6435775"/>
            <a:ext cx="13197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93742" y="6435775"/>
            <a:ext cx="1897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52394" y="6665063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iamond 148">
            <a:extLst>
              <a:ext uri="{FF2B5EF4-FFF2-40B4-BE49-F238E27FC236}">
                <a16:creationId xmlns:a16="http://schemas.microsoft.com/office/drawing/2014/main" xmlns="" id="{6D96AB82-0AE6-4C7F-8474-81CBBBBE4843}"/>
              </a:ext>
            </a:extLst>
          </p:cNvPr>
          <p:cNvSpPr/>
          <p:nvPr/>
        </p:nvSpPr>
        <p:spPr>
          <a:xfrm>
            <a:off x="9068810" y="6478822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120021" y="6120560"/>
            <a:ext cx="664747" cy="684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5BA31AE-3354-4F37-8F62-37DD7A0EF3F8}"/>
              </a:ext>
            </a:extLst>
          </p:cNvPr>
          <p:cNvSpPr txBox="1"/>
          <p:nvPr/>
        </p:nvSpPr>
        <p:spPr>
          <a:xfrm>
            <a:off x="255171" y="135215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41795" y="1536817"/>
            <a:ext cx="34348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Kompetensi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Personil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59C9B0B-172A-4612-A1C4-FF068ACF34DC}"/>
              </a:ext>
            </a:extLst>
          </p:cNvPr>
          <p:cNvSpPr/>
          <p:nvPr/>
        </p:nvSpPr>
        <p:spPr>
          <a:xfrm>
            <a:off x="787507" y="149764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523F81-776F-4A9F-86C0-306422DFF6BD}"/>
              </a:ext>
            </a:extLst>
          </p:cNvPr>
          <p:cNvSpPr txBox="1"/>
          <p:nvPr/>
        </p:nvSpPr>
        <p:spPr>
          <a:xfrm>
            <a:off x="255171" y="2510476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1FFD11B-11E7-41AD-9ECF-91FF26B601D3}"/>
              </a:ext>
            </a:extLst>
          </p:cNvPr>
          <p:cNvSpPr/>
          <p:nvPr/>
        </p:nvSpPr>
        <p:spPr>
          <a:xfrm>
            <a:off x="787507" y="2655966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A408CD9-614E-44CC-B8D6-F03A0CABCCF8}"/>
              </a:ext>
            </a:extLst>
          </p:cNvPr>
          <p:cNvSpPr txBox="1"/>
          <p:nvPr/>
        </p:nvSpPr>
        <p:spPr>
          <a:xfrm>
            <a:off x="255171" y="366880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A40D5A6-E377-4FBF-81D7-602F86484835}"/>
              </a:ext>
            </a:extLst>
          </p:cNvPr>
          <p:cNvSpPr/>
          <p:nvPr/>
        </p:nvSpPr>
        <p:spPr>
          <a:xfrm>
            <a:off x="787507" y="3814290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9EEACC5-31CF-4210-A3D9-8029BA00DCDC}"/>
              </a:ext>
            </a:extLst>
          </p:cNvPr>
          <p:cNvSpPr txBox="1"/>
          <p:nvPr/>
        </p:nvSpPr>
        <p:spPr>
          <a:xfrm>
            <a:off x="255171" y="482712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A78EED6-BEA1-4178-AAC8-F43984234FAB}"/>
              </a:ext>
            </a:extLst>
          </p:cNvPr>
          <p:cNvSpPr/>
          <p:nvPr/>
        </p:nvSpPr>
        <p:spPr>
          <a:xfrm>
            <a:off x="787507" y="497261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BA31AE-3354-4F37-8F62-37DD7A0EF3F8}"/>
              </a:ext>
            </a:extLst>
          </p:cNvPr>
          <p:cNvSpPr txBox="1"/>
          <p:nvPr/>
        </p:nvSpPr>
        <p:spPr>
          <a:xfrm>
            <a:off x="5182955" y="135215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5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59C9B0B-172A-4612-A1C4-FF068ACF34DC}"/>
              </a:ext>
            </a:extLst>
          </p:cNvPr>
          <p:cNvSpPr/>
          <p:nvPr/>
        </p:nvSpPr>
        <p:spPr>
          <a:xfrm>
            <a:off x="5715291" y="149764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1523F81-776F-4A9F-86C0-306422DFF6BD}"/>
              </a:ext>
            </a:extLst>
          </p:cNvPr>
          <p:cNvSpPr txBox="1"/>
          <p:nvPr/>
        </p:nvSpPr>
        <p:spPr>
          <a:xfrm>
            <a:off x="5182955" y="2510476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4"/>
                </a:solidFill>
                <a:cs typeface="Arial" pitchFamily="34" charset="0"/>
              </a:rPr>
              <a:t>6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1FFD11B-11E7-41AD-9ECF-91FF26B601D3}"/>
              </a:ext>
            </a:extLst>
          </p:cNvPr>
          <p:cNvSpPr/>
          <p:nvPr/>
        </p:nvSpPr>
        <p:spPr>
          <a:xfrm>
            <a:off x="5715291" y="2655966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A408CD9-614E-44CC-B8D6-F03A0CABCCF8}"/>
              </a:ext>
            </a:extLst>
          </p:cNvPr>
          <p:cNvSpPr txBox="1"/>
          <p:nvPr/>
        </p:nvSpPr>
        <p:spPr>
          <a:xfrm>
            <a:off x="5182955" y="366880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3"/>
                </a:solidFill>
                <a:cs typeface="Arial" pitchFamily="34" charset="0"/>
              </a:rPr>
              <a:t>7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A40D5A6-E377-4FBF-81D7-602F86484835}"/>
              </a:ext>
            </a:extLst>
          </p:cNvPr>
          <p:cNvSpPr/>
          <p:nvPr/>
        </p:nvSpPr>
        <p:spPr>
          <a:xfrm>
            <a:off x="5715291" y="3814290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9EEACC5-31CF-4210-A3D9-8029BA00DCDC}"/>
              </a:ext>
            </a:extLst>
          </p:cNvPr>
          <p:cNvSpPr txBox="1"/>
          <p:nvPr/>
        </p:nvSpPr>
        <p:spPr>
          <a:xfrm>
            <a:off x="5182955" y="482712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cs typeface="Arial" pitchFamily="34" charset="0"/>
              </a:rPr>
              <a:t>8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A78EED6-BEA1-4178-AAC8-F43984234FAB}"/>
              </a:ext>
            </a:extLst>
          </p:cNvPr>
          <p:cNvSpPr/>
          <p:nvPr/>
        </p:nvSpPr>
        <p:spPr>
          <a:xfrm>
            <a:off x="5715291" y="497261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41795" y="2325809"/>
            <a:ext cx="39865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Kodefikasi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B3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Rincian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Teknis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41795" y="3668799"/>
            <a:ext cx="34348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Pihak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Ketiga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41795" y="5011787"/>
            <a:ext cx="39865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Neraca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5869578" y="1531508"/>
            <a:ext cx="34212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Kesesuaian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Masa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5869579" y="2320499"/>
            <a:ext cx="28889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Pelaporan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5869579" y="3478823"/>
            <a:ext cx="27773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Penanganan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Lahan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Lingkungan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Hidup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5869578" y="4825283"/>
            <a:ext cx="30020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Aspek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Ketentuan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Teknis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5BA31AE-3354-4F37-8F62-37DD7A0EF3F8}"/>
              </a:ext>
            </a:extLst>
          </p:cNvPr>
          <p:cNvSpPr txBox="1"/>
          <p:nvPr/>
        </p:nvSpPr>
        <p:spPr>
          <a:xfrm>
            <a:off x="9024409" y="253886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9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59C9B0B-172A-4612-A1C4-FF068ACF34DC}"/>
              </a:ext>
            </a:extLst>
          </p:cNvPr>
          <p:cNvSpPr/>
          <p:nvPr/>
        </p:nvSpPr>
        <p:spPr>
          <a:xfrm>
            <a:off x="9556745" y="268435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1523F81-776F-4A9F-86C0-306422DFF6BD}"/>
              </a:ext>
            </a:extLst>
          </p:cNvPr>
          <p:cNvSpPr txBox="1"/>
          <p:nvPr/>
        </p:nvSpPr>
        <p:spPr>
          <a:xfrm>
            <a:off x="8758518" y="3695656"/>
            <a:ext cx="72788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4"/>
                </a:solidFill>
                <a:cs typeface="Arial" pitchFamily="34" charset="0"/>
              </a:rPr>
              <a:t>10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1FFD11B-11E7-41AD-9ECF-91FF26B601D3}"/>
              </a:ext>
            </a:extLst>
          </p:cNvPr>
          <p:cNvSpPr/>
          <p:nvPr/>
        </p:nvSpPr>
        <p:spPr>
          <a:xfrm>
            <a:off x="9556745" y="3842676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711032" y="2533552"/>
            <a:ext cx="30020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Tanggap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Darurat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BDE723C-93B2-4437-A035-2001ED0BD0B4}"/>
              </a:ext>
            </a:extLst>
          </p:cNvPr>
          <p:cNvSpPr txBox="1"/>
          <p:nvPr/>
        </p:nvSpPr>
        <p:spPr>
          <a:xfrm>
            <a:off x="9711033" y="3691875"/>
            <a:ext cx="288893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Pemenuhan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Baku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Mutu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574466" y="2519692"/>
            <a:ext cx="6291307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minimal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personil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Penanggungjawab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Personil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Penanggungjawab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tersertifikasi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PermenLHK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Nomor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5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2018 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Sertifikasi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BNSP)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574466" y="760122"/>
            <a:ext cx="4765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1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Kompetensi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Personil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37CD801-164E-4D03-8CE9-8A9E1BBA7CB1}"/>
              </a:ext>
            </a:extLst>
          </p:cNvPr>
          <p:cNvGrpSpPr/>
          <p:nvPr/>
        </p:nvGrpSpPr>
        <p:grpSpPr>
          <a:xfrm>
            <a:off x="7864997" y="678124"/>
            <a:ext cx="3258310" cy="2768011"/>
            <a:chOff x="7024643" y="1206562"/>
            <a:chExt cx="4638357" cy="44448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30" name="Freeform: Shape 19">
                <a:extLst>
                  <a:ext uri="{FF2B5EF4-FFF2-40B4-BE49-F238E27FC236}">
                    <a16:creationId xmlns:a16="http://schemas.microsoft.com/office/drawing/2014/main" xmlns="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0">
                <a:extLst>
                  <a:ext uri="{FF2B5EF4-FFF2-40B4-BE49-F238E27FC236}">
                    <a16:creationId xmlns:a16="http://schemas.microsoft.com/office/drawing/2014/main" xmlns="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xmlns="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2">
                <a:extLst>
                  <a:ext uri="{FF2B5EF4-FFF2-40B4-BE49-F238E27FC236}">
                    <a16:creationId xmlns:a16="http://schemas.microsoft.com/office/drawing/2014/main" xmlns="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3">
                <a:extLst>
                  <a:ext uri="{FF2B5EF4-FFF2-40B4-BE49-F238E27FC236}">
                    <a16:creationId xmlns:a16="http://schemas.microsoft.com/office/drawing/2014/main" xmlns="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4">
                <a:extLst>
                  <a:ext uri="{FF2B5EF4-FFF2-40B4-BE49-F238E27FC236}">
                    <a16:creationId xmlns:a16="http://schemas.microsoft.com/office/drawing/2014/main" xmlns="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5">
                <a:extLst>
                  <a:ext uri="{FF2B5EF4-FFF2-40B4-BE49-F238E27FC236}">
                    <a16:creationId xmlns:a16="http://schemas.microsoft.com/office/drawing/2014/main" xmlns="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6">
                <a:extLst>
                  <a:ext uri="{FF2B5EF4-FFF2-40B4-BE49-F238E27FC236}">
                    <a16:creationId xmlns:a16="http://schemas.microsoft.com/office/drawing/2014/main" xmlns="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7">
                <a:extLst>
                  <a:ext uri="{FF2B5EF4-FFF2-40B4-BE49-F238E27FC236}">
                    <a16:creationId xmlns:a16="http://schemas.microsoft.com/office/drawing/2014/main" xmlns="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8">
                <a:extLst>
                  <a:ext uri="{FF2B5EF4-FFF2-40B4-BE49-F238E27FC236}">
                    <a16:creationId xmlns:a16="http://schemas.microsoft.com/office/drawing/2014/main" xmlns="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9">
                <a:extLst>
                  <a:ext uri="{FF2B5EF4-FFF2-40B4-BE49-F238E27FC236}">
                    <a16:creationId xmlns:a16="http://schemas.microsoft.com/office/drawing/2014/main" xmlns="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30">
                <a:extLst>
                  <a:ext uri="{FF2B5EF4-FFF2-40B4-BE49-F238E27FC236}">
                    <a16:creationId xmlns:a16="http://schemas.microsoft.com/office/drawing/2014/main" xmlns="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31">
                <a:extLst>
                  <a:ext uri="{FF2B5EF4-FFF2-40B4-BE49-F238E27FC236}">
                    <a16:creationId xmlns:a16="http://schemas.microsoft.com/office/drawing/2014/main" xmlns="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32">
                <a:extLst>
                  <a:ext uri="{FF2B5EF4-FFF2-40B4-BE49-F238E27FC236}">
                    <a16:creationId xmlns:a16="http://schemas.microsoft.com/office/drawing/2014/main" xmlns="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33">
                <a:extLst>
                  <a:ext uri="{FF2B5EF4-FFF2-40B4-BE49-F238E27FC236}">
                    <a16:creationId xmlns:a16="http://schemas.microsoft.com/office/drawing/2014/main" xmlns="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22" name="Freeform: Shape 35">
                <a:extLst>
                  <a:ext uri="{FF2B5EF4-FFF2-40B4-BE49-F238E27FC236}">
                    <a16:creationId xmlns:a16="http://schemas.microsoft.com/office/drawing/2014/main" xmlns="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36">
                <a:extLst>
                  <a:ext uri="{FF2B5EF4-FFF2-40B4-BE49-F238E27FC236}">
                    <a16:creationId xmlns:a16="http://schemas.microsoft.com/office/drawing/2014/main" xmlns="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37">
                <a:extLst>
                  <a:ext uri="{FF2B5EF4-FFF2-40B4-BE49-F238E27FC236}">
                    <a16:creationId xmlns:a16="http://schemas.microsoft.com/office/drawing/2014/main" xmlns="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38">
                <a:extLst>
                  <a:ext uri="{FF2B5EF4-FFF2-40B4-BE49-F238E27FC236}">
                    <a16:creationId xmlns:a16="http://schemas.microsoft.com/office/drawing/2014/main" xmlns="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39">
                <a:extLst>
                  <a:ext uri="{FF2B5EF4-FFF2-40B4-BE49-F238E27FC236}">
                    <a16:creationId xmlns:a16="http://schemas.microsoft.com/office/drawing/2014/main" xmlns="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40">
                <a:extLst>
                  <a:ext uri="{FF2B5EF4-FFF2-40B4-BE49-F238E27FC236}">
                    <a16:creationId xmlns:a16="http://schemas.microsoft.com/office/drawing/2014/main" xmlns="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41">
                <a:extLst>
                  <a:ext uri="{FF2B5EF4-FFF2-40B4-BE49-F238E27FC236}">
                    <a16:creationId xmlns:a16="http://schemas.microsoft.com/office/drawing/2014/main" xmlns="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42">
                <a:extLst>
                  <a:ext uri="{FF2B5EF4-FFF2-40B4-BE49-F238E27FC236}">
                    <a16:creationId xmlns:a16="http://schemas.microsoft.com/office/drawing/2014/main" xmlns="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3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04219" y="2327445"/>
            <a:ext cx="650048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Seluruh limbah B3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yang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dihasilkan dan atau potensial  dihasilkan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teridentifikasi</a:t>
            </a:r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terkodifikasi dan terdata  </a:t>
            </a:r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pengelolaannya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serta termuat dalam rincian teknis yang terintegrasi didalam dokumen lingkungan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204219" y="294886"/>
            <a:ext cx="51357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2.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Pendataan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Kodefikasi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Jenis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Limbah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B3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pada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Rincian</a:t>
            </a: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Teknis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5031078" y="5287105"/>
            <a:ext cx="7049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*Proses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pengajuan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mengacu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Permen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LHK 06/2021</a:t>
            </a:r>
            <a:endParaRPr lang="pt-BR" b="1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*Kategori dan kodefikasi limbah B3 mengacu pada 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Lampiran IX Peraturan PP 22 Tahun 2021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58" y="1145647"/>
            <a:ext cx="3414056" cy="2176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51930" y="3711881"/>
            <a:ext cx="8150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dimiliki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disesuaikan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penyimpanan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sementara</a:t>
            </a:r>
            <a:endParaRPr lang="es-E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pengumpulan</a:t>
            </a:r>
            <a:endParaRPr lang="es-E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pemanfaatan</a:t>
            </a:r>
            <a:endParaRPr lang="es-E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pengolahan</a:t>
            </a:r>
            <a:endParaRPr lang="es-E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penimbunan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dan/</a:t>
            </a:r>
            <a:r>
              <a:rPr lang="es-E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endParaRPr lang="es-E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Rincian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teknis</a:t>
            </a:r>
            <a:r>
              <a:rPr lang="es-E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dumping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347258" y="447888"/>
            <a:ext cx="4360985" cy="43609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61365" y="1831549"/>
            <a:ext cx="5967774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Memiliki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kontrak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kerjasama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dengan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maupun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pengolah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B3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melengkapi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bukti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pengelolaan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oleh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pihak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ketiga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yang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diantaranya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: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61365" y="447888"/>
            <a:ext cx="5056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Pengelolaan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oleh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Pihak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Ketiga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89585" y="2982032"/>
            <a:ext cx="8318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Melampirkan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izin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/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rincian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teknis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yang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dimiliki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pihak</a:t>
            </a:r>
            <a:r>
              <a:rPr lang="en-US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pc="-5" dirty="0" err="1" smtClean="0">
                <a:solidFill>
                  <a:srgbClr val="2A1E04"/>
                </a:solidFill>
                <a:cs typeface="Calibri"/>
              </a:rPr>
              <a:t>ketiga</a:t>
            </a:r>
            <a:endParaRPr lang="en-US" spc="-5" dirty="0" smtClean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Melampirkan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seluruh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kontrak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kerjasama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yang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terlibat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antara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penghasil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pengumpul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pengolah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akhir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Melampirkan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izin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pengangkutan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dan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kartu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pengawasan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dari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Kementerian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Perhubungan</a:t>
            </a:r>
            <a:endParaRPr lang="en-US" altLang="ko-KR" spc="-5" dirty="0" smtClean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Melampirkan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surat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rekomendasi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dari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 KLHK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alat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angkut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yg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diginakan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sesuai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dengan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rekomendasi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dan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izin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/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rincian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teknis</a:t>
            </a:r>
            <a:endParaRPr lang="en-US" altLang="ko-KR" spc="-5" dirty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telah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memiliki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alat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pelacak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lokasi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(</a:t>
            </a:r>
            <a:r>
              <a:rPr lang="en-US" altLang="ko-KR" i="1" spc="-5" dirty="0">
                <a:solidFill>
                  <a:srgbClr val="2A1E04"/>
                </a:solidFill>
                <a:cs typeface="Calibri"/>
              </a:rPr>
              <a:t>GPS Tracking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)</a:t>
            </a:r>
            <a:endParaRPr lang="en-US" altLang="ko-KR" spc="-5" dirty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telah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menerapkan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festronik</a:t>
            </a:r>
            <a:endParaRPr lang="en-US" altLang="ko-KR" spc="-5" dirty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Pengangkut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– </a:t>
            </a:r>
            <a:r>
              <a:rPr lang="en-US" altLang="ko-KR" spc="-5" dirty="0" err="1" smtClean="0">
                <a:solidFill>
                  <a:srgbClr val="2A1E04"/>
                </a:solidFill>
                <a:cs typeface="Calibri"/>
              </a:rPr>
              <a:t>telah</a:t>
            </a:r>
            <a:r>
              <a:rPr lang="en-US" altLang="ko-KR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memiliki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asuransi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pencemaran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lingkungan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 yang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masih</a:t>
            </a:r>
            <a:r>
              <a:rPr lang="en-US" altLang="ko-KR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altLang="ko-KR" spc="-5" dirty="0" err="1">
                <a:solidFill>
                  <a:srgbClr val="2A1E04"/>
                </a:solidFill>
                <a:cs typeface="Calibri"/>
              </a:rPr>
              <a:t>berlaku</a:t>
            </a:r>
            <a:endParaRPr lang="en-US" altLang="ko-KR" spc="-5" dirty="0">
              <a:solidFill>
                <a:srgbClr val="2A1E04"/>
              </a:solidFill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3" y="1148283"/>
            <a:ext cx="1796193" cy="26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48632" y="2"/>
            <a:ext cx="5168776" cy="1793620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 rot="299081">
            <a:off x="7166561" y="77195"/>
            <a:ext cx="4571875" cy="367019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 rot="291546">
            <a:off x="7441743" y="261367"/>
            <a:ext cx="4046883" cy="3232974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202993" y="1324537"/>
            <a:ext cx="530821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Menginventarisasi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dan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melakukan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pencatatan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A1E04"/>
                </a:solidFill>
                <a:cs typeface="Calibri"/>
              </a:rPr>
              <a:t>jumlah</a:t>
            </a:r>
            <a:r>
              <a:rPr lang="en-US" sz="2000" spc="-5" dirty="0" smtClean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data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B3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sesuai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kodefikasinya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dari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B3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dihasilkan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hingga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limbah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diserahkan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pada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pihak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ketiga</a:t>
            </a:r>
            <a:r>
              <a:rPr lang="en-US" sz="2000" spc="-5" dirty="0">
                <a:solidFill>
                  <a:srgbClr val="2A1E04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A1E04"/>
                </a:solidFill>
                <a:cs typeface="Calibri"/>
              </a:rPr>
              <a:t>berizin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56167" y="416289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Neraca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Limbah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B3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CA5C5B1-141D-43E5-ABAF-BDA0E67A8350}"/>
              </a:ext>
            </a:extLst>
          </p:cNvPr>
          <p:cNvSpPr txBox="1"/>
          <p:nvPr/>
        </p:nvSpPr>
        <p:spPr>
          <a:xfrm>
            <a:off x="156167" y="2730814"/>
            <a:ext cx="657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Format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pencatatan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pelaporan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neraca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limbah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B3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disesuaikan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format yang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termuat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Lampiran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IX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Permen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LHK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Nomor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06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2021</a:t>
            </a:r>
          </a:p>
        </p:txBody>
      </p:sp>
      <p:grpSp>
        <p:nvGrpSpPr>
          <p:cNvPr id="19" name="Graphic 27">
            <a:extLst>
              <a:ext uri="{FF2B5EF4-FFF2-40B4-BE49-F238E27FC236}">
                <a16:creationId xmlns:a16="http://schemas.microsoft.com/office/drawing/2014/main" xmlns="" id="{C8176854-53CA-4E83-8E9D-6523841B5000}"/>
              </a:ext>
            </a:extLst>
          </p:cNvPr>
          <p:cNvGrpSpPr/>
          <p:nvPr/>
        </p:nvGrpSpPr>
        <p:grpSpPr>
          <a:xfrm>
            <a:off x="8310221" y="1158550"/>
            <a:ext cx="2566730" cy="1461698"/>
            <a:chOff x="6942588" y="4124748"/>
            <a:chExt cx="5181867" cy="2730552"/>
          </a:xfrm>
        </p:grpSpPr>
        <p:sp>
          <p:nvSpPr>
            <p:cNvPr id="20" name="Freeform: Shape 177">
              <a:extLst>
                <a:ext uri="{FF2B5EF4-FFF2-40B4-BE49-F238E27FC236}">
                  <a16:creationId xmlns:a16="http://schemas.microsoft.com/office/drawing/2014/main" xmlns="" id="{B35F0CBA-2209-4CA4-92B9-3DE0A5CD6AA0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178">
              <a:extLst>
                <a:ext uri="{FF2B5EF4-FFF2-40B4-BE49-F238E27FC236}">
                  <a16:creationId xmlns:a16="http://schemas.microsoft.com/office/drawing/2014/main" xmlns="" id="{15F2B16D-2D71-4797-B5F3-496204F7194E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179">
              <a:extLst>
                <a:ext uri="{FF2B5EF4-FFF2-40B4-BE49-F238E27FC236}">
                  <a16:creationId xmlns:a16="http://schemas.microsoft.com/office/drawing/2014/main" xmlns="" id="{08A589EE-5D72-42BE-93E0-5807EF38DAD6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180">
              <a:extLst>
                <a:ext uri="{FF2B5EF4-FFF2-40B4-BE49-F238E27FC236}">
                  <a16:creationId xmlns:a16="http://schemas.microsoft.com/office/drawing/2014/main" xmlns="" id="{D155A4FF-7D71-42B0-80F5-97D8DDDF2F92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181">
              <a:extLst>
                <a:ext uri="{FF2B5EF4-FFF2-40B4-BE49-F238E27FC236}">
                  <a16:creationId xmlns:a16="http://schemas.microsoft.com/office/drawing/2014/main" xmlns="" id="{ED18D0FE-F695-476D-B336-3BBF7ADDCF90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Freeform: Shape 182">
              <a:extLst>
                <a:ext uri="{FF2B5EF4-FFF2-40B4-BE49-F238E27FC236}">
                  <a16:creationId xmlns:a16="http://schemas.microsoft.com/office/drawing/2014/main" xmlns="" id="{42DF797C-EEEC-424E-A28A-B6545ECA6B8D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183">
              <a:extLst>
                <a:ext uri="{FF2B5EF4-FFF2-40B4-BE49-F238E27FC236}">
                  <a16:creationId xmlns:a16="http://schemas.microsoft.com/office/drawing/2014/main" xmlns="" id="{6563DF3F-0591-4C8B-BFA5-5B91DDB455C6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184">
              <a:extLst>
                <a:ext uri="{FF2B5EF4-FFF2-40B4-BE49-F238E27FC236}">
                  <a16:creationId xmlns:a16="http://schemas.microsoft.com/office/drawing/2014/main" xmlns="" id="{B4DDAE21-9832-404B-B21D-1100D2A178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185">
              <a:extLst>
                <a:ext uri="{FF2B5EF4-FFF2-40B4-BE49-F238E27FC236}">
                  <a16:creationId xmlns:a16="http://schemas.microsoft.com/office/drawing/2014/main" xmlns="" id="{C253317B-1BE8-4375-A4C4-5209600D93DF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186">
              <a:extLst>
                <a:ext uri="{FF2B5EF4-FFF2-40B4-BE49-F238E27FC236}">
                  <a16:creationId xmlns:a16="http://schemas.microsoft.com/office/drawing/2014/main" xmlns="" id="{2AA1BEB9-581F-47AA-8BA9-0823470FAE6A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187">
              <a:extLst>
                <a:ext uri="{FF2B5EF4-FFF2-40B4-BE49-F238E27FC236}">
                  <a16:creationId xmlns:a16="http://schemas.microsoft.com/office/drawing/2014/main" xmlns="" id="{071F929E-6A26-40DE-A8ED-A99ADDB97FEB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188">
              <a:extLst>
                <a:ext uri="{FF2B5EF4-FFF2-40B4-BE49-F238E27FC236}">
                  <a16:creationId xmlns:a16="http://schemas.microsoft.com/office/drawing/2014/main" xmlns="" id="{F0A6BC72-55CF-452C-8C35-852458269FE7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861" t="41321" r="36077" b="29594"/>
          <a:stretch/>
        </p:blipFill>
        <p:spPr>
          <a:xfrm>
            <a:off x="202993" y="3830464"/>
            <a:ext cx="3992489" cy="2247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3437" t="21040" r="24345" b="27024"/>
          <a:stretch/>
        </p:blipFill>
        <p:spPr>
          <a:xfrm>
            <a:off x="6011152" y="3396219"/>
            <a:ext cx="5878090" cy="2892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Right Arrow 31"/>
          <p:cNvSpPr/>
          <p:nvPr/>
        </p:nvSpPr>
        <p:spPr>
          <a:xfrm>
            <a:off x="4494061" y="4335205"/>
            <a:ext cx="1218512" cy="7171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61267" y="3520738"/>
            <a:ext cx="1945341" cy="1646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99910-C81B-4E5E-8C6F-D235B93F877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48632" y="2"/>
            <a:ext cx="4609279" cy="1176554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DE105CE-A460-4907-B0B9-6C67DA0F97A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461030" y="1"/>
            <a:ext cx="3323511" cy="1737081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214444" y="1"/>
            <a:ext cx="2977557" cy="1290917"/>
          </a:xfrm>
        </p:spPr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B4EA037B-3E3E-4918-BD36-C40DDDCED589}"/>
              </a:ext>
            </a:extLst>
          </p:cNvPr>
          <p:cNvSpPr/>
          <p:nvPr/>
        </p:nvSpPr>
        <p:spPr>
          <a:xfrm>
            <a:off x="7658816" y="81812"/>
            <a:ext cx="2927938" cy="157345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xmlns="" id="{5A751CFF-7264-49B0-8AAF-08BCB988A896}"/>
              </a:ext>
            </a:extLst>
          </p:cNvPr>
          <p:cNvSpPr/>
          <p:nvPr/>
        </p:nvSpPr>
        <p:spPr>
          <a:xfrm>
            <a:off x="190339" y="59661"/>
            <a:ext cx="5188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Neraca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Limbah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B3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3592" y="6554316"/>
            <a:ext cx="8812839" cy="8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9214444" y="6466513"/>
            <a:ext cx="131975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dlhjatim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80DE2E-B7B6-4107-84B7-86414F370FBF}"/>
              </a:ext>
            </a:extLst>
          </p:cNvPr>
          <p:cNvSpPr txBox="1"/>
          <p:nvPr/>
        </p:nvSpPr>
        <p:spPr>
          <a:xfrm>
            <a:off x="10342953" y="6466513"/>
            <a:ext cx="18490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ppkl_dlh.jatim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F84C6B-B53C-4596-9E14-B7689A8C86C2}"/>
              </a:ext>
            </a:extLst>
          </p:cNvPr>
          <p:cNvSpPr/>
          <p:nvPr/>
        </p:nvSpPr>
        <p:spPr>
          <a:xfrm>
            <a:off x="401605" y="6681051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>
          <a:xfrm>
            <a:off x="69232" y="6136548"/>
            <a:ext cx="664747" cy="6845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530" t="14970" r="35679" b="7069"/>
          <a:stretch/>
        </p:blipFill>
        <p:spPr>
          <a:xfrm>
            <a:off x="704586" y="705992"/>
            <a:ext cx="4405296" cy="565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1952" t="13726" r="32919" b="5249"/>
          <a:stretch/>
        </p:blipFill>
        <p:spPr>
          <a:xfrm>
            <a:off x="6716734" y="529966"/>
            <a:ext cx="4686372" cy="5815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ight Arrow 33"/>
          <p:cNvSpPr/>
          <p:nvPr/>
        </p:nvSpPr>
        <p:spPr>
          <a:xfrm>
            <a:off x="5304052" y="2817591"/>
            <a:ext cx="1218512" cy="7171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62047" y="705992"/>
            <a:ext cx="1945341" cy="2621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78482" y="5762086"/>
            <a:ext cx="1437753" cy="513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TTD </a:t>
            </a:r>
            <a:r>
              <a:rPr lang="en-US" sz="1600" dirty="0" err="1" smtClean="0">
                <a:solidFill>
                  <a:schemeClr val="tx2"/>
                </a:solidFill>
              </a:rPr>
              <a:t>Manajemen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802</Words>
  <Application>Microsoft Office PowerPoint</Application>
  <PresentationFormat>Custom</PresentationFormat>
  <Paragraphs>138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Cover and End Slide Master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bid ppkl</cp:lastModifiedBy>
  <cp:revision>121</cp:revision>
  <dcterms:created xsi:type="dcterms:W3CDTF">2020-01-20T05:08:25Z</dcterms:created>
  <dcterms:modified xsi:type="dcterms:W3CDTF">2022-06-14T22:49:41Z</dcterms:modified>
</cp:coreProperties>
</file>