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7712-6C85-886D-44B0-F0859F0D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DE1C-2DBC-257B-1DAB-B4A73786E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3ED8-B45C-7EAF-3A0E-C1941E3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D58B-AF0D-ECE2-2EA8-FD2665A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68D0-D2C3-2248-541D-9F16A08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F2C4-1326-2A39-E8EF-0965ECF8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98012-FB91-1D8C-3365-952C357B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3DAA-86E7-C3DA-7610-1292F56F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1ACF-1668-1D12-43DD-986DD92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8AE3-AF15-01EF-15A1-A4C9E394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A8E24-152A-BCC9-F330-92AFD0EE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6D7A-79F1-1506-CEA8-8FEB39DA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A1A3-85F0-1A56-7822-ABBD397C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1A7D-69F2-F399-6B75-0645311E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D14F-E247-2648-063B-44FBB7F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8214-AF04-9949-2612-BA027A8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CE35-8F00-D588-9671-EDA5CB2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89C1-DBD2-CA85-C1D6-215FA466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C91E-D18C-F965-C2AE-F36196F8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F78D-F1E1-B447-7316-D1E2295C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E660-605D-8809-774C-3E3940FF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6938-42E9-7691-A944-F0E7FB14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273C-FF9E-EF82-543F-48418F1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5BD8-C7D5-51FB-C695-6178E06A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5529-4AF7-BF4F-880A-A8F004B0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24E3-77B4-2F91-895F-9E42FF7C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3448-3B72-BE66-D90F-A465D215D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4123-A3EF-12D6-D1E5-537A17EBD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88704-6923-2CEC-1674-353804CD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A554-7966-206D-35F3-EF52AE9E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8F40-676F-AE8D-7475-425A9E7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6FC2-18A9-F54F-8017-36557FB4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88AF-87D5-0666-D8C1-CCB6EE9C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93667-E740-07BF-9104-C41A8519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36E03-CF79-D894-7433-6EB06CEF2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3EB4F-7C13-7EBD-F398-0431F3CB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2E0-7BBD-819C-EFBE-354ABA6C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D4651-C965-654E-6486-0F789274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B1D1D-3BA0-7E24-5238-D0E8A384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F7F8-6F27-D5C0-A3C5-7D537AC3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4177D-FBF1-FAE0-2E38-84DAFEB5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B66A-4D5F-3C25-3EAC-F3DED96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CBB52-8A94-8C13-5436-85E9E59E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6BF16-2D35-E2FB-5316-7BD5AE35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E4C3A-F15E-246B-17EB-BD261624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4EAAF-1B70-77C3-67A1-D3467EDC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07D-DA26-E0F3-72C8-8E50955F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7981-2F97-1D2A-8DFE-A2416469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DF4D-AA9B-B3BB-D724-D804EA2C1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F673E-DF88-61D7-8B50-E4BD106A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C24CC-7534-E30B-8451-38F91E0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A40B-7ABC-AB09-2DEA-7FA9AF9A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792-0041-9451-43F3-AC83873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F8EA9-5AA9-B249-CB7E-EBA65C2D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DC47-20CC-DE12-8EFB-E64EF129E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C5EA-D1E0-A994-7A00-CF545C23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D506-2B5D-2921-F884-B3525BF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182A-5881-8BC8-EF3C-97C95729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862D8-A856-2248-DECA-15F29E9E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1DD1-2EE4-13D4-888C-E4FB4E0D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9D0E-37F1-97B6-7FBE-28AB72716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89D5-48DE-6744-917D-256ABE96C64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022E-ABEA-47F2-5599-2DDAD4CF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9ADA-DE93-054C-D8E0-ECB91840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5AB8E-CC64-FA4B-BF7F-7092D19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6F584-86E9-C2AF-FC1F-0B2714A6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82" y="4621178"/>
            <a:ext cx="3886199" cy="1467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F7E000-ED73-F485-08E1-689C7205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83" y="1233827"/>
            <a:ext cx="3886198" cy="1335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E377B-F03B-31AC-D63D-841EA50C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928" y="2688214"/>
            <a:ext cx="3886199" cy="1502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BDF7E0-2E38-892D-E97C-83C74DECB44D}"/>
              </a:ext>
            </a:extLst>
          </p:cNvPr>
          <p:cNvSpPr txBox="1"/>
          <p:nvPr/>
        </p:nvSpPr>
        <p:spPr>
          <a:xfrm>
            <a:off x="494493" y="1714290"/>
            <a:ext cx="238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Stochastic (First-Order) </a:t>
            </a:r>
          </a:p>
          <a:p>
            <a:pPr algn="r"/>
            <a:r>
              <a:rPr lang="en-US" dirty="0"/>
              <a:t>Uncertainty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3E352-FAE0-62AC-981B-35146DD7315B}"/>
              </a:ext>
            </a:extLst>
          </p:cNvPr>
          <p:cNvSpPr txBox="1"/>
          <p:nvPr/>
        </p:nvSpPr>
        <p:spPr>
          <a:xfrm>
            <a:off x="359873" y="3077505"/>
            <a:ext cx="2657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Parameter (Second-Order)</a:t>
            </a:r>
          </a:p>
          <a:p>
            <a:pPr algn="r"/>
            <a:r>
              <a:rPr lang="en-US" dirty="0"/>
              <a:t>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890FB-48FC-6513-BA30-17BE895DCF47}"/>
              </a:ext>
            </a:extLst>
          </p:cNvPr>
          <p:cNvSpPr txBox="1"/>
          <p:nvPr/>
        </p:nvSpPr>
        <p:spPr>
          <a:xfrm>
            <a:off x="143212" y="5066031"/>
            <a:ext cx="287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Model Structure Uncertainty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CD0B50-BD80-6A02-5801-82883435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4" y="2867105"/>
            <a:ext cx="3886199" cy="1467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E254D-E9C5-A81E-26D2-E5CDE912F79B}"/>
              </a:ext>
            </a:extLst>
          </p:cNvPr>
          <p:cNvSpPr txBox="1"/>
          <p:nvPr/>
        </p:nvSpPr>
        <p:spPr>
          <a:xfrm>
            <a:off x="7205129" y="3216004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56F3F-49FC-19F0-F51C-0217A9B8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928" y="4585599"/>
            <a:ext cx="3886199" cy="1502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8F794E-B9F1-F53D-46E9-D4558A2A45DD}"/>
              </a:ext>
            </a:extLst>
          </p:cNvPr>
          <p:cNvSpPr txBox="1"/>
          <p:nvPr/>
        </p:nvSpPr>
        <p:spPr>
          <a:xfrm>
            <a:off x="7205129" y="5113389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2319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AC7C7-DE3B-E77E-A2D6-312F74D4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55" y="1207363"/>
            <a:ext cx="3886199" cy="1502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EE2E6-2E4B-5BBF-16B3-5C18863E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41" y="1242942"/>
            <a:ext cx="3886199" cy="146701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084F802-8C0C-3858-0EA9-25A6C7C18304}"/>
              </a:ext>
            </a:extLst>
          </p:cNvPr>
          <p:cNvSpPr/>
          <p:nvPr/>
        </p:nvSpPr>
        <p:spPr>
          <a:xfrm>
            <a:off x="7099983" y="1791730"/>
            <a:ext cx="795985" cy="149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5BBE6-C0EA-7002-37EF-904D2710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82" y="4610668"/>
            <a:ext cx="3886199" cy="1467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6A1954-20DE-6D50-11EE-660A7C9A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28" y="2677704"/>
            <a:ext cx="3886199" cy="1502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6022F5-37B9-BD75-83E3-5576AA9E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44" y="2856595"/>
            <a:ext cx="3886199" cy="1467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BB4DB9-FDE4-1834-2FD8-38F2181B4B67}"/>
              </a:ext>
            </a:extLst>
          </p:cNvPr>
          <p:cNvSpPr txBox="1"/>
          <p:nvPr/>
        </p:nvSpPr>
        <p:spPr>
          <a:xfrm>
            <a:off x="7205129" y="3205494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8379B-11AF-60F0-1E23-AB27702D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28" y="4575089"/>
            <a:ext cx="3886199" cy="1502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2AE774-FC5F-6F1F-67D0-7623A49E9054}"/>
              </a:ext>
            </a:extLst>
          </p:cNvPr>
          <p:cNvSpPr txBox="1"/>
          <p:nvPr/>
        </p:nvSpPr>
        <p:spPr>
          <a:xfrm>
            <a:off x="7205129" y="5102879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8BC8F-1A8E-8927-170F-92B5D41B5BFC}"/>
              </a:ext>
            </a:extLst>
          </p:cNvPr>
          <p:cNvSpPr txBox="1"/>
          <p:nvPr/>
        </p:nvSpPr>
        <p:spPr>
          <a:xfrm>
            <a:off x="494493" y="1714290"/>
            <a:ext cx="238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Stochastic (First-Order) </a:t>
            </a:r>
          </a:p>
          <a:p>
            <a:pPr algn="r"/>
            <a:r>
              <a:rPr lang="en-US" dirty="0"/>
              <a:t>Uncertainty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A2973-5777-FF29-3941-09ADADB5EEE4}"/>
              </a:ext>
            </a:extLst>
          </p:cNvPr>
          <p:cNvSpPr txBox="1"/>
          <p:nvPr/>
        </p:nvSpPr>
        <p:spPr>
          <a:xfrm>
            <a:off x="359873" y="3077505"/>
            <a:ext cx="2657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Parameter (Second-Order)</a:t>
            </a:r>
          </a:p>
          <a:p>
            <a:pPr algn="r"/>
            <a:r>
              <a:rPr lang="en-US" dirty="0"/>
              <a:t>Uncertainty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FA522-7ADF-D78E-FCD7-A1B0F6690B4B}"/>
              </a:ext>
            </a:extLst>
          </p:cNvPr>
          <p:cNvSpPr txBox="1"/>
          <p:nvPr/>
        </p:nvSpPr>
        <p:spPr>
          <a:xfrm>
            <a:off x="143212" y="5066031"/>
            <a:ext cx="287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Model Structure Uncertainty</a:t>
            </a:r>
          </a:p>
        </p:txBody>
      </p:sp>
    </p:spTree>
    <p:extLst>
      <p:ext uri="{BB962C8B-B14F-4D97-AF65-F5344CB8AC3E}">
        <p14:creationId xmlns:p14="http://schemas.microsoft.com/office/powerpoint/2010/main" val="1406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Graves, John</dc:creator>
  <cp:lastModifiedBy>Graves, John</cp:lastModifiedBy>
  <cp:revision>2</cp:revision>
  <dcterms:created xsi:type="dcterms:W3CDTF">2022-09-23T13:50:25Z</dcterms:created>
  <dcterms:modified xsi:type="dcterms:W3CDTF">2022-09-26T10:37:46Z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2022-09-23T13:55:22Z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66d8ec25-a781-496d-a55b-45506ee88e6d</vt:lpwstr>
  </property>
  <property fmtid="{D5CDD505-2E9C-101B-9397-08002B2CF9AE}" pid="8" name="MSIP_Label_792c8cef-6f2b-4af1-b4ac-d815ff795cd6_ContentBits">
    <vt:lpwstr>0</vt:lpwstr>
  </property>
</Properties>
</file>