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93" r:id="rId2"/>
    <p:sldId id="492" r:id="rId3"/>
    <p:sldId id="261" r:id="rId4"/>
    <p:sldId id="47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84966" autoAdjust="0"/>
  </p:normalViewPr>
  <p:slideViewPr>
    <p:cSldViewPr>
      <p:cViewPr varScale="1">
        <p:scale>
          <a:sx n="108" d="100"/>
          <a:sy n="108" d="100"/>
        </p:scale>
        <p:origin x="2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4B6AF-2C4A-480A-BADF-DBC686D994C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4B367-C330-4BE2-9EC4-115D8359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4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B868F-D7E2-4F19-895B-5997EBFDAB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B84-A62C-413A-A92C-113CCA8DFCE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BE54-6AAC-4B9A-BF1D-6ABF62D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7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B84-A62C-413A-A92C-113CCA8DFCE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BE54-6AAC-4B9A-BF1D-6ABF62D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4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B84-A62C-413A-A92C-113CCA8DFCE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BE54-6AAC-4B9A-BF1D-6ABF62D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B84-A62C-413A-A92C-113CCA8DFCE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BE54-6AAC-4B9A-BF1D-6ABF62D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B84-A62C-413A-A92C-113CCA8DFCE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BE54-6AAC-4B9A-BF1D-6ABF62D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5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B84-A62C-413A-A92C-113CCA8DFCE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BE54-6AAC-4B9A-BF1D-6ABF62D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B84-A62C-413A-A92C-113CCA8DFCE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BE54-6AAC-4B9A-BF1D-6ABF62D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B84-A62C-413A-A92C-113CCA8DFCE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BE54-6AAC-4B9A-BF1D-6ABF62D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B84-A62C-413A-A92C-113CCA8DFCE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BE54-6AAC-4B9A-BF1D-6ABF62D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B84-A62C-413A-A92C-113CCA8DFCE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BE54-6AAC-4B9A-BF1D-6ABF62D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8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B84-A62C-413A-A92C-113CCA8DFCE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BE54-6AAC-4B9A-BF1D-6ABF62D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6B84-A62C-413A-A92C-113CCA8DFCE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BE54-6AAC-4B9A-BF1D-6ABF62D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AB7A-D33B-3040-B408-82159213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224790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Markov Model vs. Microsimulation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0668-4188-E9D4-14B9-40BB878B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5334000"/>
            <a:ext cx="7391400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Credit: Ankur Pandya (Harvard TH Chan School of Public Health)</a:t>
            </a:r>
          </a:p>
        </p:txBody>
      </p:sp>
    </p:spTree>
    <p:extLst>
      <p:ext uri="{BB962C8B-B14F-4D97-AF65-F5344CB8AC3E}">
        <p14:creationId xmlns:p14="http://schemas.microsoft.com/office/powerpoint/2010/main" val="3864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4"/>
    </mc:Choice>
    <mc:Fallback xmlns="">
      <p:transition spd="slow" advTm="67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0772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190625" y="2057400"/>
            <a:ext cx="714375" cy="914400"/>
            <a:chOff x="42" y="301"/>
            <a:chExt cx="103" cy="126"/>
          </a:xfrm>
        </p:grpSpPr>
        <p:grpSp>
          <p:nvGrpSpPr>
            <p:cNvPr id="4346" name="Group 5"/>
            <p:cNvGrpSpPr>
              <a:grpSpLocks/>
            </p:cNvGrpSpPr>
            <p:nvPr/>
          </p:nvGrpSpPr>
          <p:grpSpPr bwMode="auto">
            <a:xfrm>
              <a:off x="74" y="313"/>
              <a:ext cx="15" cy="36"/>
              <a:chOff x="107" y="228"/>
              <a:chExt cx="15" cy="36"/>
            </a:xfrm>
          </p:grpSpPr>
          <p:sp>
            <p:nvSpPr>
              <p:cNvPr id="4409" name="Oval 6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410" name="Line 7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" name="Line 8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" name="Line 9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" name="Line 10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47" name="Group 11"/>
            <p:cNvGrpSpPr>
              <a:grpSpLocks/>
            </p:cNvGrpSpPr>
            <p:nvPr/>
          </p:nvGrpSpPr>
          <p:grpSpPr bwMode="auto">
            <a:xfrm>
              <a:off x="74" y="364"/>
              <a:ext cx="15" cy="36"/>
              <a:chOff x="107" y="228"/>
              <a:chExt cx="15" cy="36"/>
            </a:xfrm>
          </p:grpSpPr>
          <p:sp>
            <p:nvSpPr>
              <p:cNvPr id="4404" name="Oval 12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405" name="Line 13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" name="Line 14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" name="Line 15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" name="Line 16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48" name="Group 17"/>
            <p:cNvGrpSpPr>
              <a:grpSpLocks/>
            </p:cNvGrpSpPr>
            <p:nvPr/>
          </p:nvGrpSpPr>
          <p:grpSpPr bwMode="auto">
            <a:xfrm>
              <a:off x="90" y="329"/>
              <a:ext cx="15" cy="36"/>
              <a:chOff x="107" y="228"/>
              <a:chExt cx="15" cy="36"/>
            </a:xfrm>
          </p:grpSpPr>
          <p:sp>
            <p:nvSpPr>
              <p:cNvPr id="4399" name="Oval 18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400" name="Line 19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1" name="Line 20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2" name="Line 21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3" name="Line 22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49" name="Group 23"/>
            <p:cNvGrpSpPr>
              <a:grpSpLocks/>
            </p:cNvGrpSpPr>
            <p:nvPr/>
          </p:nvGrpSpPr>
          <p:grpSpPr bwMode="auto">
            <a:xfrm>
              <a:off x="106" y="345"/>
              <a:ext cx="15" cy="36"/>
              <a:chOff x="107" y="228"/>
              <a:chExt cx="15" cy="36"/>
            </a:xfrm>
          </p:grpSpPr>
          <p:sp>
            <p:nvSpPr>
              <p:cNvPr id="4394" name="Oval 24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95" name="Line 25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6" name="Line 26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7" name="Line 27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8" name="Line 28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50" name="Group 29"/>
            <p:cNvGrpSpPr>
              <a:grpSpLocks/>
            </p:cNvGrpSpPr>
            <p:nvPr/>
          </p:nvGrpSpPr>
          <p:grpSpPr bwMode="auto">
            <a:xfrm>
              <a:off x="83" y="391"/>
              <a:ext cx="15" cy="36"/>
              <a:chOff x="107" y="228"/>
              <a:chExt cx="15" cy="36"/>
            </a:xfrm>
          </p:grpSpPr>
          <p:sp>
            <p:nvSpPr>
              <p:cNvPr id="4389" name="Oval 30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90" name="Line 31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1" name="Line 32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2" name="Line 33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" name="Line 34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51" name="Group 35"/>
            <p:cNvGrpSpPr>
              <a:grpSpLocks/>
            </p:cNvGrpSpPr>
            <p:nvPr/>
          </p:nvGrpSpPr>
          <p:grpSpPr bwMode="auto">
            <a:xfrm>
              <a:off x="102" y="301"/>
              <a:ext cx="15" cy="36"/>
              <a:chOff x="107" y="228"/>
              <a:chExt cx="15" cy="36"/>
            </a:xfrm>
          </p:grpSpPr>
          <p:sp>
            <p:nvSpPr>
              <p:cNvPr id="4384" name="Oval 36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85" name="Line 37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6" name="Line 38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7" name="Line 39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8" name="Line 40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52" name="Group 41"/>
            <p:cNvGrpSpPr>
              <a:grpSpLocks/>
            </p:cNvGrpSpPr>
            <p:nvPr/>
          </p:nvGrpSpPr>
          <p:grpSpPr bwMode="auto">
            <a:xfrm>
              <a:off x="42" y="346"/>
              <a:ext cx="15" cy="36"/>
              <a:chOff x="107" y="228"/>
              <a:chExt cx="15" cy="36"/>
            </a:xfrm>
          </p:grpSpPr>
          <p:sp>
            <p:nvSpPr>
              <p:cNvPr id="4379" name="Oval 42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80" name="Line 43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1" name="Line 44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2" name="Line 45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3" name="Line 46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53" name="Group 47"/>
            <p:cNvGrpSpPr>
              <a:grpSpLocks/>
            </p:cNvGrpSpPr>
            <p:nvPr/>
          </p:nvGrpSpPr>
          <p:grpSpPr bwMode="auto">
            <a:xfrm>
              <a:off x="55" y="373"/>
              <a:ext cx="15" cy="36"/>
              <a:chOff x="107" y="228"/>
              <a:chExt cx="15" cy="36"/>
            </a:xfrm>
          </p:grpSpPr>
          <p:sp>
            <p:nvSpPr>
              <p:cNvPr id="4374" name="Oval 48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75" name="Line 49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6" name="Line 50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7" name="Line 51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8" name="Line 52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54" name="Group 53"/>
            <p:cNvGrpSpPr>
              <a:grpSpLocks/>
            </p:cNvGrpSpPr>
            <p:nvPr/>
          </p:nvGrpSpPr>
          <p:grpSpPr bwMode="auto">
            <a:xfrm>
              <a:off x="50" y="307"/>
              <a:ext cx="15" cy="36"/>
              <a:chOff x="107" y="228"/>
              <a:chExt cx="15" cy="36"/>
            </a:xfrm>
          </p:grpSpPr>
          <p:sp>
            <p:nvSpPr>
              <p:cNvPr id="4369" name="Oval 54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70" name="Line 55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1" name="Line 56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2" name="Line 57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3" name="Line 58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55" name="Oval 59"/>
            <p:cNvSpPr>
              <a:spLocks noChangeArrowheads="1"/>
            </p:cNvSpPr>
            <p:nvPr/>
          </p:nvSpPr>
          <p:spPr bwMode="auto">
            <a:xfrm>
              <a:off x="135" y="320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356" name="Line 60"/>
            <p:cNvSpPr>
              <a:spLocks noChangeShapeType="1"/>
            </p:cNvSpPr>
            <p:nvPr/>
          </p:nvSpPr>
          <p:spPr bwMode="auto">
            <a:xfrm flipH="1">
              <a:off x="133" y="348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57" name="Group 61"/>
            <p:cNvGrpSpPr>
              <a:grpSpLocks/>
            </p:cNvGrpSpPr>
            <p:nvPr/>
          </p:nvGrpSpPr>
          <p:grpSpPr bwMode="auto">
            <a:xfrm>
              <a:off x="59" y="341"/>
              <a:ext cx="15" cy="36"/>
              <a:chOff x="107" y="228"/>
              <a:chExt cx="15" cy="36"/>
            </a:xfrm>
          </p:grpSpPr>
          <p:sp>
            <p:nvSpPr>
              <p:cNvPr id="4364" name="Oval 62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65" name="Line 63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6" name="Line 64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7" name="Line 65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8" name="Line 66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58" name="Group 67"/>
            <p:cNvGrpSpPr>
              <a:grpSpLocks/>
            </p:cNvGrpSpPr>
            <p:nvPr/>
          </p:nvGrpSpPr>
          <p:grpSpPr bwMode="auto">
            <a:xfrm>
              <a:off x="95" y="372"/>
              <a:ext cx="15" cy="36"/>
              <a:chOff x="107" y="228"/>
              <a:chExt cx="15" cy="36"/>
            </a:xfrm>
          </p:grpSpPr>
          <p:sp>
            <p:nvSpPr>
              <p:cNvPr id="4359" name="Oval 68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60" name="Line 69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1" name="Line 70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2" name="Line 71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3" name="Line 72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89" name="Group 73"/>
          <p:cNvGrpSpPr>
            <a:grpSpLocks/>
          </p:cNvGrpSpPr>
          <p:nvPr/>
        </p:nvGrpSpPr>
        <p:grpSpPr bwMode="auto">
          <a:xfrm>
            <a:off x="1812925" y="2125663"/>
            <a:ext cx="228600" cy="533400"/>
            <a:chOff x="257" y="285"/>
            <a:chExt cx="34" cy="78"/>
          </a:xfrm>
        </p:grpSpPr>
        <p:grpSp>
          <p:nvGrpSpPr>
            <p:cNvPr id="4331" name="Group 74"/>
            <p:cNvGrpSpPr>
              <a:grpSpLocks/>
            </p:cNvGrpSpPr>
            <p:nvPr/>
          </p:nvGrpSpPr>
          <p:grpSpPr bwMode="auto">
            <a:xfrm>
              <a:off x="276" y="285"/>
              <a:ext cx="15" cy="36"/>
              <a:chOff x="107" y="228"/>
              <a:chExt cx="15" cy="36"/>
            </a:xfrm>
          </p:grpSpPr>
          <p:sp>
            <p:nvSpPr>
              <p:cNvPr id="4341" name="Oval 75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42" name="Line 76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3" name="Line 77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4" name="Line 78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5" name="Line 79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32" name="Group 80"/>
            <p:cNvGrpSpPr>
              <a:grpSpLocks/>
            </p:cNvGrpSpPr>
            <p:nvPr/>
          </p:nvGrpSpPr>
          <p:grpSpPr bwMode="auto">
            <a:xfrm>
              <a:off x="273" y="327"/>
              <a:ext cx="15" cy="36"/>
              <a:chOff x="107" y="228"/>
              <a:chExt cx="15" cy="36"/>
            </a:xfrm>
          </p:grpSpPr>
          <p:sp>
            <p:nvSpPr>
              <p:cNvPr id="4336" name="Oval 8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337" name="Line 8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" name="Line 8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9" name="Line 8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0" name="Line 8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33" name="Line 86"/>
            <p:cNvSpPr>
              <a:spLocks noChangeShapeType="1"/>
            </p:cNvSpPr>
            <p:nvPr/>
          </p:nvSpPr>
          <p:spPr bwMode="auto">
            <a:xfrm>
              <a:off x="265" y="308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" name="Line 87"/>
            <p:cNvSpPr>
              <a:spLocks noChangeShapeType="1"/>
            </p:cNvSpPr>
            <p:nvPr/>
          </p:nvSpPr>
          <p:spPr bwMode="auto">
            <a:xfrm>
              <a:off x="265" y="324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" name="Line 88"/>
            <p:cNvSpPr>
              <a:spLocks noChangeShapeType="1"/>
            </p:cNvSpPr>
            <p:nvPr/>
          </p:nvSpPr>
          <p:spPr bwMode="auto">
            <a:xfrm>
              <a:off x="257" y="316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05" name="Group 89"/>
          <p:cNvGrpSpPr>
            <a:grpSpLocks/>
          </p:cNvGrpSpPr>
          <p:nvPr/>
        </p:nvGrpSpPr>
        <p:grpSpPr bwMode="auto">
          <a:xfrm>
            <a:off x="84138" y="2057400"/>
            <a:ext cx="830262" cy="906463"/>
            <a:chOff x="554" y="270"/>
            <a:chExt cx="123" cy="126"/>
          </a:xfrm>
        </p:grpSpPr>
        <p:grpSp>
          <p:nvGrpSpPr>
            <p:cNvPr id="4246" name="Group 90"/>
            <p:cNvGrpSpPr>
              <a:grpSpLocks/>
            </p:cNvGrpSpPr>
            <p:nvPr/>
          </p:nvGrpSpPr>
          <p:grpSpPr bwMode="auto">
            <a:xfrm>
              <a:off x="643" y="277"/>
              <a:ext cx="34" cy="78"/>
              <a:chOff x="257" y="285"/>
              <a:chExt cx="34" cy="78"/>
            </a:xfrm>
          </p:grpSpPr>
          <p:grpSp>
            <p:nvGrpSpPr>
              <p:cNvPr id="4316" name="Group 91"/>
              <p:cNvGrpSpPr>
                <a:grpSpLocks/>
              </p:cNvGrpSpPr>
              <p:nvPr/>
            </p:nvGrpSpPr>
            <p:grpSpPr bwMode="auto">
              <a:xfrm>
                <a:off x="276" y="285"/>
                <a:ext cx="15" cy="36"/>
                <a:chOff x="107" y="228"/>
                <a:chExt cx="15" cy="36"/>
              </a:xfrm>
            </p:grpSpPr>
            <p:sp>
              <p:nvSpPr>
                <p:cNvPr id="4326" name="Oval 92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327" name="Line 93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8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9" name="Line 95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0" name="Line 96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7" name="Group 97"/>
              <p:cNvGrpSpPr>
                <a:grpSpLocks/>
              </p:cNvGrpSpPr>
              <p:nvPr/>
            </p:nvGrpSpPr>
            <p:grpSpPr bwMode="auto">
              <a:xfrm>
                <a:off x="273" y="327"/>
                <a:ext cx="15" cy="36"/>
                <a:chOff x="107" y="228"/>
                <a:chExt cx="15" cy="36"/>
              </a:xfrm>
            </p:grpSpPr>
            <p:sp>
              <p:nvSpPr>
                <p:cNvPr id="4321" name="Oval 98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322" name="Line 99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3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4" name="Line 101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5" name="Line 102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18" name="Line 103"/>
              <p:cNvSpPr>
                <a:spLocks noChangeShapeType="1"/>
              </p:cNvSpPr>
              <p:nvPr/>
            </p:nvSpPr>
            <p:spPr bwMode="auto">
              <a:xfrm>
                <a:off x="265" y="308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" name="Line 104"/>
              <p:cNvSpPr>
                <a:spLocks noChangeShapeType="1"/>
              </p:cNvSpPr>
              <p:nvPr/>
            </p:nvSpPr>
            <p:spPr bwMode="auto">
              <a:xfrm>
                <a:off x="265" y="324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" name="Line 105"/>
              <p:cNvSpPr>
                <a:spLocks noChangeShapeType="1"/>
              </p:cNvSpPr>
              <p:nvPr/>
            </p:nvSpPr>
            <p:spPr bwMode="auto">
              <a:xfrm>
                <a:off x="257" y="316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47" name="Group 106"/>
            <p:cNvGrpSpPr>
              <a:grpSpLocks/>
            </p:cNvGrpSpPr>
            <p:nvPr/>
          </p:nvGrpSpPr>
          <p:grpSpPr bwMode="auto">
            <a:xfrm>
              <a:off x="554" y="270"/>
              <a:ext cx="103" cy="126"/>
              <a:chOff x="42" y="301"/>
              <a:chExt cx="103" cy="126"/>
            </a:xfrm>
          </p:grpSpPr>
          <p:grpSp>
            <p:nvGrpSpPr>
              <p:cNvPr id="4248" name="Group 107"/>
              <p:cNvGrpSpPr>
                <a:grpSpLocks/>
              </p:cNvGrpSpPr>
              <p:nvPr/>
            </p:nvGrpSpPr>
            <p:grpSpPr bwMode="auto">
              <a:xfrm>
                <a:off x="74" y="313"/>
                <a:ext cx="15" cy="36"/>
                <a:chOff x="107" y="228"/>
                <a:chExt cx="15" cy="36"/>
              </a:xfrm>
            </p:grpSpPr>
            <p:sp>
              <p:nvSpPr>
                <p:cNvPr id="4311" name="Oval 108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312" name="Line 109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3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4" name="Line 111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5" name="Line 112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49" name="Group 113"/>
              <p:cNvGrpSpPr>
                <a:grpSpLocks/>
              </p:cNvGrpSpPr>
              <p:nvPr/>
            </p:nvGrpSpPr>
            <p:grpSpPr bwMode="auto">
              <a:xfrm>
                <a:off x="74" y="364"/>
                <a:ext cx="15" cy="36"/>
                <a:chOff x="107" y="228"/>
                <a:chExt cx="15" cy="36"/>
              </a:xfrm>
            </p:grpSpPr>
            <p:sp>
              <p:nvSpPr>
                <p:cNvPr id="4306" name="Oval 114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307" name="Line 115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8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9" name="Line 117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0" name="Line 118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50" name="Group 119"/>
              <p:cNvGrpSpPr>
                <a:grpSpLocks/>
              </p:cNvGrpSpPr>
              <p:nvPr/>
            </p:nvGrpSpPr>
            <p:grpSpPr bwMode="auto">
              <a:xfrm>
                <a:off x="90" y="329"/>
                <a:ext cx="15" cy="36"/>
                <a:chOff x="107" y="228"/>
                <a:chExt cx="15" cy="36"/>
              </a:xfrm>
            </p:grpSpPr>
            <p:sp>
              <p:nvSpPr>
                <p:cNvPr id="4301" name="Oval 120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302" name="Line 121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4" name="Line 123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5" name="Line 124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51" name="Group 125"/>
              <p:cNvGrpSpPr>
                <a:grpSpLocks/>
              </p:cNvGrpSpPr>
              <p:nvPr/>
            </p:nvGrpSpPr>
            <p:grpSpPr bwMode="auto">
              <a:xfrm>
                <a:off x="106" y="345"/>
                <a:ext cx="15" cy="36"/>
                <a:chOff x="107" y="228"/>
                <a:chExt cx="15" cy="36"/>
              </a:xfrm>
            </p:grpSpPr>
            <p:sp>
              <p:nvSpPr>
                <p:cNvPr id="4296" name="Oval 126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297" name="Line 127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8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9" name="Line 129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0" name="Line 130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52" name="Group 131"/>
              <p:cNvGrpSpPr>
                <a:grpSpLocks/>
              </p:cNvGrpSpPr>
              <p:nvPr/>
            </p:nvGrpSpPr>
            <p:grpSpPr bwMode="auto">
              <a:xfrm>
                <a:off x="83" y="391"/>
                <a:ext cx="15" cy="36"/>
                <a:chOff x="107" y="228"/>
                <a:chExt cx="15" cy="36"/>
              </a:xfrm>
            </p:grpSpPr>
            <p:sp>
              <p:nvSpPr>
                <p:cNvPr id="4291" name="Oval 132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292" name="Line 133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3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4" name="Line 135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5" name="Line 136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53" name="Group 137"/>
              <p:cNvGrpSpPr>
                <a:grpSpLocks/>
              </p:cNvGrpSpPr>
              <p:nvPr/>
            </p:nvGrpSpPr>
            <p:grpSpPr bwMode="auto">
              <a:xfrm>
                <a:off x="102" y="301"/>
                <a:ext cx="15" cy="36"/>
                <a:chOff x="107" y="228"/>
                <a:chExt cx="15" cy="36"/>
              </a:xfrm>
            </p:grpSpPr>
            <p:sp>
              <p:nvSpPr>
                <p:cNvPr id="4286" name="Oval 138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287" name="Line 139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8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9" name="Line 141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0" name="Line 142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54" name="Group 143"/>
              <p:cNvGrpSpPr>
                <a:grpSpLocks/>
              </p:cNvGrpSpPr>
              <p:nvPr/>
            </p:nvGrpSpPr>
            <p:grpSpPr bwMode="auto">
              <a:xfrm>
                <a:off x="42" y="346"/>
                <a:ext cx="15" cy="36"/>
                <a:chOff x="107" y="228"/>
                <a:chExt cx="15" cy="36"/>
              </a:xfrm>
            </p:grpSpPr>
            <p:sp>
              <p:nvSpPr>
                <p:cNvPr id="4281" name="Oval 144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282" name="Line 145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3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4" name="Line 147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5" name="Line 148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55" name="Group 149"/>
              <p:cNvGrpSpPr>
                <a:grpSpLocks/>
              </p:cNvGrpSpPr>
              <p:nvPr/>
            </p:nvGrpSpPr>
            <p:grpSpPr bwMode="auto">
              <a:xfrm>
                <a:off x="55" y="373"/>
                <a:ext cx="15" cy="36"/>
                <a:chOff x="107" y="228"/>
                <a:chExt cx="15" cy="36"/>
              </a:xfrm>
            </p:grpSpPr>
            <p:sp>
              <p:nvSpPr>
                <p:cNvPr id="4276" name="Oval 150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277" name="Line 151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8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9" name="Line 153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0" name="Line 154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56" name="Group 155"/>
              <p:cNvGrpSpPr>
                <a:grpSpLocks/>
              </p:cNvGrpSpPr>
              <p:nvPr/>
            </p:nvGrpSpPr>
            <p:grpSpPr bwMode="auto">
              <a:xfrm>
                <a:off x="50" y="307"/>
                <a:ext cx="15" cy="36"/>
                <a:chOff x="107" y="228"/>
                <a:chExt cx="15" cy="36"/>
              </a:xfrm>
            </p:grpSpPr>
            <p:sp>
              <p:nvSpPr>
                <p:cNvPr id="4271" name="Oval 156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272" name="Line 157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3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4" name="Line 159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5" name="Line 160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57" name="Oval 161"/>
              <p:cNvSpPr>
                <a:spLocks noChangeArrowheads="1"/>
              </p:cNvSpPr>
              <p:nvPr/>
            </p:nvSpPr>
            <p:spPr bwMode="auto">
              <a:xfrm>
                <a:off x="135" y="320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258" name="Line 162"/>
              <p:cNvSpPr>
                <a:spLocks noChangeShapeType="1"/>
              </p:cNvSpPr>
              <p:nvPr/>
            </p:nvSpPr>
            <p:spPr bwMode="auto">
              <a:xfrm flipH="1">
                <a:off x="133" y="348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59" name="Group 163"/>
              <p:cNvGrpSpPr>
                <a:grpSpLocks/>
              </p:cNvGrpSpPr>
              <p:nvPr/>
            </p:nvGrpSpPr>
            <p:grpSpPr bwMode="auto">
              <a:xfrm>
                <a:off x="59" y="341"/>
                <a:ext cx="15" cy="36"/>
                <a:chOff x="107" y="228"/>
                <a:chExt cx="15" cy="36"/>
              </a:xfrm>
            </p:grpSpPr>
            <p:sp>
              <p:nvSpPr>
                <p:cNvPr id="4266" name="Oval 164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267" name="Line 165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8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9" name="Line 167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0" name="Line 168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60" name="Group 169"/>
              <p:cNvGrpSpPr>
                <a:grpSpLocks/>
              </p:cNvGrpSpPr>
              <p:nvPr/>
            </p:nvGrpSpPr>
            <p:grpSpPr bwMode="auto">
              <a:xfrm>
                <a:off x="95" y="372"/>
                <a:ext cx="15" cy="36"/>
                <a:chOff x="107" y="228"/>
                <a:chExt cx="15" cy="36"/>
              </a:xfrm>
            </p:grpSpPr>
            <p:sp>
              <p:nvSpPr>
                <p:cNvPr id="4261" name="Oval 170"/>
                <p:cNvSpPr>
                  <a:spLocks noChangeArrowheads="1"/>
                </p:cNvSpPr>
                <p:nvPr/>
              </p:nvSpPr>
              <p:spPr bwMode="auto">
                <a:xfrm>
                  <a:off x="110" y="22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262" name="Line 171"/>
                <p:cNvSpPr>
                  <a:spLocks noChangeShapeType="1"/>
                </p:cNvSpPr>
                <p:nvPr/>
              </p:nvSpPr>
              <p:spPr bwMode="auto">
                <a:xfrm>
                  <a:off x="114" y="239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3" name="Line 172"/>
                <p:cNvSpPr>
                  <a:spLocks noChangeShapeType="1"/>
                </p:cNvSpPr>
                <p:nvPr/>
              </p:nvSpPr>
              <p:spPr bwMode="auto">
                <a:xfrm flipH="1">
                  <a:off x="108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4" name="Line 173"/>
                <p:cNvSpPr>
                  <a:spLocks noChangeShapeType="1"/>
                </p:cNvSpPr>
                <p:nvPr/>
              </p:nvSpPr>
              <p:spPr bwMode="auto">
                <a:xfrm>
                  <a:off x="114" y="255"/>
                  <a:ext cx="6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5" name="Line 174"/>
                <p:cNvSpPr>
                  <a:spLocks noChangeShapeType="1"/>
                </p:cNvSpPr>
                <p:nvPr/>
              </p:nvSpPr>
              <p:spPr bwMode="auto">
                <a:xfrm>
                  <a:off x="107" y="247"/>
                  <a:ext cx="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391" name="Group 175"/>
          <p:cNvGrpSpPr>
            <a:grpSpLocks/>
          </p:cNvGrpSpPr>
          <p:nvPr/>
        </p:nvGrpSpPr>
        <p:grpSpPr bwMode="auto">
          <a:xfrm>
            <a:off x="2963863" y="3192463"/>
            <a:ext cx="457200" cy="854075"/>
            <a:chOff x="42" y="527"/>
            <a:chExt cx="66" cy="120"/>
          </a:xfrm>
        </p:grpSpPr>
        <p:grpSp>
          <p:nvGrpSpPr>
            <p:cNvPr id="4195" name="Group 176"/>
            <p:cNvGrpSpPr>
              <a:grpSpLocks/>
            </p:cNvGrpSpPr>
            <p:nvPr/>
          </p:nvGrpSpPr>
          <p:grpSpPr bwMode="auto">
            <a:xfrm>
              <a:off x="74" y="533"/>
              <a:ext cx="15" cy="36"/>
              <a:chOff x="107" y="228"/>
              <a:chExt cx="15" cy="36"/>
            </a:xfrm>
          </p:grpSpPr>
          <p:sp>
            <p:nvSpPr>
              <p:cNvPr id="4241" name="Oval 177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242" name="Line 178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" name="Line 179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4" name="Line 180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5" name="Line 181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6" name="Group 182"/>
            <p:cNvGrpSpPr>
              <a:grpSpLocks/>
            </p:cNvGrpSpPr>
            <p:nvPr/>
          </p:nvGrpSpPr>
          <p:grpSpPr bwMode="auto">
            <a:xfrm>
              <a:off x="74" y="584"/>
              <a:ext cx="15" cy="36"/>
              <a:chOff x="107" y="228"/>
              <a:chExt cx="15" cy="36"/>
            </a:xfrm>
          </p:grpSpPr>
          <p:sp>
            <p:nvSpPr>
              <p:cNvPr id="4236" name="Oval 183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237" name="Line 184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8" name="Line 185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9" name="Line 186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0" name="Line 187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7" name="Group 188"/>
            <p:cNvGrpSpPr>
              <a:grpSpLocks/>
            </p:cNvGrpSpPr>
            <p:nvPr/>
          </p:nvGrpSpPr>
          <p:grpSpPr bwMode="auto">
            <a:xfrm>
              <a:off x="90" y="549"/>
              <a:ext cx="15" cy="36"/>
              <a:chOff x="107" y="228"/>
              <a:chExt cx="15" cy="36"/>
            </a:xfrm>
          </p:grpSpPr>
          <p:sp>
            <p:nvSpPr>
              <p:cNvPr id="4231" name="Oval 189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232" name="Line 190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" name="Line 191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4" name="Line 192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5" name="Line 193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8" name="Group 194"/>
            <p:cNvGrpSpPr>
              <a:grpSpLocks/>
            </p:cNvGrpSpPr>
            <p:nvPr/>
          </p:nvGrpSpPr>
          <p:grpSpPr bwMode="auto">
            <a:xfrm>
              <a:off x="83" y="611"/>
              <a:ext cx="15" cy="36"/>
              <a:chOff x="107" y="228"/>
              <a:chExt cx="15" cy="36"/>
            </a:xfrm>
          </p:grpSpPr>
          <p:sp>
            <p:nvSpPr>
              <p:cNvPr id="4226" name="Oval 195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227" name="Line 196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8" name="Line 197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" name="Line 198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" name="Line 199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9" name="Group 200"/>
            <p:cNvGrpSpPr>
              <a:grpSpLocks/>
            </p:cNvGrpSpPr>
            <p:nvPr/>
          </p:nvGrpSpPr>
          <p:grpSpPr bwMode="auto">
            <a:xfrm>
              <a:off x="42" y="566"/>
              <a:ext cx="15" cy="36"/>
              <a:chOff x="107" y="228"/>
              <a:chExt cx="15" cy="36"/>
            </a:xfrm>
          </p:grpSpPr>
          <p:sp>
            <p:nvSpPr>
              <p:cNvPr id="4221" name="Oval 20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222" name="Line 20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Line 20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Line 20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5" name="Line 20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0" name="Group 206"/>
            <p:cNvGrpSpPr>
              <a:grpSpLocks/>
            </p:cNvGrpSpPr>
            <p:nvPr/>
          </p:nvGrpSpPr>
          <p:grpSpPr bwMode="auto">
            <a:xfrm>
              <a:off x="55" y="593"/>
              <a:ext cx="15" cy="36"/>
              <a:chOff x="107" y="228"/>
              <a:chExt cx="15" cy="36"/>
            </a:xfrm>
          </p:grpSpPr>
          <p:sp>
            <p:nvSpPr>
              <p:cNvPr id="4216" name="Oval 207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217" name="Line 208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" name="Line 209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" name="Line 210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" name="Line 211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1" name="Group 212"/>
            <p:cNvGrpSpPr>
              <a:grpSpLocks/>
            </p:cNvGrpSpPr>
            <p:nvPr/>
          </p:nvGrpSpPr>
          <p:grpSpPr bwMode="auto">
            <a:xfrm>
              <a:off x="50" y="527"/>
              <a:ext cx="15" cy="36"/>
              <a:chOff x="107" y="228"/>
              <a:chExt cx="15" cy="36"/>
            </a:xfrm>
          </p:grpSpPr>
          <p:sp>
            <p:nvSpPr>
              <p:cNvPr id="4211" name="Oval 213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212" name="Line 214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" name="Line 215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" name="Line 216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" name="Line 217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2" name="Group 218"/>
            <p:cNvGrpSpPr>
              <a:grpSpLocks/>
            </p:cNvGrpSpPr>
            <p:nvPr/>
          </p:nvGrpSpPr>
          <p:grpSpPr bwMode="auto">
            <a:xfrm>
              <a:off x="59" y="561"/>
              <a:ext cx="15" cy="36"/>
              <a:chOff x="107" y="228"/>
              <a:chExt cx="15" cy="36"/>
            </a:xfrm>
          </p:grpSpPr>
          <p:sp>
            <p:nvSpPr>
              <p:cNvPr id="4206" name="Oval 219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207" name="Line 220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" name="Line 221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" name="Line 222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" name="Line 223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3" name="Line 224"/>
            <p:cNvSpPr>
              <a:spLocks noChangeShapeType="1"/>
            </p:cNvSpPr>
            <p:nvPr/>
          </p:nvSpPr>
          <p:spPr bwMode="auto">
            <a:xfrm>
              <a:off x="102" y="603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Line 225"/>
            <p:cNvSpPr>
              <a:spLocks noChangeShapeType="1"/>
            </p:cNvSpPr>
            <p:nvPr/>
          </p:nvSpPr>
          <p:spPr bwMode="auto">
            <a:xfrm flipH="1">
              <a:off x="96" y="619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Line 226"/>
            <p:cNvSpPr>
              <a:spLocks noChangeShapeType="1"/>
            </p:cNvSpPr>
            <p:nvPr/>
          </p:nvSpPr>
          <p:spPr bwMode="auto">
            <a:xfrm>
              <a:off x="102" y="619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43" name="Group 227"/>
          <p:cNvGrpSpPr>
            <a:grpSpLocks/>
          </p:cNvGrpSpPr>
          <p:nvPr/>
        </p:nvGrpSpPr>
        <p:grpSpPr bwMode="auto">
          <a:xfrm>
            <a:off x="3328988" y="3124200"/>
            <a:ext cx="349250" cy="660400"/>
            <a:chOff x="95" y="522"/>
            <a:chExt cx="50" cy="89"/>
          </a:xfrm>
        </p:grpSpPr>
        <p:grpSp>
          <p:nvGrpSpPr>
            <p:cNvPr id="4179" name="Group 228"/>
            <p:cNvGrpSpPr>
              <a:grpSpLocks/>
            </p:cNvGrpSpPr>
            <p:nvPr/>
          </p:nvGrpSpPr>
          <p:grpSpPr bwMode="auto">
            <a:xfrm>
              <a:off x="106" y="565"/>
              <a:ext cx="15" cy="36"/>
              <a:chOff x="107" y="228"/>
              <a:chExt cx="15" cy="36"/>
            </a:xfrm>
          </p:grpSpPr>
          <p:sp>
            <p:nvSpPr>
              <p:cNvPr id="4190" name="Oval 229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191" name="Line 230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2" name="Line 231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3" name="Line 232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4" name="Line 233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80" name="Group 234"/>
            <p:cNvGrpSpPr>
              <a:grpSpLocks/>
            </p:cNvGrpSpPr>
            <p:nvPr/>
          </p:nvGrpSpPr>
          <p:grpSpPr bwMode="auto">
            <a:xfrm>
              <a:off x="102" y="522"/>
              <a:ext cx="15" cy="36"/>
              <a:chOff x="107" y="228"/>
              <a:chExt cx="15" cy="36"/>
            </a:xfrm>
          </p:grpSpPr>
          <p:sp>
            <p:nvSpPr>
              <p:cNvPr id="4185" name="Oval 235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186" name="Line 236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Line 237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Line 238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Line 239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81" name="Oval 240"/>
            <p:cNvSpPr>
              <a:spLocks noChangeArrowheads="1"/>
            </p:cNvSpPr>
            <p:nvPr/>
          </p:nvSpPr>
          <p:spPr bwMode="auto">
            <a:xfrm>
              <a:off x="135" y="540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182" name="Line 241"/>
            <p:cNvSpPr>
              <a:spLocks noChangeShapeType="1"/>
            </p:cNvSpPr>
            <p:nvPr/>
          </p:nvSpPr>
          <p:spPr bwMode="auto">
            <a:xfrm flipH="1">
              <a:off x="133" y="568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Oval 242"/>
            <p:cNvSpPr>
              <a:spLocks noChangeArrowheads="1"/>
            </p:cNvSpPr>
            <p:nvPr/>
          </p:nvSpPr>
          <p:spPr bwMode="auto">
            <a:xfrm>
              <a:off x="98" y="592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184" name="Line 243"/>
            <p:cNvSpPr>
              <a:spLocks noChangeShapeType="1"/>
            </p:cNvSpPr>
            <p:nvPr/>
          </p:nvSpPr>
          <p:spPr bwMode="auto">
            <a:xfrm>
              <a:off x="95" y="611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60" name="Group 244"/>
          <p:cNvGrpSpPr>
            <a:grpSpLocks/>
          </p:cNvGrpSpPr>
          <p:nvPr/>
        </p:nvGrpSpPr>
        <p:grpSpPr bwMode="auto">
          <a:xfrm>
            <a:off x="5257800" y="4283075"/>
            <a:ext cx="315913" cy="717550"/>
            <a:chOff x="42" y="714"/>
            <a:chExt cx="47" cy="102"/>
          </a:xfrm>
        </p:grpSpPr>
        <p:sp>
          <p:nvSpPr>
            <p:cNvPr id="4152" name="Oval 245"/>
            <p:cNvSpPr>
              <a:spLocks noChangeArrowheads="1"/>
            </p:cNvSpPr>
            <p:nvPr/>
          </p:nvSpPr>
          <p:spPr bwMode="auto">
            <a:xfrm>
              <a:off x="77" y="720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153" name="Line 246"/>
            <p:cNvSpPr>
              <a:spLocks noChangeShapeType="1"/>
            </p:cNvSpPr>
            <p:nvPr/>
          </p:nvSpPr>
          <p:spPr bwMode="auto">
            <a:xfrm>
              <a:off x="81" y="731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Line 247"/>
            <p:cNvSpPr>
              <a:spLocks noChangeShapeType="1"/>
            </p:cNvSpPr>
            <p:nvPr/>
          </p:nvSpPr>
          <p:spPr bwMode="auto">
            <a:xfrm>
              <a:off x="74" y="739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55" name="Group 248"/>
            <p:cNvGrpSpPr>
              <a:grpSpLocks/>
            </p:cNvGrpSpPr>
            <p:nvPr/>
          </p:nvGrpSpPr>
          <p:grpSpPr bwMode="auto">
            <a:xfrm>
              <a:off x="42" y="753"/>
              <a:ext cx="15" cy="36"/>
              <a:chOff x="107" y="228"/>
              <a:chExt cx="15" cy="36"/>
            </a:xfrm>
          </p:grpSpPr>
          <p:sp>
            <p:nvSpPr>
              <p:cNvPr id="4174" name="Oval 249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175" name="Line 250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6" name="Line 251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7" name="Line 252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8" name="Line 253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56" name="Group 254"/>
            <p:cNvGrpSpPr>
              <a:grpSpLocks/>
            </p:cNvGrpSpPr>
            <p:nvPr/>
          </p:nvGrpSpPr>
          <p:grpSpPr bwMode="auto">
            <a:xfrm>
              <a:off x="55" y="780"/>
              <a:ext cx="15" cy="36"/>
              <a:chOff x="107" y="228"/>
              <a:chExt cx="15" cy="36"/>
            </a:xfrm>
          </p:grpSpPr>
          <p:sp>
            <p:nvSpPr>
              <p:cNvPr id="4169" name="Oval 255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170" name="Line 256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1" name="Line 257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2" name="Line 258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3" name="Line 259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57" name="Group 260"/>
            <p:cNvGrpSpPr>
              <a:grpSpLocks/>
            </p:cNvGrpSpPr>
            <p:nvPr/>
          </p:nvGrpSpPr>
          <p:grpSpPr bwMode="auto">
            <a:xfrm>
              <a:off x="50" y="714"/>
              <a:ext cx="15" cy="36"/>
              <a:chOff x="107" y="228"/>
              <a:chExt cx="15" cy="36"/>
            </a:xfrm>
          </p:grpSpPr>
          <p:sp>
            <p:nvSpPr>
              <p:cNvPr id="4164" name="Oval 26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165" name="Line 26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" name="Line 26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" name="Line 26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" name="Line 26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58" name="Group 266"/>
            <p:cNvGrpSpPr>
              <a:grpSpLocks/>
            </p:cNvGrpSpPr>
            <p:nvPr/>
          </p:nvGrpSpPr>
          <p:grpSpPr bwMode="auto">
            <a:xfrm>
              <a:off x="59" y="748"/>
              <a:ext cx="15" cy="36"/>
              <a:chOff x="107" y="228"/>
              <a:chExt cx="15" cy="36"/>
            </a:xfrm>
          </p:grpSpPr>
          <p:sp>
            <p:nvSpPr>
              <p:cNvPr id="4159" name="Oval 267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160" name="Line 268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" name="Line 269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" name="Line 270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" name="Line 271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88" name="Group 272"/>
          <p:cNvGrpSpPr>
            <a:grpSpLocks/>
          </p:cNvGrpSpPr>
          <p:nvPr/>
        </p:nvGrpSpPr>
        <p:grpSpPr bwMode="auto">
          <a:xfrm>
            <a:off x="5468938" y="4430713"/>
            <a:ext cx="228600" cy="685800"/>
            <a:chOff x="74" y="736"/>
            <a:chExt cx="34" cy="98"/>
          </a:xfrm>
        </p:grpSpPr>
        <p:sp>
          <p:nvSpPr>
            <p:cNvPr id="4129" name="Line 273"/>
            <p:cNvSpPr>
              <a:spLocks noChangeShapeType="1"/>
            </p:cNvSpPr>
            <p:nvPr/>
          </p:nvSpPr>
          <p:spPr bwMode="auto">
            <a:xfrm flipH="1">
              <a:off x="75" y="747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Line 274"/>
            <p:cNvSpPr>
              <a:spLocks noChangeShapeType="1"/>
            </p:cNvSpPr>
            <p:nvPr/>
          </p:nvSpPr>
          <p:spPr bwMode="auto">
            <a:xfrm>
              <a:off x="81" y="747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31" name="Group 275"/>
            <p:cNvGrpSpPr>
              <a:grpSpLocks/>
            </p:cNvGrpSpPr>
            <p:nvPr/>
          </p:nvGrpSpPr>
          <p:grpSpPr bwMode="auto">
            <a:xfrm>
              <a:off x="74" y="771"/>
              <a:ext cx="15" cy="36"/>
              <a:chOff x="107" y="228"/>
              <a:chExt cx="15" cy="36"/>
            </a:xfrm>
          </p:grpSpPr>
          <p:sp>
            <p:nvSpPr>
              <p:cNvPr id="4147" name="Oval 276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148" name="Line 277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" name="Line 278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" name="Line 279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" name="Line 280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32" name="Group 281"/>
            <p:cNvGrpSpPr>
              <a:grpSpLocks/>
            </p:cNvGrpSpPr>
            <p:nvPr/>
          </p:nvGrpSpPr>
          <p:grpSpPr bwMode="auto">
            <a:xfrm>
              <a:off x="90" y="736"/>
              <a:ext cx="15" cy="36"/>
              <a:chOff x="107" y="228"/>
              <a:chExt cx="15" cy="36"/>
            </a:xfrm>
          </p:grpSpPr>
          <p:sp>
            <p:nvSpPr>
              <p:cNvPr id="4142" name="Oval 282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143" name="Line 283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" name="Line 284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" name="Line 285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" name="Line 286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33" name="Group 287"/>
            <p:cNvGrpSpPr>
              <a:grpSpLocks/>
            </p:cNvGrpSpPr>
            <p:nvPr/>
          </p:nvGrpSpPr>
          <p:grpSpPr bwMode="auto">
            <a:xfrm>
              <a:off x="83" y="798"/>
              <a:ext cx="15" cy="36"/>
              <a:chOff x="107" y="228"/>
              <a:chExt cx="15" cy="36"/>
            </a:xfrm>
          </p:grpSpPr>
          <p:sp>
            <p:nvSpPr>
              <p:cNvPr id="4137" name="Oval 288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138" name="Line 289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" name="Line 290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" name="Line 291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" name="Line 292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34" name="Line 293"/>
            <p:cNvSpPr>
              <a:spLocks noChangeShapeType="1"/>
            </p:cNvSpPr>
            <p:nvPr/>
          </p:nvSpPr>
          <p:spPr bwMode="auto">
            <a:xfrm>
              <a:off x="102" y="790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Line 294"/>
            <p:cNvSpPr>
              <a:spLocks noChangeShapeType="1"/>
            </p:cNvSpPr>
            <p:nvPr/>
          </p:nvSpPr>
          <p:spPr bwMode="auto">
            <a:xfrm flipH="1">
              <a:off x="96" y="806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Line 295"/>
            <p:cNvSpPr>
              <a:spLocks noChangeShapeType="1"/>
            </p:cNvSpPr>
            <p:nvPr/>
          </p:nvSpPr>
          <p:spPr bwMode="auto">
            <a:xfrm>
              <a:off x="102" y="806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Text Box 296"/>
          <p:cNvSpPr txBox="1">
            <a:spLocks noChangeArrowheads="1"/>
          </p:cNvSpPr>
          <p:nvPr/>
        </p:nvSpPr>
        <p:spPr bwMode="auto">
          <a:xfrm>
            <a:off x="3489325" y="1062038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u="sng"/>
              <a:t>Year 1</a:t>
            </a:r>
          </a:p>
        </p:txBody>
      </p:sp>
      <p:sp>
        <p:nvSpPr>
          <p:cNvPr id="4108" name="Text Box 297"/>
          <p:cNvSpPr txBox="1">
            <a:spLocks noChangeArrowheads="1"/>
          </p:cNvSpPr>
          <p:nvPr/>
        </p:nvSpPr>
        <p:spPr bwMode="auto">
          <a:xfrm>
            <a:off x="5638800" y="106362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u="sng"/>
              <a:t>Year 2</a:t>
            </a:r>
          </a:p>
        </p:txBody>
      </p:sp>
      <p:sp>
        <p:nvSpPr>
          <p:cNvPr id="4109" name="Text Box 298"/>
          <p:cNvSpPr txBox="1">
            <a:spLocks noChangeArrowheads="1"/>
          </p:cNvSpPr>
          <p:nvPr/>
        </p:nvSpPr>
        <p:spPr bwMode="auto">
          <a:xfrm>
            <a:off x="7620000" y="106362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u="sng"/>
              <a:t>Year 3</a:t>
            </a:r>
          </a:p>
        </p:txBody>
      </p:sp>
      <p:sp>
        <p:nvSpPr>
          <p:cNvPr id="4110" name="Text Box 299"/>
          <p:cNvSpPr txBox="1">
            <a:spLocks noChangeArrowheads="1"/>
          </p:cNvSpPr>
          <p:nvPr/>
        </p:nvSpPr>
        <p:spPr bwMode="auto">
          <a:xfrm>
            <a:off x="457200" y="10652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u="sng"/>
              <a:t>Start</a:t>
            </a:r>
          </a:p>
        </p:txBody>
      </p:sp>
      <p:grpSp>
        <p:nvGrpSpPr>
          <p:cNvPr id="9530" name="Group 314"/>
          <p:cNvGrpSpPr>
            <a:grpSpLocks/>
          </p:cNvGrpSpPr>
          <p:nvPr/>
        </p:nvGrpSpPr>
        <p:grpSpPr bwMode="auto">
          <a:xfrm>
            <a:off x="1600200" y="2362200"/>
            <a:ext cx="5940425" cy="2608263"/>
            <a:chOff x="1008" y="1488"/>
            <a:chExt cx="3742" cy="1643"/>
          </a:xfrm>
        </p:grpSpPr>
        <p:sp>
          <p:nvSpPr>
            <p:cNvPr id="4126" name="Text Box 300"/>
            <p:cNvSpPr txBox="1">
              <a:spLocks noChangeArrowheads="1"/>
            </p:cNvSpPr>
            <p:nvPr/>
          </p:nvSpPr>
          <p:spPr bwMode="auto">
            <a:xfrm>
              <a:off x="1008" y="1488"/>
              <a:ext cx="1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/>
                <a:t>p(die_yr1) = 0.186</a:t>
              </a:r>
            </a:p>
          </p:txBody>
        </p:sp>
        <p:sp>
          <p:nvSpPr>
            <p:cNvPr id="4127" name="Text Box 301"/>
            <p:cNvSpPr txBox="1">
              <a:spLocks noChangeArrowheads="1"/>
            </p:cNvSpPr>
            <p:nvPr/>
          </p:nvSpPr>
          <p:spPr bwMode="auto">
            <a:xfrm>
              <a:off x="2146" y="2187"/>
              <a:ext cx="1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/>
                <a:t>p(die_yr2) = 0.254</a:t>
              </a:r>
            </a:p>
          </p:txBody>
        </p:sp>
        <p:sp>
          <p:nvSpPr>
            <p:cNvPr id="4128" name="Text Box 302"/>
            <p:cNvSpPr txBox="1">
              <a:spLocks noChangeArrowheads="1"/>
            </p:cNvSpPr>
            <p:nvPr/>
          </p:nvSpPr>
          <p:spPr bwMode="auto">
            <a:xfrm>
              <a:off x="3462" y="2900"/>
              <a:ext cx="1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/>
                <a:t>p(die_yr3) = 0.445</a:t>
              </a:r>
            </a:p>
          </p:txBody>
        </p:sp>
      </p:grpSp>
      <p:grpSp>
        <p:nvGrpSpPr>
          <p:cNvPr id="9527" name="Group 311"/>
          <p:cNvGrpSpPr>
            <a:grpSpLocks/>
          </p:cNvGrpSpPr>
          <p:nvPr/>
        </p:nvGrpSpPr>
        <p:grpSpPr bwMode="auto">
          <a:xfrm>
            <a:off x="228600" y="1719263"/>
            <a:ext cx="6523038" cy="2395537"/>
            <a:chOff x="144" y="1083"/>
            <a:chExt cx="4109" cy="1509"/>
          </a:xfrm>
        </p:grpSpPr>
        <p:sp>
          <p:nvSpPr>
            <p:cNvPr id="4124" name="Text Box 303"/>
            <p:cNvSpPr txBox="1">
              <a:spLocks noChangeArrowheads="1"/>
            </p:cNvSpPr>
            <p:nvPr/>
          </p:nvSpPr>
          <p:spPr bwMode="auto">
            <a:xfrm>
              <a:off x="2750" y="1083"/>
              <a:ext cx="15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>
                  <a:solidFill>
                    <a:srgbClr val="FF0000"/>
                  </a:solidFill>
                </a:rPr>
                <a:t>14*0.186 = </a:t>
              </a:r>
              <a:r>
                <a:rPr lang="en-US" altLang="x-none" sz="1400" b="1">
                  <a:solidFill>
                    <a:srgbClr val="FF0000"/>
                  </a:solidFill>
                </a:rPr>
                <a:t>2.6</a:t>
              </a:r>
              <a:r>
                <a:rPr lang="en-US" altLang="x-none" sz="1400">
                  <a:solidFill>
                    <a:srgbClr val="FF0000"/>
                  </a:solidFill>
                </a:rPr>
                <a:t> die in Year 1</a:t>
              </a:r>
            </a:p>
          </p:txBody>
        </p:sp>
        <p:sp>
          <p:nvSpPr>
            <p:cNvPr id="4125" name="Text Box 307"/>
            <p:cNvSpPr txBox="1">
              <a:spLocks noChangeArrowheads="1"/>
            </p:cNvSpPr>
            <p:nvPr/>
          </p:nvSpPr>
          <p:spPr bwMode="auto">
            <a:xfrm>
              <a:off x="144" y="2400"/>
              <a:ext cx="19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/>
                <a:t>14*(1-0.186) = </a:t>
              </a:r>
              <a:r>
                <a:rPr lang="en-US" altLang="x-none" sz="1400" b="1"/>
                <a:t>11.4</a:t>
              </a:r>
              <a:r>
                <a:rPr lang="en-US" altLang="x-none" sz="1400"/>
                <a:t> survive in Year 1</a:t>
              </a:r>
            </a:p>
          </p:txBody>
        </p:sp>
      </p:grpSp>
      <p:grpSp>
        <p:nvGrpSpPr>
          <p:cNvPr id="9528" name="Group 312"/>
          <p:cNvGrpSpPr>
            <a:grpSpLocks/>
          </p:cNvGrpSpPr>
          <p:nvPr/>
        </p:nvGrpSpPr>
        <p:grpSpPr bwMode="auto">
          <a:xfrm>
            <a:off x="2286000" y="2314575"/>
            <a:ext cx="6754813" cy="2867025"/>
            <a:chOff x="1440" y="1458"/>
            <a:chExt cx="4255" cy="1806"/>
          </a:xfrm>
        </p:grpSpPr>
        <p:sp>
          <p:nvSpPr>
            <p:cNvPr id="4122" name="Text Box 304"/>
            <p:cNvSpPr txBox="1">
              <a:spLocks noChangeArrowheads="1"/>
            </p:cNvSpPr>
            <p:nvPr/>
          </p:nvSpPr>
          <p:spPr bwMode="auto">
            <a:xfrm>
              <a:off x="4099" y="1458"/>
              <a:ext cx="15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>
                  <a:solidFill>
                    <a:srgbClr val="FF0000"/>
                  </a:solidFill>
                </a:rPr>
                <a:t>11.4*0.254 = </a:t>
              </a:r>
              <a:r>
                <a:rPr lang="en-US" altLang="x-none" sz="1400" b="1">
                  <a:solidFill>
                    <a:srgbClr val="FF0000"/>
                  </a:solidFill>
                </a:rPr>
                <a:t>2.9</a:t>
              </a:r>
              <a:r>
                <a:rPr lang="en-US" altLang="x-none" sz="1400">
                  <a:solidFill>
                    <a:srgbClr val="FF0000"/>
                  </a:solidFill>
                </a:rPr>
                <a:t> die in Year 2</a:t>
              </a:r>
            </a:p>
          </p:txBody>
        </p:sp>
        <p:sp>
          <p:nvSpPr>
            <p:cNvPr id="4123" name="Text Box 308"/>
            <p:cNvSpPr txBox="1">
              <a:spLocks noChangeArrowheads="1"/>
            </p:cNvSpPr>
            <p:nvPr/>
          </p:nvSpPr>
          <p:spPr bwMode="auto">
            <a:xfrm>
              <a:off x="1440" y="3072"/>
              <a:ext cx="19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/>
                <a:t>11.4*(1-0.254) = </a:t>
              </a:r>
              <a:r>
                <a:rPr lang="en-US" altLang="x-none" sz="1400" b="1"/>
                <a:t>8.5</a:t>
              </a:r>
              <a:r>
                <a:rPr lang="en-US" altLang="x-none" sz="1400"/>
                <a:t> survive in Year 2</a:t>
              </a:r>
            </a:p>
          </p:txBody>
        </p:sp>
      </p:grpSp>
      <p:grpSp>
        <p:nvGrpSpPr>
          <p:cNvPr id="9529" name="Group 313"/>
          <p:cNvGrpSpPr>
            <a:grpSpLocks/>
          </p:cNvGrpSpPr>
          <p:nvPr/>
        </p:nvGrpSpPr>
        <p:grpSpPr bwMode="auto">
          <a:xfrm>
            <a:off x="5745163" y="3713163"/>
            <a:ext cx="3035300" cy="2676525"/>
            <a:chOff x="3696" y="2346"/>
            <a:chExt cx="1912" cy="1686"/>
          </a:xfrm>
        </p:grpSpPr>
        <p:sp>
          <p:nvSpPr>
            <p:cNvPr id="4120" name="Text Box 305"/>
            <p:cNvSpPr txBox="1">
              <a:spLocks noChangeArrowheads="1"/>
            </p:cNvSpPr>
            <p:nvPr/>
          </p:nvSpPr>
          <p:spPr bwMode="auto">
            <a:xfrm>
              <a:off x="3840" y="2346"/>
              <a:ext cx="15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>
                  <a:solidFill>
                    <a:srgbClr val="FF0000"/>
                  </a:solidFill>
                </a:rPr>
                <a:t>8.5*0.445 = </a:t>
              </a:r>
              <a:r>
                <a:rPr lang="en-US" altLang="x-none" sz="1400" b="1">
                  <a:solidFill>
                    <a:srgbClr val="FF0000"/>
                  </a:solidFill>
                </a:rPr>
                <a:t>3.8</a:t>
              </a:r>
              <a:r>
                <a:rPr lang="en-US" altLang="x-none" sz="1400">
                  <a:solidFill>
                    <a:srgbClr val="FF0000"/>
                  </a:solidFill>
                </a:rPr>
                <a:t> die in Year 3</a:t>
              </a:r>
            </a:p>
          </p:txBody>
        </p:sp>
        <p:sp>
          <p:nvSpPr>
            <p:cNvPr id="4121" name="Text Box 309"/>
            <p:cNvSpPr txBox="1">
              <a:spLocks noChangeArrowheads="1"/>
            </p:cNvSpPr>
            <p:nvPr/>
          </p:nvSpPr>
          <p:spPr bwMode="auto">
            <a:xfrm>
              <a:off x="3696" y="3840"/>
              <a:ext cx="1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>
                  <a:solidFill>
                    <a:srgbClr val="0000FF"/>
                  </a:solidFill>
                </a:rPr>
                <a:t>8.5*(1-0.445) = </a:t>
              </a:r>
              <a:r>
                <a:rPr lang="en-US" altLang="x-none" sz="1400" b="1">
                  <a:solidFill>
                    <a:srgbClr val="0000FF"/>
                  </a:solidFill>
                </a:rPr>
                <a:t>4.7</a:t>
              </a:r>
              <a:r>
                <a:rPr lang="en-US" altLang="x-none" sz="1400">
                  <a:solidFill>
                    <a:srgbClr val="0000FF"/>
                  </a:solidFill>
                </a:rPr>
                <a:t> survive in Year 3</a:t>
              </a:r>
            </a:p>
          </p:txBody>
        </p:sp>
      </p:grpSp>
      <p:sp>
        <p:nvSpPr>
          <p:cNvPr id="9526" name="Text Box 310"/>
          <p:cNvSpPr txBox="1">
            <a:spLocks noChangeArrowheads="1"/>
          </p:cNvSpPr>
          <p:nvPr/>
        </p:nvSpPr>
        <p:spPr bwMode="auto">
          <a:xfrm>
            <a:off x="-22225" y="1620838"/>
            <a:ext cx="1622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/>
              <a:t>Initial Cohort of </a:t>
            </a:r>
            <a:r>
              <a:rPr lang="en-US" altLang="x-none" sz="1400" b="1"/>
              <a:t>14</a:t>
            </a:r>
          </a:p>
        </p:txBody>
      </p:sp>
      <p:sp>
        <p:nvSpPr>
          <p:cNvPr id="9531" name="Text Box 315"/>
          <p:cNvSpPr txBox="1">
            <a:spLocks noChangeArrowheads="1"/>
          </p:cNvSpPr>
          <p:nvPr/>
        </p:nvSpPr>
        <p:spPr bwMode="auto">
          <a:xfrm>
            <a:off x="0" y="6248400"/>
            <a:ext cx="53895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FF0000"/>
                </a:solidFill>
              </a:rPr>
              <a:t>2.6</a:t>
            </a:r>
            <a:r>
              <a:rPr lang="en-US" altLang="x-none" sz="1400">
                <a:solidFill>
                  <a:srgbClr val="FF0000"/>
                </a:solidFill>
              </a:rPr>
              <a:t> </a:t>
            </a:r>
            <a:r>
              <a:rPr lang="en-US" altLang="x-none" sz="1400"/>
              <a:t>(died yr1) + </a:t>
            </a:r>
            <a:r>
              <a:rPr lang="en-US" altLang="x-none" sz="1400" b="1">
                <a:solidFill>
                  <a:srgbClr val="FF0000"/>
                </a:solidFill>
              </a:rPr>
              <a:t>2.9</a:t>
            </a:r>
            <a:r>
              <a:rPr lang="en-US" altLang="x-none" sz="1400"/>
              <a:t> (died yr2) + </a:t>
            </a:r>
            <a:r>
              <a:rPr lang="en-US" altLang="x-none" sz="1400" b="1">
                <a:solidFill>
                  <a:srgbClr val="FF0000"/>
                </a:solidFill>
              </a:rPr>
              <a:t>3.8</a:t>
            </a:r>
            <a:r>
              <a:rPr lang="en-US" altLang="x-none" sz="1400"/>
              <a:t> (died yr3) + </a:t>
            </a:r>
            <a:r>
              <a:rPr lang="en-US" altLang="x-none" sz="1400" b="1">
                <a:solidFill>
                  <a:srgbClr val="0000FF"/>
                </a:solidFill>
              </a:rPr>
              <a:t>4.7</a:t>
            </a:r>
            <a:r>
              <a:rPr lang="en-US" altLang="x-none" sz="1400" b="1"/>
              <a:t> </a:t>
            </a:r>
            <a:r>
              <a:rPr lang="en-US" altLang="x-none" sz="1400"/>
              <a:t>(survived) = </a:t>
            </a:r>
            <a:r>
              <a:rPr lang="en-US" altLang="x-none" sz="1400" b="1"/>
              <a:t>14</a:t>
            </a:r>
            <a:br>
              <a:rPr lang="en-US" altLang="x-none" sz="1400" b="1"/>
            </a:br>
            <a:r>
              <a:rPr lang="en-US" altLang="x-none" sz="1400"/>
              <a:t>we didn’t lose anybody! </a:t>
            </a:r>
            <a:endParaRPr lang="en-US" altLang="x-none" sz="1400" b="1"/>
          </a:p>
        </p:txBody>
      </p:sp>
      <p:grpSp>
        <p:nvGrpSpPr>
          <p:cNvPr id="9535" name="Group 319"/>
          <p:cNvGrpSpPr>
            <a:grpSpLocks/>
          </p:cNvGrpSpPr>
          <p:nvPr/>
        </p:nvGrpSpPr>
        <p:grpSpPr bwMode="auto">
          <a:xfrm>
            <a:off x="1274763" y="1597025"/>
            <a:ext cx="4083050" cy="5000625"/>
            <a:chOff x="798" y="1003"/>
            <a:chExt cx="2572" cy="3150"/>
          </a:xfrm>
        </p:grpSpPr>
        <p:sp>
          <p:nvSpPr>
            <p:cNvPr id="4118" name="Oval 317"/>
            <p:cNvSpPr>
              <a:spLocks noChangeArrowheads="1"/>
            </p:cNvSpPr>
            <p:nvPr/>
          </p:nvSpPr>
          <p:spPr bwMode="auto">
            <a:xfrm>
              <a:off x="3178" y="3913"/>
              <a:ext cx="192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119" name="Oval 318"/>
            <p:cNvSpPr>
              <a:spLocks noChangeArrowheads="1"/>
            </p:cNvSpPr>
            <p:nvPr/>
          </p:nvSpPr>
          <p:spPr bwMode="auto">
            <a:xfrm>
              <a:off x="798" y="1003"/>
              <a:ext cx="192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92" y="-19049"/>
            <a:ext cx="8229600" cy="1143000"/>
          </a:xfrm>
        </p:spPr>
        <p:txBody>
          <a:bodyPr/>
          <a:lstStyle/>
          <a:p>
            <a:r>
              <a:rPr lang="en-US" dirty="0"/>
              <a:t>Markov model</a:t>
            </a:r>
          </a:p>
        </p:txBody>
      </p:sp>
      <p:sp>
        <p:nvSpPr>
          <p:cNvPr id="318" name="Slide Number Placeholder 1">
            <a:extLst>
              <a:ext uri="{FF2B5EF4-FFF2-40B4-BE49-F238E27FC236}">
                <a16:creationId xmlns:a16="http://schemas.microsoft.com/office/drawing/2014/main" id="{54099095-767F-144C-B4DB-FA5FA3DD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43CBE54-6AAC-4B9A-BF1D-6ABF62D8DEBD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0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20"/>
    </mc:Choice>
    <mc:Fallback xmlns="">
      <p:transition spd="slow" advTm="37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0.11216 0.00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2.59259E-6 C -0.00573 -0.00162 -0.00868 -0.0074 -0.01232 -0.01065 C -0.01284 -0.0118 -0.01319 -0.01296 -0.01371 -0.01389 C -0.01441 -0.01481 -0.01545 -0.01504 -0.01597 -0.01597 C -0.01701 -0.01759 -0.01753 -0.0199 -0.0184 -0.02153 C -0.01927 -0.02361 -0.02135 -0.02778 -0.02135 -0.02754 C -0.02326 -0.03842 -0.02274 -0.0493 -0.0243 -0.06018 C -0.02378 -0.08125 -0.02656 -0.08541 -0.01458 -0.09028 C 0.07483 -0.12592 0.17118 -0.09028 0.26424 -0.09028 " pathEditMode="relative" rAng="0" ptsTypes="ffffffffA">
                                      <p:cBhvr>
                                        <p:cTn id="28" dur="2000" fill="hold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-629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3333 C -0.00555 0.03727 -0.00694 0.0449 -0.01007 0.05069 C -0.01024 0.05185 -0.01042 0.05347 -0.01076 0.05463 C -0.01094 0.05602 -0.01128 0.05717 -0.01146 0.05833 C -0.01198 0.06134 -0.01285 0.06713 -0.01285 0.06736 C -0.01285 0.07523 -0.01285 0.0831 -0.01233 0.09143 C -0.01215 0.09583 -0.01007 0.1 -0.00851 0.10393 C -0.00555 0.11157 -0.0033 0.1199 -0.00035 0.12708 C 0.00434 0.13819 0.0125 0.14745 0.01667 0.15902 C 0.02083 0.17014 0.02934 0.18264 0.03733 0.18889 C 0.03993 0.19398 0.04427 0.19768 0.04774 0.20162 C 0.05104 0.20555 0.05451 0.20995 0.05816 0.21319 C 0.06649 0.2206 0.07726 0.22268 0.08698 0.22592 C 0.09948 0.22986 0.1092 0.23194 0.1224 0.23264 C 0.13854 0.23194 0.1375 0.23078 0.14826 0.2287 C 0.15052 0.22592 0.14948 0.22639 0.15347 0.22477 C 0.15521 0.2243 0.15868 0.22291 0.15868 0.22314 C 0.16198 0.22014 0.16545 0.21736 0.1691 0.21597 C 0.17292 0.21203 0.17743 0.20833 0.18177 0.20555 C 0.18403 0.20185 0.18559 0.20092 0.18906 0.19953 C 0.18958 0.19861 0.18976 0.19745 0.19045 0.19676 C 0.19115 0.19583 0.19219 0.19583 0.19271 0.1949 C 0.1934 0.19282 0.1941 0.18819 0.1941 0.18842 C 0.19392 0.18009 0.1934 0.17222 0.1934 0.16412 C 0.1934 0.16018 0.1974 0.15995 0.1941 0.1581 " pathEditMode="relative" rAng="0" ptsTypes="ffffffffffffffffffffffffA">
                                      <p:cBhvr>
                                        <p:cTn id="33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C -0.00122 -0.0044 -0.00243 -0.00856 -0.00417 -0.01273 C -0.00504 -0.01504 -0.00729 -0.01921 -0.00729 -0.01921 C -0.00938 -0.0294 -0.01441 -0.03773 -0.01615 -0.04838 C -0.01597 -0.05486 -0.01597 -0.06111 -0.01545 -0.06759 C -0.01459 -0.07916 -0.00156 -0.08171 0.00486 -0.08264 C 0.1125 -0.08194 0.21979 -0.08379 0.32743 -0.08379 " pathEditMode="relative" ptsTypes="ffffffA">
                                      <p:cBhvr>
                                        <p:cTn id="46" dur="2000" fill="hold"/>
                                        <p:tgtEl>
                                          <p:spTgt spid="9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3.7037E-7 C 0.00035 0.00208 0.00053 0.0044 0.00087 0.00648 C 0.00139 0.00903 0.00244 0.01412 0.00244 0.01412 C 0.004 0.03611 0.00122 0.06111 0.00886 0.08171 C 0.0106 0.09398 0.01372 0.11967 0.02014 0.12916 C 0.02188 0.1375 0.02032 0.13495 0.02344 0.13865 C 0.02449 0.14375 0.02761 0.14653 0.029 0.15162 C 0.03108 0.15949 0.03994 0.17615 0.04601 0.17847 C 0.05261 0.18472 0.06129 0.19028 0.06928 0.19259 C 0.08108 0.2 0.09462 0.20115 0.1073 0.20231 C 0.13942 0.20972 0.1783 0.20879 0.21042 0.19352 C 0.22032 0.18889 0.22587 0.1794 0.23386 0.17199 C 0.23577 0.17014 0.23803 0.16898 0.23959 0.16666 C 0.24324 0.16157 0.24619 0.15694 0.25157 0.15694 " pathEditMode="relative" ptsTypes="fffffffffffffA">
                                      <p:cBhvr>
                                        <p:cTn id="51" dur="2000" fill="hold"/>
                                        <p:tgtEl>
                                          <p:spTgt spid="9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C -0.00313 -0.00463 -0.00469 -0.01042 -0.00816 -0.01505 C -0.0132 -0.02176 -0.01789 -0.02847 -0.02257 -0.03565 C -0.02639 -0.04143 -0.029 -0.04838 -0.03316 -0.05393 C -0.03386 -0.05741 -0.03525 -0.05995 -0.03629 -0.06342 C -0.03473 -0.07893 -0.03056 -0.08495 -0.02014 -0.09143 C -0.01476 -0.0993 0.00086 -0.1044 0.00885 -0.10555 C 0.0401 -0.11018 0.0717 -0.11389 0.10312 -0.11505 C 0.17083 -0.12037 0.31614 -0.20741 0.31614 -0.10764 " pathEditMode="relative" ptsTypes="ffffffffA">
                                      <p:cBhvr>
                                        <p:cTn id="64" dur="2000" fill="hold"/>
                                        <p:tgtEl>
                                          <p:spTgt spid="9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C -0.00191 0.0118 -0.00052 0.00648 -0.004 0.01597 C -0.00504 0.03125 -0.00834 0.04722 -0.01129 0.06227 C -0.01233 0.08773 -0.01233 0.08009 -0.01129 0.1118 C -0.01094 0.12199 -0.01094 0.14004 -0.00469 0.14838 C -0.00295 0.16203 0.00434 0.17315 0.00816 0.18588 C 0.01007 0.19213 0.01111 0.20139 0.01458 0.20648 C 0.0158 0.21065 0.01684 0.21528 0.01944 0.21828 C 0.02656 0.22639 0.04201 0.23403 0.05086 0.23541 C 0.05711 0.23634 0.06944 0.2375 0.06944 0.2375 C 0.13889 0.23703 0.20677 0.23565 0.27586 0.23009 C 0.28663 0.22801 0.29739 0.22754 0.30816 0.22569 C 0.31163 0.2243 0.3151 0.22384 0.31857 0.22245 C 0.32205 0.21944 0.32656 0.21736 0.33073 0.21597 C 0.33611 0.21134 0.34218 0.20764 0.34843 0.20532 C 0.35555 0.19838 0.34809 0.20486 0.35486 0.20092 C 0.35764 0.1993 0.35955 0.19583 0.36215 0.19352 C 0.36701 0.18333 0.36284 0.19328 0.36458 0.16666 C 0.36475 0.16435 0.36614 0.16018 0.36614 0.16018 " pathEditMode="relative" ptsTypes="ffffffffffffffffffA">
                                      <p:cBhvr>
                                        <p:cTn id="69" dur="2000" fill="hold"/>
                                        <p:tgtEl>
                                          <p:spTgt spid="9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" grpId="0"/>
      <p:bldP spid="9531" grpId="0"/>
      <p:bldP spid="95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>
            <a:extLst>
              <a:ext uri="{FF2B5EF4-FFF2-40B4-BE49-F238E27FC236}">
                <a16:creationId xmlns:a16="http://schemas.microsoft.com/office/drawing/2014/main" id="{011C5E47-DACD-F399-1304-E58EACBD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0772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4" name="Group 4">
            <a:extLst>
              <a:ext uri="{FF2B5EF4-FFF2-40B4-BE49-F238E27FC236}">
                <a16:creationId xmlns:a16="http://schemas.microsoft.com/office/drawing/2014/main" id="{9D91A762-EFB9-38F2-A9E6-F8BA1C84332F}"/>
              </a:ext>
            </a:extLst>
          </p:cNvPr>
          <p:cNvGrpSpPr>
            <a:grpSpLocks/>
          </p:cNvGrpSpPr>
          <p:nvPr/>
        </p:nvGrpSpPr>
        <p:grpSpPr bwMode="auto">
          <a:xfrm>
            <a:off x="806450" y="2116138"/>
            <a:ext cx="101600" cy="258762"/>
            <a:chOff x="107" y="228"/>
            <a:chExt cx="15" cy="36"/>
          </a:xfrm>
        </p:grpSpPr>
        <p:sp>
          <p:nvSpPr>
            <p:cNvPr id="7382" name="Oval 5">
              <a:extLst>
                <a:ext uri="{FF2B5EF4-FFF2-40B4-BE49-F238E27FC236}">
                  <a16:creationId xmlns:a16="http://schemas.microsoft.com/office/drawing/2014/main" id="{E21B6195-2EE8-D75F-D461-10A81476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83" name="Line 6">
              <a:extLst>
                <a:ext uri="{FF2B5EF4-FFF2-40B4-BE49-F238E27FC236}">
                  <a16:creationId xmlns:a16="http://schemas.microsoft.com/office/drawing/2014/main" id="{6AD7E889-8ADE-87C9-737A-9E2A90D5E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4" name="Line 7">
              <a:extLst>
                <a:ext uri="{FF2B5EF4-FFF2-40B4-BE49-F238E27FC236}">
                  <a16:creationId xmlns:a16="http://schemas.microsoft.com/office/drawing/2014/main" id="{26B0159D-3DAD-6978-682A-42D21A751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5" name="Line 8">
              <a:extLst>
                <a:ext uri="{FF2B5EF4-FFF2-40B4-BE49-F238E27FC236}">
                  <a16:creationId xmlns:a16="http://schemas.microsoft.com/office/drawing/2014/main" id="{C8E990C6-F047-221E-7554-59DB921A7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6" name="Line 9">
              <a:extLst>
                <a:ext uri="{FF2B5EF4-FFF2-40B4-BE49-F238E27FC236}">
                  <a16:creationId xmlns:a16="http://schemas.microsoft.com/office/drawing/2014/main" id="{3B9A1508-3B60-7DB4-CB04-508DF7D5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50" name="Group 10">
            <a:extLst>
              <a:ext uri="{FF2B5EF4-FFF2-40B4-BE49-F238E27FC236}">
                <a16:creationId xmlns:a16="http://schemas.microsoft.com/office/drawing/2014/main" id="{E5B2DA4D-703E-4F0B-B535-58132B14CD9D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2411413"/>
            <a:ext cx="101600" cy="258762"/>
            <a:chOff x="107" y="228"/>
            <a:chExt cx="15" cy="36"/>
          </a:xfrm>
        </p:grpSpPr>
        <p:sp>
          <p:nvSpPr>
            <p:cNvPr id="7377" name="Oval 11">
              <a:extLst>
                <a:ext uri="{FF2B5EF4-FFF2-40B4-BE49-F238E27FC236}">
                  <a16:creationId xmlns:a16="http://schemas.microsoft.com/office/drawing/2014/main" id="{9951D51A-F0F4-6D11-2456-3AFA6BF13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8" name="Line 12">
              <a:extLst>
                <a:ext uri="{FF2B5EF4-FFF2-40B4-BE49-F238E27FC236}">
                  <a16:creationId xmlns:a16="http://schemas.microsoft.com/office/drawing/2014/main" id="{8FD5404B-E89D-DD3D-5B15-167D041F9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9" name="Line 13">
              <a:extLst>
                <a:ext uri="{FF2B5EF4-FFF2-40B4-BE49-F238E27FC236}">
                  <a16:creationId xmlns:a16="http://schemas.microsoft.com/office/drawing/2014/main" id="{CC9CE98B-DBF6-08F1-C2A9-FBF5F454B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0" name="Line 14">
              <a:extLst>
                <a:ext uri="{FF2B5EF4-FFF2-40B4-BE49-F238E27FC236}">
                  <a16:creationId xmlns:a16="http://schemas.microsoft.com/office/drawing/2014/main" id="{DE45A977-7A1C-92A4-8065-4D071BC83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1" name="Line 15">
              <a:extLst>
                <a:ext uri="{FF2B5EF4-FFF2-40B4-BE49-F238E27FC236}">
                  <a16:creationId xmlns:a16="http://schemas.microsoft.com/office/drawing/2014/main" id="{2127F200-3D9B-CD30-8BC4-3B403826D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56" name="Group 16">
            <a:extLst>
              <a:ext uri="{FF2B5EF4-FFF2-40B4-BE49-F238E27FC236}">
                <a16:creationId xmlns:a16="http://schemas.microsoft.com/office/drawing/2014/main" id="{CBE01AC4-D184-912A-C975-13464ED7C8F1}"/>
              </a:ext>
            </a:extLst>
          </p:cNvPr>
          <p:cNvGrpSpPr>
            <a:grpSpLocks/>
          </p:cNvGrpSpPr>
          <p:nvPr/>
        </p:nvGrpSpPr>
        <p:grpSpPr bwMode="auto">
          <a:xfrm>
            <a:off x="300038" y="2143125"/>
            <a:ext cx="101600" cy="260350"/>
            <a:chOff x="107" y="228"/>
            <a:chExt cx="15" cy="36"/>
          </a:xfrm>
        </p:grpSpPr>
        <p:sp>
          <p:nvSpPr>
            <p:cNvPr id="7372" name="Oval 17">
              <a:extLst>
                <a:ext uri="{FF2B5EF4-FFF2-40B4-BE49-F238E27FC236}">
                  <a16:creationId xmlns:a16="http://schemas.microsoft.com/office/drawing/2014/main" id="{E2372F51-6F1B-7BBF-CCAC-05EF943FD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3" name="Line 18">
              <a:extLst>
                <a:ext uri="{FF2B5EF4-FFF2-40B4-BE49-F238E27FC236}">
                  <a16:creationId xmlns:a16="http://schemas.microsoft.com/office/drawing/2014/main" id="{51FCA641-0E41-56B6-706E-67CA3142D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" name="Line 19">
              <a:extLst>
                <a:ext uri="{FF2B5EF4-FFF2-40B4-BE49-F238E27FC236}">
                  <a16:creationId xmlns:a16="http://schemas.microsoft.com/office/drawing/2014/main" id="{92BEA8E8-C298-8CC1-58CF-895778DC3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" name="Line 20">
              <a:extLst>
                <a:ext uri="{FF2B5EF4-FFF2-40B4-BE49-F238E27FC236}">
                  <a16:creationId xmlns:a16="http://schemas.microsoft.com/office/drawing/2014/main" id="{1DAB0F9F-1327-0E04-A38C-46B31DA54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" name="Line 21">
              <a:extLst>
                <a:ext uri="{FF2B5EF4-FFF2-40B4-BE49-F238E27FC236}">
                  <a16:creationId xmlns:a16="http://schemas.microsoft.com/office/drawing/2014/main" id="{2F36D6A7-BBF8-D34A-6C18-28FDEE32B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2" name="Group 22">
            <a:extLst>
              <a:ext uri="{FF2B5EF4-FFF2-40B4-BE49-F238E27FC236}">
                <a16:creationId xmlns:a16="http://schemas.microsoft.com/office/drawing/2014/main" id="{87A49767-4E4F-96FA-BC39-7E62F9A35F6F}"/>
              </a:ext>
            </a:extLst>
          </p:cNvPr>
          <p:cNvGrpSpPr>
            <a:grpSpLocks/>
          </p:cNvGrpSpPr>
          <p:nvPr/>
        </p:nvGrpSpPr>
        <p:grpSpPr bwMode="auto">
          <a:xfrm>
            <a:off x="300038" y="2511425"/>
            <a:ext cx="101600" cy="258763"/>
            <a:chOff x="107" y="228"/>
            <a:chExt cx="15" cy="36"/>
          </a:xfrm>
        </p:grpSpPr>
        <p:sp>
          <p:nvSpPr>
            <p:cNvPr id="7367" name="Oval 23">
              <a:extLst>
                <a:ext uri="{FF2B5EF4-FFF2-40B4-BE49-F238E27FC236}">
                  <a16:creationId xmlns:a16="http://schemas.microsoft.com/office/drawing/2014/main" id="{325B8D57-293E-9C17-FE40-CB216F63E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68" name="Line 24">
              <a:extLst>
                <a:ext uri="{FF2B5EF4-FFF2-40B4-BE49-F238E27FC236}">
                  <a16:creationId xmlns:a16="http://schemas.microsoft.com/office/drawing/2014/main" id="{4A356C85-5488-E2A9-88D1-6FC532F8C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9" name="Line 25">
              <a:extLst>
                <a:ext uri="{FF2B5EF4-FFF2-40B4-BE49-F238E27FC236}">
                  <a16:creationId xmlns:a16="http://schemas.microsoft.com/office/drawing/2014/main" id="{B458722E-174B-576D-E5D9-FF6BFC47C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0" name="Line 26">
              <a:extLst>
                <a:ext uri="{FF2B5EF4-FFF2-40B4-BE49-F238E27FC236}">
                  <a16:creationId xmlns:a16="http://schemas.microsoft.com/office/drawing/2014/main" id="{0180F5D9-EDE9-0EF5-679B-E0D3E7DF7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1" name="Line 27">
              <a:extLst>
                <a:ext uri="{FF2B5EF4-FFF2-40B4-BE49-F238E27FC236}">
                  <a16:creationId xmlns:a16="http://schemas.microsoft.com/office/drawing/2014/main" id="{C8FBBB5A-BA25-E6F2-AA03-A61988DAD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8" name="Group 28">
            <a:extLst>
              <a:ext uri="{FF2B5EF4-FFF2-40B4-BE49-F238E27FC236}">
                <a16:creationId xmlns:a16="http://schemas.microsoft.com/office/drawing/2014/main" id="{838E28F2-6D94-36B3-7910-A06ABE726E43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2259013"/>
            <a:ext cx="101600" cy="258762"/>
            <a:chOff x="107" y="228"/>
            <a:chExt cx="15" cy="36"/>
          </a:xfrm>
        </p:grpSpPr>
        <p:sp>
          <p:nvSpPr>
            <p:cNvPr id="7362" name="Oval 29">
              <a:extLst>
                <a:ext uri="{FF2B5EF4-FFF2-40B4-BE49-F238E27FC236}">
                  <a16:creationId xmlns:a16="http://schemas.microsoft.com/office/drawing/2014/main" id="{C296F632-6D1B-003A-1130-C01520474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63" name="Line 30">
              <a:extLst>
                <a:ext uri="{FF2B5EF4-FFF2-40B4-BE49-F238E27FC236}">
                  <a16:creationId xmlns:a16="http://schemas.microsoft.com/office/drawing/2014/main" id="{C0947A6D-58C4-8CF6-AC3E-5C7A0BED2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4" name="Line 31">
              <a:extLst>
                <a:ext uri="{FF2B5EF4-FFF2-40B4-BE49-F238E27FC236}">
                  <a16:creationId xmlns:a16="http://schemas.microsoft.com/office/drawing/2014/main" id="{264B9A9C-0742-06E6-FFBF-2AF189A9A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5" name="Line 32">
              <a:extLst>
                <a:ext uri="{FF2B5EF4-FFF2-40B4-BE49-F238E27FC236}">
                  <a16:creationId xmlns:a16="http://schemas.microsoft.com/office/drawing/2014/main" id="{E2E26396-8162-45B0-B22C-65E9D4B2E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6" name="Line 33">
              <a:extLst>
                <a:ext uri="{FF2B5EF4-FFF2-40B4-BE49-F238E27FC236}">
                  <a16:creationId xmlns:a16="http://schemas.microsoft.com/office/drawing/2014/main" id="{2777F075-4BF7-D732-29F0-A97780C9C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4" name="Group 34">
            <a:extLst>
              <a:ext uri="{FF2B5EF4-FFF2-40B4-BE49-F238E27FC236}">
                <a16:creationId xmlns:a16="http://schemas.microsoft.com/office/drawing/2014/main" id="{DDCEB083-4BC1-3067-44C8-2B5D60AB65F0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2373313"/>
            <a:ext cx="101600" cy="260350"/>
            <a:chOff x="107" y="228"/>
            <a:chExt cx="15" cy="36"/>
          </a:xfrm>
        </p:grpSpPr>
        <p:sp>
          <p:nvSpPr>
            <p:cNvPr id="7357" name="Oval 35">
              <a:extLst>
                <a:ext uri="{FF2B5EF4-FFF2-40B4-BE49-F238E27FC236}">
                  <a16:creationId xmlns:a16="http://schemas.microsoft.com/office/drawing/2014/main" id="{75F3E67D-DBB9-39F4-7D56-FB32F0DE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58" name="Line 36">
              <a:extLst>
                <a:ext uri="{FF2B5EF4-FFF2-40B4-BE49-F238E27FC236}">
                  <a16:creationId xmlns:a16="http://schemas.microsoft.com/office/drawing/2014/main" id="{5E877423-204F-1760-7569-274B607FF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9" name="Line 37">
              <a:extLst>
                <a:ext uri="{FF2B5EF4-FFF2-40B4-BE49-F238E27FC236}">
                  <a16:creationId xmlns:a16="http://schemas.microsoft.com/office/drawing/2014/main" id="{3302B069-EB71-3371-962C-7278F8E15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0" name="Line 38">
              <a:extLst>
                <a:ext uri="{FF2B5EF4-FFF2-40B4-BE49-F238E27FC236}">
                  <a16:creationId xmlns:a16="http://schemas.microsoft.com/office/drawing/2014/main" id="{A41813BD-8CC5-3396-BC10-88E3F683F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1" name="Line 39">
              <a:extLst>
                <a:ext uri="{FF2B5EF4-FFF2-40B4-BE49-F238E27FC236}">
                  <a16:creationId xmlns:a16="http://schemas.microsoft.com/office/drawing/2014/main" id="{F245ED4C-8A27-976E-5252-0FA1F34B9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80" name="Group 40">
            <a:extLst>
              <a:ext uri="{FF2B5EF4-FFF2-40B4-BE49-F238E27FC236}">
                <a16:creationId xmlns:a16="http://schemas.microsoft.com/office/drawing/2014/main" id="{FB2621CE-7AC6-B344-4DD6-9B9223A8BA79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2705100"/>
            <a:ext cx="101600" cy="258763"/>
            <a:chOff x="107" y="228"/>
            <a:chExt cx="15" cy="36"/>
          </a:xfrm>
        </p:grpSpPr>
        <p:sp>
          <p:nvSpPr>
            <p:cNvPr id="7352" name="Oval 41">
              <a:extLst>
                <a:ext uri="{FF2B5EF4-FFF2-40B4-BE49-F238E27FC236}">
                  <a16:creationId xmlns:a16="http://schemas.microsoft.com/office/drawing/2014/main" id="{71F7C0C9-869D-AC56-B513-F8E64AE09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53" name="Line 42">
              <a:extLst>
                <a:ext uri="{FF2B5EF4-FFF2-40B4-BE49-F238E27FC236}">
                  <a16:creationId xmlns:a16="http://schemas.microsoft.com/office/drawing/2014/main" id="{5FE35F2F-9828-C174-BDD3-B65CB569D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4" name="Line 43">
              <a:extLst>
                <a:ext uri="{FF2B5EF4-FFF2-40B4-BE49-F238E27FC236}">
                  <a16:creationId xmlns:a16="http://schemas.microsoft.com/office/drawing/2014/main" id="{478E0FA4-F881-CD62-7A38-0065DF56B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5" name="Line 44">
              <a:extLst>
                <a:ext uri="{FF2B5EF4-FFF2-40B4-BE49-F238E27FC236}">
                  <a16:creationId xmlns:a16="http://schemas.microsoft.com/office/drawing/2014/main" id="{0E7852C1-5737-D069-01FF-34561AC29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6" name="Line 45">
              <a:extLst>
                <a:ext uri="{FF2B5EF4-FFF2-40B4-BE49-F238E27FC236}">
                  <a16:creationId xmlns:a16="http://schemas.microsoft.com/office/drawing/2014/main" id="{960656A1-DF20-8609-0727-D2EFDC345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86" name="Group 46">
            <a:extLst>
              <a:ext uri="{FF2B5EF4-FFF2-40B4-BE49-F238E27FC236}">
                <a16:creationId xmlns:a16="http://schemas.microsoft.com/office/drawing/2014/main" id="{3C56C27B-15CB-49EF-4B4E-D558BED749DE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2057400"/>
            <a:ext cx="101600" cy="258763"/>
            <a:chOff x="107" y="228"/>
            <a:chExt cx="15" cy="36"/>
          </a:xfrm>
        </p:grpSpPr>
        <p:sp>
          <p:nvSpPr>
            <p:cNvPr id="7347" name="Oval 47">
              <a:extLst>
                <a:ext uri="{FF2B5EF4-FFF2-40B4-BE49-F238E27FC236}">
                  <a16:creationId xmlns:a16="http://schemas.microsoft.com/office/drawing/2014/main" id="{5E1E4556-C3E9-9410-842B-F451314E5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48" name="Line 48">
              <a:extLst>
                <a:ext uri="{FF2B5EF4-FFF2-40B4-BE49-F238E27FC236}">
                  <a16:creationId xmlns:a16="http://schemas.microsoft.com/office/drawing/2014/main" id="{04F97B33-38B8-4667-23E0-B9FBEC0A0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9" name="Line 49">
              <a:extLst>
                <a:ext uri="{FF2B5EF4-FFF2-40B4-BE49-F238E27FC236}">
                  <a16:creationId xmlns:a16="http://schemas.microsoft.com/office/drawing/2014/main" id="{2C1B989C-19A9-3177-F458-357FC6FC1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0" name="Line 50">
              <a:extLst>
                <a:ext uri="{FF2B5EF4-FFF2-40B4-BE49-F238E27FC236}">
                  <a16:creationId xmlns:a16="http://schemas.microsoft.com/office/drawing/2014/main" id="{B8AB4142-D7C5-269E-20CA-5806440B9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1" name="Line 51">
              <a:extLst>
                <a:ext uri="{FF2B5EF4-FFF2-40B4-BE49-F238E27FC236}">
                  <a16:creationId xmlns:a16="http://schemas.microsoft.com/office/drawing/2014/main" id="{2135C23D-5BB5-EE71-1520-6B1C0922B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2" name="Group 52">
            <a:extLst>
              <a:ext uri="{FF2B5EF4-FFF2-40B4-BE49-F238E27FC236}">
                <a16:creationId xmlns:a16="http://schemas.microsoft.com/office/drawing/2014/main" id="{B09AAFB0-5C5C-141C-4936-5CDCA7BFE6A1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2381250"/>
            <a:ext cx="101600" cy="258763"/>
            <a:chOff x="107" y="228"/>
            <a:chExt cx="15" cy="36"/>
          </a:xfrm>
        </p:grpSpPr>
        <p:sp>
          <p:nvSpPr>
            <p:cNvPr id="7342" name="Oval 53">
              <a:extLst>
                <a:ext uri="{FF2B5EF4-FFF2-40B4-BE49-F238E27FC236}">
                  <a16:creationId xmlns:a16="http://schemas.microsoft.com/office/drawing/2014/main" id="{303703BE-ACCD-B5AC-3A83-8AFF5B3C0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43" name="Line 54">
              <a:extLst>
                <a:ext uri="{FF2B5EF4-FFF2-40B4-BE49-F238E27FC236}">
                  <a16:creationId xmlns:a16="http://schemas.microsoft.com/office/drawing/2014/main" id="{31A1DF36-9D48-59EF-8386-5DF2AC64A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4" name="Line 55">
              <a:extLst>
                <a:ext uri="{FF2B5EF4-FFF2-40B4-BE49-F238E27FC236}">
                  <a16:creationId xmlns:a16="http://schemas.microsoft.com/office/drawing/2014/main" id="{3E0CB775-1485-0980-E2D7-6F2462808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5" name="Line 56">
              <a:extLst>
                <a:ext uri="{FF2B5EF4-FFF2-40B4-BE49-F238E27FC236}">
                  <a16:creationId xmlns:a16="http://schemas.microsoft.com/office/drawing/2014/main" id="{5E2521DA-95CF-2ABB-EFCD-14D7D22DA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6" name="Line 57">
              <a:extLst>
                <a:ext uri="{FF2B5EF4-FFF2-40B4-BE49-F238E27FC236}">
                  <a16:creationId xmlns:a16="http://schemas.microsoft.com/office/drawing/2014/main" id="{C68D5F58-4408-A583-6DA6-5E8A92775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8" name="Group 58">
            <a:extLst>
              <a:ext uri="{FF2B5EF4-FFF2-40B4-BE49-F238E27FC236}">
                <a16:creationId xmlns:a16="http://schemas.microsoft.com/office/drawing/2014/main" id="{34E3D520-8211-DF55-C0B2-7BDAC4063F91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2574925"/>
            <a:ext cx="101600" cy="258763"/>
            <a:chOff x="107" y="228"/>
            <a:chExt cx="15" cy="36"/>
          </a:xfrm>
        </p:grpSpPr>
        <p:sp>
          <p:nvSpPr>
            <p:cNvPr id="7337" name="Oval 59">
              <a:extLst>
                <a:ext uri="{FF2B5EF4-FFF2-40B4-BE49-F238E27FC236}">
                  <a16:creationId xmlns:a16="http://schemas.microsoft.com/office/drawing/2014/main" id="{26ABF59F-48E0-6934-5DC2-E7D9418D0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38" name="Line 60">
              <a:extLst>
                <a:ext uri="{FF2B5EF4-FFF2-40B4-BE49-F238E27FC236}">
                  <a16:creationId xmlns:a16="http://schemas.microsoft.com/office/drawing/2014/main" id="{D70CA1BF-890B-1CE1-9AD5-1AC3E9E16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9" name="Line 61">
              <a:extLst>
                <a:ext uri="{FF2B5EF4-FFF2-40B4-BE49-F238E27FC236}">
                  <a16:creationId xmlns:a16="http://schemas.microsoft.com/office/drawing/2014/main" id="{8208CE28-D141-5A56-7224-4DF4ADCFB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0" name="Line 62">
              <a:extLst>
                <a:ext uri="{FF2B5EF4-FFF2-40B4-BE49-F238E27FC236}">
                  <a16:creationId xmlns:a16="http://schemas.microsoft.com/office/drawing/2014/main" id="{2C60F621-07C0-A3F0-249D-87CB986EE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1" name="Line 63">
              <a:extLst>
                <a:ext uri="{FF2B5EF4-FFF2-40B4-BE49-F238E27FC236}">
                  <a16:creationId xmlns:a16="http://schemas.microsoft.com/office/drawing/2014/main" id="{1D260EA0-BA6E-90CE-80BF-C85B97AA5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4" name="Group 64">
            <a:extLst>
              <a:ext uri="{FF2B5EF4-FFF2-40B4-BE49-F238E27FC236}">
                <a16:creationId xmlns:a16="http://schemas.microsoft.com/office/drawing/2014/main" id="{60A0C638-C8FB-654B-49B2-399EF709594D}"/>
              </a:ext>
            </a:extLst>
          </p:cNvPr>
          <p:cNvGrpSpPr>
            <a:grpSpLocks/>
          </p:cNvGrpSpPr>
          <p:nvPr/>
        </p:nvGrpSpPr>
        <p:grpSpPr bwMode="auto">
          <a:xfrm>
            <a:off x="138113" y="2100263"/>
            <a:ext cx="101600" cy="258762"/>
            <a:chOff x="107" y="228"/>
            <a:chExt cx="15" cy="36"/>
          </a:xfrm>
        </p:grpSpPr>
        <p:sp>
          <p:nvSpPr>
            <p:cNvPr id="7332" name="Oval 65">
              <a:extLst>
                <a:ext uri="{FF2B5EF4-FFF2-40B4-BE49-F238E27FC236}">
                  <a16:creationId xmlns:a16="http://schemas.microsoft.com/office/drawing/2014/main" id="{E9351A5B-3CFF-853B-89A2-526E8A93E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33" name="Line 66">
              <a:extLst>
                <a:ext uri="{FF2B5EF4-FFF2-40B4-BE49-F238E27FC236}">
                  <a16:creationId xmlns:a16="http://schemas.microsoft.com/office/drawing/2014/main" id="{77E69B48-10FB-F40D-B829-650CB353A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4" name="Line 67">
              <a:extLst>
                <a:ext uri="{FF2B5EF4-FFF2-40B4-BE49-F238E27FC236}">
                  <a16:creationId xmlns:a16="http://schemas.microsoft.com/office/drawing/2014/main" id="{675301FA-AC23-967D-31B6-E00BB4B6F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5" name="Line 68">
              <a:extLst>
                <a:ext uri="{FF2B5EF4-FFF2-40B4-BE49-F238E27FC236}">
                  <a16:creationId xmlns:a16="http://schemas.microsoft.com/office/drawing/2014/main" id="{A3178480-62DB-3B36-779A-2EFDA33BF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6" name="Line 69">
              <a:extLst>
                <a:ext uri="{FF2B5EF4-FFF2-40B4-BE49-F238E27FC236}">
                  <a16:creationId xmlns:a16="http://schemas.microsoft.com/office/drawing/2014/main" id="{DECDF8CA-5A07-E65F-DE06-80016E03F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0" name="Group 70">
            <a:extLst>
              <a:ext uri="{FF2B5EF4-FFF2-40B4-BE49-F238E27FC236}">
                <a16:creationId xmlns:a16="http://schemas.microsoft.com/office/drawing/2014/main" id="{4A631A8E-B47C-4015-8896-4CB1149B5867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344738"/>
            <a:ext cx="101600" cy="258762"/>
            <a:chOff x="107" y="228"/>
            <a:chExt cx="15" cy="36"/>
          </a:xfrm>
        </p:grpSpPr>
        <p:sp>
          <p:nvSpPr>
            <p:cNvPr id="7327" name="Oval 71">
              <a:extLst>
                <a:ext uri="{FF2B5EF4-FFF2-40B4-BE49-F238E27FC236}">
                  <a16:creationId xmlns:a16="http://schemas.microsoft.com/office/drawing/2014/main" id="{4EF268B7-C9C6-6AC8-0870-7D0C3B480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28" name="Line 72">
              <a:extLst>
                <a:ext uri="{FF2B5EF4-FFF2-40B4-BE49-F238E27FC236}">
                  <a16:creationId xmlns:a16="http://schemas.microsoft.com/office/drawing/2014/main" id="{695E3742-09A8-B2AF-6FCA-222DB70E3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Line 73">
              <a:extLst>
                <a:ext uri="{FF2B5EF4-FFF2-40B4-BE49-F238E27FC236}">
                  <a16:creationId xmlns:a16="http://schemas.microsoft.com/office/drawing/2014/main" id="{52F63FE5-4004-FE2C-E7C4-3A7F6CD33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Line 74">
              <a:extLst>
                <a:ext uri="{FF2B5EF4-FFF2-40B4-BE49-F238E27FC236}">
                  <a16:creationId xmlns:a16="http://schemas.microsoft.com/office/drawing/2014/main" id="{49723C22-7F7C-8D8D-AF06-E0F8CDB38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Line 75">
              <a:extLst>
                <a:ext uri="{FF2B5EF4-FFF2-40B4-BE49-F238E27FC236}">
                  <a16:creationId xmlns:a16="http://schemas.microsoft.com/office/drawing/2014/main" id="{17A576B2-F162-6A90-9A59-09AFE38E0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6" name="Group 76">
            <a:extLst>
              <a:ext uri="{FF2B5EF4-FFF2-40B4-BE49-F238E27FC236}">
                <a16:creationId xmlns:a16="http://schemas.microsoft.com/office/drawing/2014/main" id="{E2CBFD87-E153-E847-F7ED-3337B01103CC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2568575"/>
            <a:ext cx="101600" cy="258763"/>
            <a:chOff x="107" y="228"/>
            <a:chExt cx="15" cy="36"/>
          </a:xfrm>
        </p:grpSpPr>
        <p:sp>
          <p:nvSpPr>
            <p:cNvPr id="7322" name="Oval 77">
              <a:extLst>
                <a:ext uri="{FF2B5EF4-FFF2-40B4-BE49-F238E27FC236}">
                  <a16:creationId xmlns:a16="http://schemas.microsoft.com/office/drawing/2014/main" id="{0306C09F-EA04-6B25-4453-6A9CE4DC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23" name="Line 78">
              <a:extLst>
                <a:ext uri="{FF2B5EF4-FFF2-40B4-BE49-F238E27FC236}">
                  <a16:creationId xmlns:a16="http://schemas.microsoft.com/office/drawing/2014/main" id="{896D2B7A-9271-DA06-2BD0-2F5C0ED29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Line 79">
              <a:extLst>
                <a:ext uri="{FF2B5EF4-FFF2-40B4-BE49-F238E27FC236}">
                  <a16:creationId xmlns:a16="http://schemas.microsoft.com/office/drawing/2014/main" id="{AA6142F4-5416-B7A5-8E3D-8199A7BCB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Line 80">
              <a:extLst>
                <a:ext uri="{FF2B5EF4-FFF2-40B4-BE49-F238E27FC236}">
                  <a16:creationId xmlns:a16="http://schemas.microsoft.com/office/drawing/2014/main" id="{9C185CB0-7F90-AF51-B3AA-68B26416A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Line 81">
              <a:extLst>
                <a:ext uri="{FF2B5EF4-FFF2-40B4-BE49-F238E27FC236}">
                  <a16:creationId xmlns:a16="http://schemas.microsoft.com/office/drawing/2014/main" id="{ABCB755A-99EE-9869-8BEC-49D5C85F5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22" name="Group 82">
            <a:extLst>
              <a:ext uri="{FF2B5EF4-FFF2-40B4-BE49-F238E27FC236}">
                <a16:creationId xmlns:a16="http://schemas.microsoft.com/office/drawing/2014/main" id="{0CF5F873-26CC-5040-042C-49FC05FAC15B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2205038"/>
            <a:ext cx="101600" cy="258762"/>
            <a:chOff x="107" y="228"/>
            <a:chExt cx="15" cy="36"/>
          </a:xfrm>
        </p:grpSpPr>
        <p:sp>
          <p:nvSpPr>
            <p:cNvPr id="7317" name="Oval 83">
              <a:extLst>
                <a:ext uri="{FF2B5EF4-FFF2-40B4-BE49-F238E27FC236}">
                  <a16:creationId xmlns:a16="http://schemas.microsoft.com/office/drawing/2014/main" id="{F35B1B44-5EB5-FF45-81A2-1153B4DBD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18" name="Line 84">
              <a:extLst>
                <a:ext uri="{FF2B5EF4-FFF2-40B4-BE49-F238E27FC236}">
                  <a16:creationId xmlns:a16="http://schemas.microsoft.com/office/drawing/2014/main" id="{222687F3-71B1-69E8-10F1-50C05E18D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Line 85">
              <a:extLst>
                <a:ext uri="{FF2B5EF4-FFF2-40B4-BE49-F238E27FC236}">
                  <a16:creationId xmlns:a16="http://schemas.microsoft.com/office/drawing/2014/main" id="{416DDBB6-B3DE-0861-8E06-C0AC0646B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Line 86">
              <a:extLst>
                <a:ext uri="{FF2B5EF4-FFF2-40B4-BE49-F238E27FC236}">
                  <a16:creationId xmlns:a16="http://schemas.microsoft.com/office/drawing/2014/main" id="{8297D502-C3BB-3844-74F9-A4FE449BD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Line 87">
              <a:extLst>
                <a:ext uri="{FF2B5EF4-FFF2-40B4-BE49-F238E27FC236}">
                  <a16:creationId xmlns:a16="http://schemas.microsoft.com/office/drawing/2014/main" id="{FEB6E929-73FD-6338-0883-E26FE2EC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6" name="Text Box 88">
            <a:extLst>
              <a:ext uri="{FF2B5EF4-FFF2-40B4-BE49-F238E27FC236}">
                <a16:creationId xmlns:a16="http://schemas.microsoft.com/office/drawing/2014/main" id="{8D1ACDEC-B35A-0ABF-E01C-FEB560798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1062038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Year 1</a:t>
            </a:r>
          </a:p>
        </p:txBody>
      </p:sp>
      <p:sp>
        <p:nvSpPr>
          <p:cNvPr id="7187" name="Text Box 89">
            <a:extLst>
              <a:ext uri="{FF2B5EF4-FFF2-40B4-BE49-F238E27FC236}">
                <a16:creationId xmlns:a16="http://schemas.microsoft.com/office/drawing/2014/main" id="{4F8F834F-4A3A-7D9C-FA40-ED8E45826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362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Year 2</a:t>
            </a:r>
          </a:p>
        </p:txBody>
      </p:sp>
      <p:sp>
        <p:nvSpPr>
          <p:cNvPr id="7188" name="Text Box 90">
            <a:extLst>
              <a:ext uri="{FF2B5EF4-FFF2-40B4-BE49-F238E27FC236}">
                <a16:creationId xmlns:a16="http://schemas.microsoft.com/office/drawing/2014/main" id="{CBDBCABD-B22F-D7AE-8B11-1FA10D11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06362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Year 3</a:t>
            </a:r>
          </a:p>
        </p:txBody>
      </p:sp>
      <p:sp>
        <p:nvSpPr>
          <p:cNvPr id="7189" name="Text Box 91">
            <a:extLst>
              <a:ext uri="{FF2B5EF4-FFF2-40B4-BE49-F238E27FC236}">
                <a16:creationId xmlns:a16="http://schemas.microsoft.com/office/drawing/2014/main" id="{3222D264-A164-8009-12D0-DEE71FD58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52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Start</a:t>
            </a:r>
          </a:p>
        </p:txBody>
      </p:sp>
      <p:grpSp>
        <p:nvGrpSpPr>
          <p:cNvPr id="7190" name="Group 92">
            <a:extLst>
              <a:ext uri="{FF2B5EF4-FFF2-40B4-BE49-F238E27FC236}">
                <a16:creationId xmlns:a16="http://schemas.microsoft.com/office/drawing/2014/main" id="{C480C239-A166-4143-F980-4CE5A061333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362200"/>
            <a:ext cx="5940425" cy="2608263"/>
            <a:chOff x="1008" y="1488"/>
            <a:chExt cx="3742" cy="1643"/>
          </a:xfrm>
        </p:grpSpPr>
        <p:sp>
          <p:nvSpPr>
            <p:cNvPr id="7314" name="Text Box 93">
              <a:extLst>
                <a:ext uri="{FF2B5EF4-FFF2-40B4-BE49-F238E27FC236}">
                  <a16:creationId xmlns:a16="http://schemas.microsoft.com/office/drawing/2014/main" id="{6E7CB3D6-F422-4E8F-3692-9FF75AF48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488"/>
              <a:ext cx="1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p(die_yr1) = 0.186</a:t>
              </a:r>
            </a:p>
          </p:txBody>
        </p:sp>
        <p:sp>
          <p:nvSpPr>
            <p:cNvPr id="7315" name="Text Box 94">
              <a:extLst>
                <a:ext uri="{FF2B5EF4-FFF2-40B4-BE49-F238E27FC236}">
                  <a16:creationId xmlns:a16="http://schemas.microsoft.com/office/drawing/2014/main" id="{4CE78DCC-00CC-D72D-D677-956DD570A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2187"/>
              <a:ext cx="1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p(die_yr2) = 0.254</a:t>
              </a:r>
            </a:p>
          </p:txBody>
        </p:sp>
        <p:sp>
          <p:nvSpPr>
            <p:cNvPr id="7316" name="Text Box 95">
              <a:extLst>
                <a:ext uri="{FF2B5EF4-FFF2-40B4-BE49-F238E27FC236}">
                  <a16:creationId xmlns:a16="http://schemas.microsoft.com/office/drawing/2014/main" id="{0FF790E9-8A40-18FB-56D3-9E94E089E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2" y="2900"/>
              <a:ext cx="1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p(die_yr3) = 0.445</a:t>
              </a:r>
            </a:p>
          </p:txBody>
        </p:sp>
      </p:grpSp>
      <p:sp>
        <p:nvSpPr>
          <p:cNvPr id="10336" name="Text Box 96">
            <a:extLst>
              <a:ext uri="{FF2B5EF4-FFF2-40B4-BE49-F238E27FC236}">
                <a16:creationId xmlns:a16="http://schemas.microsoft.com/office/drawing/2014/main" id="{B9E1C7EF-42D2-EC7B-6090-99867F1AB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225" y="1620838"/>
            <a:ext cx="1622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Initial Cohort of </a:t>
            </a:r>
            <a:r>
              <a:rPr lang="en-US" altLang="en-US" sz="1400" b="1"/>
              <a:t>14</a:t>
            </a:r>
          </a:p>
        </p:txBody>
      </p:sp>
      <p:sp>
        <p:nvSpPr>
          <p:cNvPr id="10337" name="Text Box 97">
            <a:extLst>
              <a:ext uri="{FF2B5EF4-FFF2-40B4-BE49-F238E27FC236}">
                <a16:creationId xmlns:a16="http://schemas.microsoft.com/office/drawing/2014/main" id="{4AAAB20B-FAA3-D629-C1F7-432624C99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99025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u="sng"/>
              <a:t>Person #</a:t>
            </a:r>
            <a:endParaRPr lang="en-US" altLang="en-US" sz="1200" b="1" u="sng"/>
          </a:p>
        </p:txBody>
      </p:sp>
      <p:sp>
        <p:nvSpPr>
          <p:cNvPr id="10338" name="Text Box 98">
            <a:extLst>
              <a:ext uri="{FF2B5EF4-FFF2-40B4-BE49-F238E27FC236}">
                <a16:creationId xmlns:a16="http://schemas.microsoft.com/office/drawing/2014/main" id="{6E0F1337-AFB8-BE17-6887-8B7C1AD4F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99025"/>
            <a:ext cx="1011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u="sng"/>
              <a:t>Random # 1</a:t>
            </a:r>
            <a:endParaRPr lang="en-US" altLang="en-US" sz="1200" b="1" u="sng"/>
          </a:p>
        </p:txBody>
      </p:sp>
      <p:sp>
        <p:nvSpPr>
          <p:cNvPr id="10339" name="Text Box 99">
            <a:extLst>
              <a:ext uri="{FF2B5EF4-FFF2-40B4-BE49-F238E27FC236}">
                <a16:creationId xmlns:a16="http://schemas.microsoft.com/office/drawing/2014/main" id="{43E77EF6-BCEE-6B73-310B-6B512675F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4899025"/>
            <a:ext cx="1011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u="sng"/>
              <a:t>Random # 2</a:t>
            </a:r>
            <a:endParaRPr lang="en-US" altLang="en-US" sz="1200" b="1" u="sng"/>
          </a:p>
        </p:txBody>
      </p:sp>
      <p:sp>
        <p:nvSpPr>
          <p:cNvPr id="10340" name="Text Box 100">
            <a:extLst>
              <a:ext uri="{FF2B5EF4-FFF2-40B4-BE49-F238E27FC236}">
                <a16:creationId xmlns:a16="http://schemas.microsoft.com/office/drawing/2014/main" id="{55E5BC10-1B3C-8D3A-42B3-922B9538D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4899025"/>
            <a:ext cx="1011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u="sng"/>
              <a:t>Random # 3</a:t>
            </a:r>
            <a:endParaRPr lang="en-US" altLang="en-US" sz="1200" b="1" u="sng"/>
          </a:p>
        </p:txBody>
      </p:sp>
      <p:grpSp>
        <p:nvGrpSpPr>
          <p:cNvPr id="10472" name="Group 232">
            <a:extLst>
              <a:ext uri="{FF2B5EF4-FFF2-40B4-BE49-F238E27FC236}">
                <a16:creationId xmlns:a16="http://schemas.microsoft.com/office/drawing/2014/main" id="{CDA4F61F-98AA-8A32-3C16-F4123E34311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153025"/>
            <a:ext cx="352425" cy="1476375"/>
            <a:chOff x="240" y="3246"/>
            <a:chExt cx="222" cy="930"/>
          </a:xfrm>
        </p:grpSpPr>
        <p:sp>
          <p:nvSpPr>
            <p:cNvPr id="7309" name="Text Box 101">
              <a:extLst>
                <a:ext uri="{FF2B5EF4-FFF2-40B4-BE49-F238E27FC236}">
                  <a16:creationId xmlns:a16="http://schemas.microsoft.com/office/drawing/2014/main" id="{CC96BBDB-C622-4BE6-440A-8BEA1833D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3246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1</a:t>
              </a:r>
              <a:endParaRPr lang="en-US" altLang="en-US" sz="1200" b="1"/>
            </a:p>
          </p:txBody>
        </p:sp>
        <p:sp>
          <p:nvSpPr>
            <p:cNvPr id="7310" name="Text Box 111">
              <a:extLst>
                <a:ext uri="{FF2B5EF4-FFF2-40B4-BE49-F238E27FC236}">
                  <a16:creationId xmlns:a16="http://schemas.microsoft.com/office/drawing/2014/main" id="{8B5FE12F-EF0F-1E08-351E-EF74A94D9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427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  <a:endParaRPr lang="en-US" altLang="en-US" sz="1200" b="1"/>
            </a:p>
          </p:txBody>
        </p:sp>
        <p:sp>
          <p:nvSpPr>
            <p:cNvPr id="7311" name="Text Box 115">
              <a:extLst>
                <a:ext uri="{FF2B5EF4-FFF2-40B4-BE49-F238E27FC236}">
                  <a16:creationId xmlns:a16="http://schemas.microsoft.com/office/drawing/2014/main" id="{6FCDAFCC-D08F-6775-915C-A4D9D8D5E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606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3</a:t>
              </a:r>
              <a:endParaRPr lang="en-US" altLang="en-US" sz="1200" b="1"/>
            </a:p>
          </p:txBody>
        </p:sp>
        <p:sp>
          <p:nvSpPr>
            <p:cNvPr id="7312" name="Text Box 119">
              <a:extLst>
                <a:ext uri="{FF2B5EF4-FFF2-40B4-BE49-F238E27FC236}">
                  <a16:creationId xmlns:a16="http://schemas.microsoft.com/office/drawing/2014/main" id="{39E728D4-A3B2-258E-76AF-E427208EB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003"/>
              <a:ext cx="22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14</a:t>
              </a:r>
              <a:endParaRPr lang="en-US" altLang="en-US" sz="1200" b="1"/>
            </a:p>
          </p:txBody>
        </p:sp>
        <p:sp>
          <p:nvSpPr>
            <p:cNvPr id="7313" name="Text Box 123">
              <a:extLst>
                <a:ext uri="{FF2B5EF4-FFF2-40B4-BE49-F238E27FC236}">
                  <a16:creationId xmlns:a16="http://schemas.microsoft.com/office/drawing/2014/main" id="{66BC3E4E-1C05-76B4-FD51-A47745667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79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…</a:t>
              </a:r>
              <a:endParaRPr lang="en-US" altLang="en-US" sz="1200" b="1"/>
            </a:p>
          </p:txBody>
        </p:sp>
      </p:grpSp>
      <p:grpSp>
        <p:nvGrpSpPr>
          <p:cNvPr id="10471" name="Group 231">
            <a:extLst>
              <a:ext uri="{FF2B5EF4-FFF2-40B4-BE49-F238E27FC236}">
                <a16:creationId xmlns:a16="http://schemas.microsoft.com/office/drawing/2014/main" id="{160C4D60-F181-E654-1936-C8D0DB9E6872}"/>
              </a:ext>
            </a:extLst>
          </p:cNvPr>
          <p:cNvGrpSpPr>
            <a:grpSpLocks/>
          </p:cNvGrpSpPr>
          <p:nvPr/>
        </p:nvGrpSpPr>
        <p:grpSpPr bwMode="auto">
          <a:xfrm>
            <a:off x="1060450" y="5143500"/>
            <a:ext cx="3503613" cy="1476375"/>
            <a:chOff x="668" y="3240"/>
            <a:chExt cx="2207" cy="930"/>
          </a:xfrm>
        </p:grpSpPr>
        <p:sp>
          <p:nvSpPr>
            <p:cNvPr id="7294" name="Text Box 104">
              <a:extLst>
                <a:ext uri="{FF2B5EF4-FFF2-40B4-BE49-F238E27FC236}">
                  <a16:creationId xmlns:a16="http://schemas.microsoft.com/office/drawing/2014/main" id="{6A8403EE-73BC-1746-DA37-DF4863091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" y="3240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0.546 &gt; 0.186</a:t>
              </a:r>
              <a:endParaRPr lang="en-US" altLang="en-US" sz="1200" b="1"/>
            </a:p>
          </p:txBody>
        </p:sp>
        <p:sp>
          <p:nvSpPr>
            <p:cNvPr id="7295" name="Text Box 105">
              <a:extLst>
                <a:ext uri="{FF2B5EF4-FFF2-40B4-BE49-F238E27FC236}">
                  <a16:creationId xmlns:a16="http://schemas.microsoft.com/office/drawing/2014/main" id="{B42423D2-8EFB-9DD9-712C-D473E45BF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" y="3240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0.290 &gt; 0.254</a:t>
              </a:r>
              <a:endParaRPr lang="en-US" altLang="en-US" sz="1200" b="1"/>
            </a:p>
          </p:txBody>
        </p:sp>
        <p:sp>
          <p:nvSpPr>
            <p:cNvPr id="7296" name="Text Box 106">
              <a:extLst>
                <a:ext uri="{FF2B5EF4-FFF2-40B4-BE49-F238E27FC236}">
                  <a16:creationId xmlns:a16="http://schemas.microsoft.com/office/drawing/2014/main" id="{AA901371-9655-4CA1-FAA6-0C4F56C6E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1" y="3240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0.311 &lt; 0.445</a:t>
              </a:r>
              <a:endParaRPr lang="en-US" altLang="en-US" sz="1200" b="1"/>
            </a:p>
          </p:txBody>
        </p:sp>
        <p:sp>
          <p:nvSpPr>
            <p:cNvPr id="7297" name="Text Box 112">
              <a:extLst>
                <a:ext uri="{FF2B5EF4-FFF2-40B4-BE49-F238E27FC236}">
                  <a16:creationId xmlns:a16="http://schemas.microsoft.com/office/drawing/2014/main" id="{63D41BD8-C5F8-7818-955B-DAFEE7F42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3421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0.073 &lt; 0.186</a:t>
              </a:r>
              <a:endParaRPr lang="en-US" altLang="en-US" sz="1200" b="1"/>
            </a:p>
          </p:txBody>
        </p:sp>
        <p:sp>
          <p:nvSpPr>
            <p:cNvPr id="7298" name="Text Box 113">
              <a:extLst>
                <a:ext uri="{FF2B5EF4-FFF2-40B4-BE49-F238E27FC236}">
                  <a16:creationId xmlns:a16="http://schemas.microsoft.com/office/drawing/2014/main" id="{30315513-CB18-AFD2-F87F-46E93200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" y="3421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0.863 &gt; 0.254</a:t>
              </a:r>
              <a:endParaRPr lang="en-US" altLang="en-US" sz="1200" b="1"/>
            </a:p>
          </p:txBody>
        </p:sp>
        <p:sp>
          <p:nvSpPr>
            <p:cNvPr id="7299" name="Text Box 114">
              <a:extLst>
                <a:ext uri="{FF2B5EF4-FFF2-40B4-BE49-F238E27FC236}">
                  <a16:creationId xmlns:a16="http://schemas.microsoft.com/office/drawing/2014/main" id="{B8D86C62-E338-3A90-0425-60D01440A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3421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0.579 &gt; 0.445</a:t>
              </a:r>
              <a:endParaRPr lang="en-US" altLang="en-US" sz="1200" b="1"/>
            </a:p>
          </p:txBody>
        </p:sp>
        <p:sp>
          <p:nvSpPr>
            <p:cNvPr id="7300" name="Text Box 116">
              <a:extLst>
                <a:ext uri="{FF2B5EF4-FFF2-40B4-BE49-F238E27FC236}">
                  <a16:creationId xmlns:a16="http://schemas.microsoft.com/office/drawing/2014/main" id="{0C96429B-D2AE-515D-4301-2364B8513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3600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0.809 &gt; 0.186</a:t>
              </a:r>
              <a:endParaRPr lang="en-US" altLang="en-US" sz="1200" b="1"/>
            </a:p>
          </p:txBody>
        </p:sp>
        <p:sp>
          <p:nvSpPr>
            <p:cNvPr id="7301" name="Text Box 117">
              <a:extLst>
                <a:ext uri="{FF2B5EF4-FFF2-40B4-BE49-F238E27FC236}">
                  <a16:creationId xmlns:a16="http://schemas.microsoft.com/office/drawing/2014/main" id="{5EF1E72A-EC40-0FF9-317C-1CA139CC5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" y="3600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0.577 &gt; 0.254</a:t>
              </a:r>
              <a:endParaRPr lang="en-US" altLang="en-US" sz="1200" b="1"/>
            </a:p>
          </p:txBody>
        </p:sp>
        <p:sp>
          <p:nvSpPr>
            <p:cNvPr id="7302" name="Text Box 118">
              <a:extLst>
                <a:ext uri="{FF2B5EF4-FFF2-40B4-BE49-F238E27FC236}">
                  <a16:creationId xmlns:a16="http://schemas.microsoft.com/office/drawing/2014/main" id="{6F23B80C-E0FF-D016-E64B-20A58F5FB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3600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0.931 &gt; 0.445</a:t>
              </a:r>
              <a:endParaRPr lang="en-US" altLang="en-US" sz="1200" b="1"/>
            </a:p>
          </p:txBody>
        </p:sp>
        <p:sp>
          <p:nvSpPr>
            <p:cNvPr id="7303" name="Text Box 120">
              <a:extLst>
                <a:ext uri="{FF2B5EF4-FFF2-40B4-BE49-F238E27FC236}">
                  <a16:creationId xmlns:a16="http://schemas.microsoft.com/office/drawing/2014/main" id="{D49C6732-0D46-9DDF-ACD3-1462E8813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3997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0.378 &gt; 0.186</a:t>
              </a:r>
              <a:endParaRPr lang="en-US" altLang="en-US" sz="1200" b="1"/>
            </a:p>
          </p:txBody>
        </p:sp>
        <p:sp>
          <p:nvSpPr>
            <p:cNvPr id="7304" name="Text Box 121">
              <a:extLst>
                <a:ext uri="{FF2B5EF4-FFF2-40B4-BE49-F238E27FC236}">
                  <a16:creationId xmlns:a16="http://schemas.microsoft.com/office/drawing/2014/main" id="{CF20954C-B634-74A7-162B-3CA8056F7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" y="3997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0.138 &lt; 0.254</a:t>
              </a:r>
              <a:endParaRPr lang="en-US" altLang="en-US" sz="1200" b="1"/>
            </a:p>
          </p:txBody>
        </p:sp>
        <p:sp>
          <p:nvSpPr>
            <p:cNvPr id="7305" name="Text Box 122">
              <a:extLst>
                <a:ext uri="{FF2B5EF4-FFF2-40B4-BE49-F238E27FC236}">
                  <a16:creationId xmlns:a16="http://schemas.microsoft.com/office/drawing/2014/main" id="{57E40A35-9813-2469-0099-F6A68AB57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3997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0.311 &lt; 0.445</a:t>
              </a:r>
              <a:endParaRPr lang="en-US" altLang="en-US" sz="1200" b="1"/>
            </a:p>
          </p:txBody>
        </p:sp>
        <p:sp>
          <p:nvSpPr>
            <p:cNvPr id="7306" name="Text Box 124">
              <a:extLst>
                <a:ext uri="{FF2B5EF4-FFF2-40B4-BE49-F238E27FC236}">
                  <a16:creationId xmlns:a16="http://schemas.microsoft.com/office/drawing/2014/main" id="{31657445-31F5-46C0-A0D3-19D8278C0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3792"/>
              <a:ext cx="7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……………….</a:t>
              </a:r>
              <a:endParaRPr lang="en-US" altLang="en-US" sz="1200" b="1"/>
            </a:p>
          </p:txBody>
        </p:sp>
        <p:sp>
          <p:nvSpPr>
            <p:cNvPr id="7307" name="Text Box 125">
              <a:extLst>
                <a:ext uri="{FF2B5EF4-FFF2-40B4-BE49-F238E27FC236}">
                  <a16:creationId xmlns:a16="http://schemas.microsoft.com/office/drawing/2014/main" id="{28BA2611-CEE6-8A61-EDC7-A9A9F6D35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" y="3792"/>
              <a:ext cx="7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……………….</a:t>
              </a:r>
              <a:endParaRPr lang="en-US" altLang="en-US" sz="1200" b="1"/>
            </a:p>
          </p:txBody>
        </p:sp>
        <p:sp>
          <p:nvSpPr>
            <p:cNvPr id="7308" name="Text Box 126">
              <a:extLst>
                <a:ext uri="{FF2B5EF4-FFF2-40B4-BE49-F238E27FC236}">
                  <a16:creationId xmlns:a16="http://schemas.microsoft.com/office/drawing/2014/main" id="{157E06D3-CA14-0C7B-DC99-51A394529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3792"/>
              <a:ext cx="7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……………….</a:t>
              </a:r>
              <a:endParaRPr lang="en-US" altLang="en-US" sz="1200" b="1"/>
            </a:p>
          </p:txBody>
        </p:sp>
      </p:grpSp>
      <p:grpSp>
        <p:nvGrpSpPr>
          <p:cNvPr id="10473" name="Group 233">
            <a:extLst>
              <a:ext uri="{FF2B5EF4-FFF2-40B4-BE49-F238E27FC236}">
                <a16:creationId xmlns:a16="http://schemas.microsoft.com/office/drawing/2014/main" id="{1DE87A43-6DAD-6D42-5B4F-BE5B4AA26C87}"/>
              </a:ext>
            </a:extLst>
          </p:cNvPr>
          <p:cNvGrpSpPr>
            <a:grpSpLocks/>
          </p:cNvGrpSpPr>
          <p:nvPr/>
        </p:nvGrpSpPr>
        <p:grpSpPr bwMode="auto">
          <a:xfrm>
            <a:off x="80963" y="4267200"/>
            <a:ext cx="4491037" cy="2362200"/>
            <a:chOff x="51" y="2688"/>
            <a:chExt cx="2829" cy="1488"/>
          </a:xfrm>
        </p:grpSpPr>
        <p:sp>
          <p:nvSpPr>
            <p:cNvPr id="7289" name="Oval 127">
              <a:extLst>
                <a:ext uri="{FF2B5EF4-FFF2-40B4-BE49-F238E27FC236}">
                  <a16:creationId xmlns:a16="http://schemas.microsoft.com/office/drawing/2014/main" id="{1074E9DA-AA67-A019-9D4B-A5EDFF8F6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16"/>
              <a:ext cx="768" cy="1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0" name="Oval 129">
              <a:extLst>
                <a:ext uri="{FF2B5EF4-FFF2-40B4-BE49-F238E27FC236}">
                  <a16:creationId xmlns:a16="http://schemas.microsoft.com/office/drawing/2014/main" id="{2628E9D5-86A5-AD88-AEAA-AEC2AF54C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08"/>
              <a:ext cx="768" cy="1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1" name="Oval 130">
              <a:extLst>
                <a:ext uri="{FF2B5EF4-FFF2-40B4-BE49-F238E27FC236}">
                  <a16:creationId xmlns:a16="http://schemas.microsoft.com/office/drawing/2014/main" id="{23D3DCC2-C412-D433-DABF-C4CF3622A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" y="2688"/>
              <a:ext cx="768" cy="1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2" name="Oval 131">
              <a:extLst>
                <a:ext uri="{FF2B5EF4-FFF2-40B4-BE49-F238E27FC236}">
                  <a16:creationId xmlns:a16="http://schemas.microsoft.com/office/drawing/2014/main" id="{88AE63EF-0024-AE24-2769-91DA6137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984"/>
              <a:ext cx="768" cy="1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3" name="Text Box 132">
              <a:extLst>
                <a:ext uri="{FF2B5EF4-FFF2-40B4-BE49-F238E27FC236}">
                  <a16:creationId xmlns:a16="http://schemas.microsoft.com/office/drawing/2014/main" id="{3DEC8F1F-16FB-1A70-B5C8-11D14252E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" y="2702"/>
              <a:ext cx="11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= first rand() &lt; prob(die)</a:t>
              </a:r>
              <a:endParaRPr lang="en-US" altLang="en-US" sz="1200" b="1"/>
            </a:p>
          </p:txBody>
        </p:sp>
      </p:grpSp>
      <p:sp>
        <p:nvSpPr>
          <p:cNvPr id="7199" name="Text Box 133">
            <a:extLst>
              <a:ext uri="{FF2B5EF4-FFF2-40B4-BE49-F238E27FC236}">
                <a16:creationId xmlns:a16="http://schemas.microsoft.com/office/drawing/2014/main" id="{380BEADA-776B-C057-45E7-FE94D84D6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093913"/>
            <a:ext cx="1120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u="sng"/>
              <a:t>Random #</a:t>
            </a:r>
          </a:p>
        </p:txBody>
      </p:sp>
      <p:sp>
        <p:nvSpPr>
          <p:cNvPr id="7200" name="Text Box 134">
            <a:extLst>
              <a:ext uri="{FF2B5EF4-FFF2-40B4-BE49-F238E27FC236}">
                <a16:creationId xmlns:a16="http://schemas.microsoft.com/office/drawing/2014/main" id="{5C0970EF-ACA6-0870-73EB-BF799D18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3184525"/>
            <a:ext cx="1120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u="sng"/>
              <a:t>Random #</a:t>
            </a:r>
          </a:p>
        </p:txBody>
      </p:sp>
      <p:sp>
        <p:nvSpPr>
          <p:cNvPr id="7201" name="Text Box 135">
            <a:extLst>
              <a:ext uri="{FF2B5EF4-FFF2-40B4-BE49-F238E27FC236}">
                <a16:creationId xmlns:a16="http://schemas.microsoft.com/office/drawing/2014/main" id="{564C96F6-8CF5-9DFB-A75D-250E470C9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338" y="4343400"/>
            <a:ext cx="1120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u="sng"/>
              <a:t>Random #</a:t>
            </a:r>
          </a:p>
        </p:txBody>
      </p:sp>
      <p:grpSp>
        <p:nvGrpSpPr>
          <p:cNvPr id="10377" name="Group 137">
            <a:extLst>
              <a:ext uri="{FF2B5EF4-FFF2-40B4-BE49-F238E27FC236}">
                <a16:creationId xmlns:a16="http://schemas.microsoft.com/office/drawing/2014/main" id="{917DE47C-6158-B611-CDDD-F8A700CCB25F}"/>
              </a:ext>
            </a:extLst>
          </p:cNvPr>
          <p:cNvGrpSpPr>
            <a:grpSpLocks/>
          </p:cNvGrpSpPr>
          <p:nvPr/>
        </p:nvGrpSpPr>
        <p:grpSpPr bwMode="auto">
          <a:xfrm>
            <a:off x="1517650" y="2414588"/>
            <a:ext cx="101600" cy="258762"/>
            <a:chOff x="107" y="228"/>
            <a:chExt cx="15" cy="36"/>
          </a:xfrm>
        </p:grpSpPr>
        <p:sp>
          <p:nvSpPr>
            <p:cNvPr id="7284" name="Oval 138">
              <a:extLst>
                <a:ext uri="{FF2B5EF4-FFF2-40B4-BE49-F238E27FC236}">
                  <a16:creationId xmlns:a16="http://schemas.microsoft.com/office/drawing/2014/main" id="{99EAEA61-40FE-B936-6C0A-4C21BC8C9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85" name="Line 139">
              <a:extLst>
                <a:ext uri="{FF2B5EF4-FFF2-40B4-BE49-F238E27FC236}">
                  <a16:creationId xmlns:a16="http://schemas.microsoft.com/office/drawing/2014/main" id="{7010960F-EF68-7B65-2A15-C824B7919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Line 140">
              <a:extLst>
                <a:ext uri="{FF2B5EF4-FFF2-40B4-BE49-F238E27FC236}">
                  <a16:creationId xmlns:a16="http://schemas.microsoft.com/office/drawing/2014/main" id="{9F262305-0225-730F-6840-FC5A07B46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Line 141">
              <a:extLst>
                <a:ext uri="{FF2B5EF4-FFF2-40B4-BE49-F238E27FC236}">
                  <a16:creationId xmlns:a16="http://schemas.microsoft.com/office/drawing/2014/main" id="{FCA976E0-FADA-D204-797B-2C7A6D4F8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Line 142">
              <a:extLst>
                <a:ext uri="{FF2B5EF4-FFF2-40B4-BE49-F238E27FC236}">
                  <a16:creationId xmlns:a16="http://schemas.microsoft.com/office/drawing/2014/main" id="{1446B160-A35A-F7CE-84F9-E7A83F798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83" name="Group 143">
            <a:extLst>
              <a:ext uri="{FF2B5EF4-FFF2-40B4-BE49-F238E27FC236}">
                <a16:creationId xmlns:a16="http://schemas.microsoft.com/office/drawing/2014/main" id="{264F5FB4-2CD3-B263-9034-323190F4FC7E}"/>
              </a:ext>
            </a:extLst>
          </p:cNvPr>
          <p:cNvGrpSpPr>
            <a:grpSpLocks/>
          </p:cNvGrpSpPr>
          <p:nvPr/>
        </p:nvGrpSpPr>
        <p:grpSpPr bwMode="auto">
          <a:xfrm>
            <a:off x="3365500" y="3532188"/>
            <a:ext cx="101600" cy="258762"/>
            <a:chOff x="107" y="228"/>
            <a:chExt cx="15" cy="36"/>
          </a:xfrm>
        </p:grpSpPr>
        <p:sp>
          <p:nvSpPr>
            <p:cNvPr id="7279" name="Oval 144">
              <a:extLst>
                <a:ext uri="{FF2B5EF4-FFF2-40B4-BE49-F238E27FC236}">
                  <a16:creationId xmlns:a16="http://schemas.microsoft.com/office/drawing/2014/main" id="{4F9E3005-315B-EACB-57B6-FA7F8D949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80" name="Line 145">
              <a:extLst>
                <a:ext uri="{FF2B5EF4-FFF2-40B4-BE49-F238E27FC236}">
                  <a16:creationId xmlns:a16="http://schemas.microsoft.com/office/drawing/2014/main" id="{2519232F-B49A-23A9-C3BA-D356E13AF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" name="Line 146">
              <a:extLst>
                <a:ext uri="{FF2B5EF4-FFF2-40B4-BE49-F238E27FC236}">
                  <a16:creationId xmlns:a16="http://schemas.microsoft.com/office/drawing/2014/main" id="{0F4A481E-CD88-5902-FFC1-5219CA057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" name="Line 147">
              <a:extLst>
                <a:ext uri="{FF2B5EF4-FFF2-40B4-BE49-F238E27FC236}">
                  <a16:creationId xmlns:a16="http://schemas.microsoft.com/office/drawing/2014/main" id="{F0AEEB37-7023-6990-FC79-57D90C519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Line 148">
              <a:extLst>
                <a:ext uri="{FF2B5EF4-FFF2-40B4-BE49-F238E27FC236}">
                  <a16:creationId xmlns:a16="http://schemas.microsoft.com/office/drawing/2014/main" id="{9AAC3F67-E202-33D1-1F41-388D517FE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89" name="Group 149">
            <a:extLst>
              <a:ext uri="{FF2B5EF4-FFF2-40B4-BE49-F238E27FC236}">
                <a16:creationId xmlns:a16="http://schemas.microsoft.com/office/drawing/2014/main" id="{4ABB240F-7F31-B216-2B35-5A2566AD0A6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694238"/>
            <a:ext cx="101600" cy="258762"/>
            <a:chOff x="107" y="228"/>
            <a:chExt cx="15" cy="36"/>
          </a:xfrm>
        </p:grpSpPr>
        <p:sp>
          <p:nvSpPr>
            <p:cNvPr id="7274" name="Oval 150">
              <a:extLst>
                <a:ext uri="{FF2B5EF4-FFF2-40B4-BE49-F238E27FC236}">
                  <a16:creationId xmlns:a16="http://schemas.microsoft.com/office/drawing/2014/main" id="{8CF0A43C-641A-FED3-0722-A355F3CB4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5" name="Line 151">
              <a:extLst>
                <a:ext uri="{FF2B5EF4-FFF2-40B4-BE49-F238E27FC236}">
                  <a16:creationId xmlns:a16="http://schemas.microsoft.com/office/drawing/2014/main" id="{772D3E14-40FA-4D26-B60A-60630E8D6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" name="Line 152">
              <a:extLst>
                <a:ext uri="{FF2B5EF4-FFF2-40B4-BE49-F238E27FC236}">
                  <a16:creationId xmlns:a16="http://schemas.microsoft.com/office/drawing/2014/main" id="{EEE3C5D1-5586-F9D6-F6E7-CAFA6DEBB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" name="Line 153">
              <a:extLst>
                <a:ext uri="{FF2B5EF4-FFF2-40B4-BE49-F238E27FC236}">
                  <a16:creationId xmlns:a16="http://schemas.microsoft.com/office/drawing/2014/main" id="{455CF453-0EBA-0B75-6C44-17A87AD10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" name="Line 154">
              <a:extLst>
                <a:ext uri="{FF2B5EF4-FFF2-40B4-BE49-F238E27FC236}">
                  <a16:creationId xmlns:a16="http://schemas.microsoft.com/office/drawing/2014/main" id="{9873ABF9-3ED2-02F3-7DBB-6270F6789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95" name="Group 155">
            <a:extLst>
              <a:ext uri="{FF2B5EF4-FFF2-40B4-BE49-F238E27FC236}">
                <a16:creationId xmlns:a16="http://schemas.microsoft.com/office/drawing/2014/main" id="{501B8321-45A7-08DC-96F4-C547015E0626}"/>
              </a:ext>
            </a:extLst>
          </p:cNvPr>
          <p:cNvGrpSpPr>
            <a:grpSpLocks/>
          </p:cNvGrpSpPr>
          <p:nvPr/>
        </p:nvGrpSpPr>
        <p:grpSpPr bwMode="auto">
          <a:xfrm>
            <a:off x="8315325" y="3998913"/>
            <a:ext cx="101600" cy="258762"/>
            <a:chOff x="107" y="228"/>
            <a:chExt cx="15" cy="36"/>
          </a:xfrm>
        </p:grpSpPr>
        <p:sp>
          <p:nvSpPr>
            <p:cNvPr id="7269" name="Oval 156">
              <a:extLst>
                <a:ext uri="{FF2B5EF4-FFF2-40B4-BE49-F238E27FC236}">
                  <a16:creationId xmlns:a16="http://schemas.microsoft.com/office/drawing/2014/main" id="{7907A825-5D7D-6A08-30EA-417D4824C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0" name="Line 157">
              <a:extLst>
                <a:ext uri="{FF2B5EF4-FFF2-40B4-BE49-F238E27FC236}">
                  <a16:creationId xmlns:a16="http://schemas.microsoft.com/office/drawing/2014/main" id="{A19C4A1A-39D5-1E79-0C97-F379E5374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" name="Line 158">
              <a:extLst>
                <a:ext uri="{FF2B5EF4-FFF2-40B4-BE49-F238E27FC236}">
                  <a16:creationId xmlns:a16="http://schemas.microsoft.com/office/drawing/2014/main" id="{A1E2BE1B-8A17-53DA-FC7E-DD370CF47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" name="Line 159">
              <a:extLst>
                <a:ext uri="{FF2B5EF4-FFF2-40B4-BE49-F238E27FC236}">
                  <a16:creationId xmlns:a16="http://schemas.microsoft.com/office/drawing/2014/main" id="{BB213490-DF23-3FE4-7E63-0B411E517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" name="Line 160">
              <a:extLst>
                <a:ext uri="{FF2B5EF4-FFF2-40B4-BE49-F238E27FC236}">
                  <a16:creationId xmlns:a16="http://schemas.microsoft.com/office/drawing/2014/main" id="{657B180E-C777-8459-1038-6B6BBD3E5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01" name="Text Box 161">
            <a:extLst>
              <a:ext uri="{FF2B5EF4-FFF2-40B4-BE49-F238E27FC236}">
                <a16:creationId xmlns:a16="http://schemas.microsoft.com/office/drawing/2014/main" id="{F9974624-D87C-968F-8E14-ACAE981F8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0" y="2362200"/>
            <a:ext cx="199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&lt; 0.546 -- Survive</a:t>
            </a:r>
          </a:p>
        </p:txBody>
      </p:sp>
      <p:sp>
        <p:nvSpPr>
          <p:cNvPr id="10402" name="Text Box 162">
            <a:extLst>
              <a:ext uri="{FF2B5EF4-FFF2-40B4-BE49-F238E27FC236}">
                <a16:creationId xmlns:a16="http://schemas.microsoft.com/office/drawing/2014/main" id="{D39A1EE4-9E12-365B-6A24-0A533EDA2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3475038"/>
            <a:ext cx="1993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&lt; 0.290 -- Survive</a:t>
            </a:r>
          </a:p>
        </p:txBody>
      </p:sp>
      <p:sp>
        <p:nvSpPr>
          <p:cNvPr id="10403" name="Text Box 163">
            <a:extLst>
              <a:ext uri="{FF2B5EF4-FFF2-40B4-BE49-F238E27FC236}">
                <a16:creationId xmlns:a16="http://schemas.microsoft.com/office/drawing/2014/main" id="{916B1F54-E069-1BFA-4245-850F1FE7A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605338"/>
            <a:ext cx="157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&gt; 0.311 -- Die</a:t>
            </a:r>
          </a:p>
        </p:txBody>
      </p:sp>
      <p:pic>
        <p:nvPicPr>
          <p:cNvPr id="10414" name="Picture 174">
            <a:extLst>
              <a:ext uri="{FF2B5EF4-FFF2-40B4-BE49-F238E27FC236}">
                <a16:creationId xmlns:a16="http://schemas.microsoft.com/office/drawing/2014/main" id="{3A3422B9-E077-DB2F-97FF-9EE773FE79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3124200"/>
            <a:ext cx="533400" cy="417513"/>
          </a:xfrm>
          <a:noFill/>
        </p:spPr>
      </p:pic>
      <p:pic>
        <p:nvPicPr>
          <p:cNvPr id="10424" name="Picture 184">
            <a:extLst>
              <a:ext uri="{FF2B5EF4-FFF2-40B4-BE49-F238E27FC236}">
                <a16:creationId xmlns:a16="http://schemas.microsoft.com/office/drawing/2014/main" id="{184EAF83-3860-1CB6-08D8-12CF443E7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788" y="4281488"/>
            <a:ext cx="500062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5" name="Picture 185">
            <a:extLst>
              <a:ext uri="{FF2B5EF4-FFF2-40B4-BE49-F238E27FC236}">
                <a16:creationId xmlns:a16="http://schemas.microsoft.com/office/drawing/2014/main" id="{B24659DC-3741-6E5E-D1F0-A9087D213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981200"/>
            <a:ext cx="56673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8" name="Picture 188">
            <a:extLst>
              <a:ext uri="{FF2B5EF4-FFF2-40B4-BE49-F238E27FC236}">
                <a16:creationId xmlns:a16="http://schemas.microsoft.com/office/drawing/2014/main" id="{21A1FBDF-B9BE-84C3-3789-A49A24AB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1200"/>
            <a:ext cx="56673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29" name="Group 189">
            <a:extLst>
              <a:ext uri="{FF2B5EF4-FFF2-40B4-BE49-F238E27FC236}">
                <a16:creationId xmlns:a16="http://schemas.microsoft.com/office/drawing/2014/main" id="{D04F07D1-B695-B80B-F6E6-6D4403923A74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2414588"/>
            <a:ext cx="101600" cy="258762"/>
            <a:chOff x="107" y="228"/>
            <a:chExt cx="15" cy="36"/>
          </a:xfrm>
        </p:grpSpPr>
        <p:sp>
          <p:nvSpPr>
            <p:cNvPr id="7264" name="Oval 190">
              <a:extLst>
                <a:ext uri="{FF2B5EF4-FFF2-40B4-BE49-F238E27FC236}">
                  <a16:creationId xmlns:a16="http://schemas.microsoft.com/office/drawing/2014/main" id="{B49CC1E4-E036-C6B4-A0F9-0C51DF0F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5" name="Line 191">
              <a:extLst>
                <a:ext uri="{FF2B5EF4-FFF2-40B4-BE49-F238E27FC236}">
                  <a16:creationId xmlns:a16="http://schemas.microsoft.com/office/drawing/2014/main" id="{9CC0EB08-7633-8E8A-9BB4-8B6257534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6" name="Line 192">
              <a:extLst>
                <a:ext uri="{FF2B5EF4-FFF2-40B4-BE49-F238E27FC236}">
                  <a16:creationId xmlns:a16="http://schemas.microsoft.com/office/drawing/2014/main" id="{07C7E240-A457-F8EC-76AC-953CEDCD1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7" name="Line 193">
              <a:extLst>
                <a:ext uri="{FF2B5EF4-FFF2-40B4-BE49-F238E27FC236}">
                  <a16:creationId xmlns:a16="http://schemas.microsoft.com/office/drawing/2014/main" id="{15089038-6C3F-BBF1-DDA4-89F7FF622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8" name="Line 194">
              <a:extLst>
                <a:ext uri="{FF2B5EF4-FFF2-40B4-BE49-F238E27FC236}">
                  <a16:creationId xmlns:a16="http://schemas.microsoft.com/office/drawing/2014/main" id="{FD626FA4-A02A-D52C-59EC-C990E9156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41" name="Text Box 201">
            <a:extLst>
              <a:ext uri="{FF2B5EF4-FFF2-40B4-BE49-F238E27FC236}">
                <a16:creationId xmlns:a16="http://schemas.microsoft.com/office/drawing/2014/main" id="{20DAA822-3F77-5FE7-C384-D02BB5F53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23622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&gt; 0.073 – Die</a:t>
            </a:r>
          </a:p>
        </p:txBody>
      </p:sp>
      <p:grpSp>
        <p:nvGrpSpPr>
          <p:cNvPr id="10447" name="Group 207">
            <a:extLst>
              <a:ext uri="{FF2B5EF4-FFF2-40B4-BE49-F238E27FC236}">
                <a16:creationId xmlns:a16="http://schemas.microsoft.com/office/drawing/2014/main" id="{B6976DEC-D812-BF43-5510-4CB3ED90CE40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2392363"/>
            <a:ext cx="101600" cy="258762"/>
            <a:chOff x="107" y="228"/>
            <a:chExt cx="15" cy="36"/>
          </a:xfrm>
        </p:grpSpPr>
        <p:sp>
          <p:nvSpPr>
            <p:cNvPr id="7259" name="Oval 208">
              <a:extLst>
                <a:ext uri="{FF2B5EF4-FFF2-40B4-BE49-F238E27FC236}">
                  <a16:creationId xmlns:a16="http://schemas.microsoft.com/office/drawing/2014/main" id="{D69F0C2B-3D35-BBC6-40DB-5AA1E067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0" name="Line 209">
              <a:extLst>
                <a:ext uri="{FF2B5EF4-FFF2-40B4-BE49-F238E27FC236}">
                  <a16:creationId xmlns:a16="http://schemas.microsoft.com/office/drawing/2014/main" id="{088E7497-3AA0-3F82-DC4E-57F6E14D2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1" name="Line 210">
              <a:extLst>
                <a:ext uri="{FF2B5EF4-FFF2-40B4-BE49-F238E27FC236}">
                  <a16:creationId xmlns:a16="http://schemas.microsoft.com/office/drawing/2014/main" id="{7AD1C173-67B6-E949-CD56-E90B3154C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2" name="Line 211">
              <a:extLst>
                <a:ext uri="{FF2B5EF4-FFF2-40B4-BE49-F238E27FC236}">
                  <a16:creationId xmlns:a16="http://schemas.microsoft.com/office/drawing/2014/main" id="{DDC7A2AA-9EDC-C98C-AA6F-F739A95F6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3" name="Line 212">
              <a:extLst>
                <a:ext uri="{FF2B5EF4-FFF2-40B4-BE49-F238E27FC236}">
                  <a16:creationId xmlns:a16="http://schemas.microsoft.com/office/drawing/2014/main" id="{70F90FC5-A634-EE69-44C2-7F9028B06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53" name="Group 213">
            <a:extLst>
              <a:ext uri="{FF2B5EF4-FFF2-40B4-BE49-F238E27FC236}">
                <a16:creationId xmlns:a16="http://schemas.microsoft.com/office/drawing/2014/main" id="{ACF354C8-D760-CBF6-62C8-3031E65F6D02}"/>
              </a:ext>
            </a:extLst>
          </p:cNvPr>
          <p:cNvGrpSpPr>
            <a:grpSpLocks/>
          </p:cNvGrpSpPr>
          <p:nvPr/>
        </p:nvGrpSpPr>
        <p:grpSpPr bwMode="auto">
          <a:xfrm>
            <a:off x="3197225" y="3532188"/>
            <a:ext cx="101600" cy="258762"/>
            <a:chOff x="107" y="228"/>
            <a:chExt cx="15" cy="36"/>
          </a:xfrm>
        </p:grpSpPr>
        <p:sp>
          <p:nvSpPr>
            <p:cNvPr id="7254" name="Oval 214">
              <a:extLst>
                <a:ext uri="{FF2B5EF4-FFF2-40B4-BE49-F238E27FC236}">
                  <a16:creationId xmlns:a16="http://schemas.microsoft.com/office/drawing/2014/main" id="{6B10A9EF-7F1C-84CF-1798-9BB5E745C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5" name="Line 215">
              <a:extLst>
                <a:ext uri="{FF2B5EF4-FFF2-40B4-BE49-F238E27FC236}">
                  <a16:creationId xmlns:a16="http://schemas.microsoft.com/office/drawing/2014/main" id="{AC0F9C8E-CF52-A98B-0A8E-7F9374D66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6" name="Line 216">
              <a:extLst>
                <a:ext uri="{FF2B5EF4-FFF2-40B4-BE49-F238E27FC236}">
                  <a16:creationId xmlns:a16="http://schemas.microsoft.com/office/drawing/2014/main" id="{8C45E6E4-CBF5-79F5-4537-4BC547CCA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7" name="Line 217">
              <a:extLst>
                <a:ext uri="{FF2B5EF4-FFF2-40B4-BE49-F238E27FC236}">
                  <a16:creationId xmlns:a16="http://schemas.microsoft.com/office/drawing/2014/main" id="{EEF4E914-7705-CAD0-D3FF-753E7B577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8" name="Line 218">
              <a:extLst>
                <a:ext uri="{FF2B5EF4-FFF2-40B4-BE49-F238E27FC236}">
                  <a16:creationId xmlns:a16="http://schemas.microsoft.com/office/drawing/2014/main" id="{9E553A0C-9F1F-AA49-34F5-63D245A8F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59" name="Group 219">
            <a:extLst>
              <a:ext uri="{FF2B5EF4-FFF2-40B4-BE49-F238E27FC236}">
                <a16:creationId xmlns:a16="http://schemas.microsoft.com/office/drawing/2014/main" id="{806573FB-B300-1F9A-9C70-974B9A754121}"/>
              </a:ext>
            </a:extLst>
          </p:cNvPr>
          <p:cNvGrpSpPr>
            <a:grpSpLocks/>
          </p:cNvGrpSpPr>
          <p:nvPr/>
        </p:nvGrpSpPr>
        <p:grpSpPr bwMode="auto">
          <a:xfrm>
            <a:off x="5280025" y="4694238"/>
            <a:ext cx="101600" cy="258762"/>
            <a:chOff x="107" y="228"/>
            <a:chExt cx="15" cy="36"/>
          </a:xfrm>
        </p:grpSpPr>
        <p:sp>
          <p:nvSpPr>
            <p:cNvPr id="7249" name="Oval 220">
              <a:extLst>
                <a:ext uri="{FF2B5EF4-FFF2-40B4-BE49-F238E27FC236}">
                  <a16:creationId xmlns:a16="http://schemas.microsoft.com/office/drawing/2014/main" id="{865C86BF-0BF6-7710-DD3F-EC8B58AE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0" name="Line 221">
              <a:extLst>
                <a:ext uri="{FF2B5EF4-FFF2-40B4-BE49-F238E27FC236}">
                  <a16:creationId xmlns:a16="http://schemas.microsoft.com/office/drawing/2014/main" id="{8CE60EF7-D14D-833B-573B-152BB80FA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1" name="Line 222">
              <a:extLst>
                <a:ext uri="{FF2B5EF4-FFF2-40B4-BE49-F238E27FC236}">
                  <a16:creationId xmlns:a16="http://schemas.microsoft.com/office/drawing/2014/main" id="{E81CDE20-8A91-DF1E-8FAD-620A356B7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2" name="Line 223">
              <a:extLst>
                <a:ext uri="{FF2B5EF4-FFF2-40B4-BE49-F238E27FC236}">
                  <a16:creationId xmlns:a16="http://schemas.microsoft.com/office/drawing/2014/main" id="{B42EBA8B-AF82-4007-C52E-9AA6BDD2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3" name="Line 224">
              <a:extLst>
                <a:ext uri="{FF2B5EF4-FFF2-40B4-BE49-F238E27FC236}">
                  <a16:creationId xmlns:a16="http://schemas.microsoft.com/office/drawing/2014/main" id="{1FF28E55-7F09-626A-9EFB-728423FCC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6" name="Group 226">
            <a:extLst>
              <a:ext uri="{FF2B5EF4-FFF2-40B4-BE49-F238E27FC236}">
                <a16:creationId xmlns:a16="http://schemas.microsoft.com/office/drawing/2014/main" id="{16F83296-C212-2CE2-1913-68983764662E}"/>
              </a:ext>
            </a:extLst>
          </p:cNvPr>
          <p:cNvGrpSpPr>
            <a:grpSpLocks/>
          </p:cNvGrpSpPr>
          <p:nvPr/>
        </p:nvGrpSpPr>
        <p:grpSpPr bwMode="auto">
          <a:xfrm>
            <a:off x="3521075" y="2065338"/>
            <a:ext cx="1993900" cy="671512"/>
            <a:chOff x="3552" y="816"/>
            <a:chExt cx="1256" cy="423"/>
          </a:xfrm>
        </p:grpSpPr>
        <p:pic>
          <p:nvPicPr>
            <p:cNvPr id="7247" name="Picture 187">
              <a:extLst>
                <a:ext uri="{FF2B5EF4-FFF2-40B4-BE49-F238E27FC236}">
                  <a16:creationId xmlns:a16="http://schemas.microsoft.com/office/drawing/2014/main" id="{6948AD81-AA92-DC48-90A8-764D8F592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816"/>
              <a:ext cx="31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48" name="Text Box 225">
              <a:extLst>
                <a:ext uri="{FF2B5EF4-FFF2-40B4-BE49-F238E27FC236}">
                  <a16:creationId xmlns:a16="http://schemas.microsoft.com/office/drawing/2014/main" id="{F36A65AB-5888-B716-8A20-EAA25D75E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008"/>
              <a:ext cx="12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&lt; 0.809 -- Survive</a:t>
              </a:r>
            </a:p>
          </p:txBody>
        </p:sp>
      </p:grpSp>
      <p:grpSp>
        <p:nvGrpSpPr>
          <p:cNvPr id="10468" name="Group 228">
            <a:extLst>
              <a:ext uri="{FF2B5EF4-FFF2-40B4-BE49-F238E27FC236}">
                <a16:creationId xmlns:a16="http://schemas.microsoft.com/office/drawing/2014/main" id="{A08A56DB-FAA0-2EC5-E34D-BD5923F266A7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3019425"/>
            <a:ext cx="1993900" cy="823913"/>
            <a:chOff x="4176" y="960"/>
            <a:chExt cx="1256" cy="519"/>
          </a:xfrm>
        </p:grpSpPr>
        <p:pic>
          <p:nvPicPr>
            <p:cNvPr id="7245" name="Picture 204">
              <a:extLst>
                <a:ext uri="{FF2B5EF4-FFF2-40B4-BE49-F238E27FC236}">
                  <a16:creationId xmlns:a16="http://schemas.microsoft.com/office/drawing/2014/main" id="{D7A89E21-08E7-FC2B-CA5E-862DCAB02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960"/>
              <a:ext cx="43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46" name="Text Box 227">
              <a:extLst>
                <a:ext uri="{FF2B5EF4-FFF2-40B4-BE49-F238E27FC236}">
                  <a16:creationId xmlns:a16="http://schemas.microsoft.com/office/drawing/2014/main" id="{39870813-EF01-8340-E4FB-3B5030463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248"/>
              <a:ext cx="12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&lt; 0.577 -- Survive</a:t>
              </a:r>
            </a:p>
          </p:txBody>
        </p:sp>
      </p:grpSp>
      <p:grpSp>
        <p:nvGrpSpPr>
          <p:cNvPr id="10470" name="Group 230">
            <a:extLst>
              <a:ext uri="{FF2B5EF4-FFF2-40B4-BE49-F238E27FC236}">
                <a16:creationId xmlns:a16="http://schemas.microsoft.com/office/drawing/2014/main" id="{A92A917C-1AB2-BD4C-1E12-0DBDD6D8FD03}"/>
              </a:ext>
            </a:extLst>
          </p:cNvPr>
          <p:cNvGrpSpPr>
            <a:grpSpLocks/>
          </p:cNvGrpSpPr>
          <p:nvPr/>
        </p:nvGrpSpPr>
        <p:grpSpPr bwMode="auto">
          <a:xfrm>
            <a:off x="7639050" y="4229100"/>
            <a:ext cx="1206500" cy="1022350"/>
            <a:chOff x="4464" y="1008"/>
            <a:chExt cx="760" cy="644"/>
          </a:xfrm>
        </p:grpSpPr>
        <p:pic>
          <p:nvPicPr>
            <p:cNvPr id="7243" name="Picture 206">
              <a:extLst>
                <a:ext uri="{FF2B5EF4-FFF2-40B4-BE49-F238E27FC236}">
                  <a16:creationId xmlns:a16="http://schemas.microsoft.com/office/drawing/2014/main" id="{751EBDC2-9070-410F-7211-BBBB7AAC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1008"/>
              <a:ext cx="33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44" name="Text Box 229">
              <a:extLst>
                <a:ext uri="{FF2B5EF4-FFF2-40B4-BE49-F238E27FC236}">
                  <a16:creationId xmlns:a16="http://schemas.microsoft.com/office/drawing/2014/main" id="{F511B8AD-4D3B-61BE-0AE6-C6E1C6719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248"/>
              <a:ext cx="7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&lt; 0.931 – </a:t>
              </a:r>
            </a:p>
            <a:p>
              <a:pPr eaLnBrk="1" hangingPunct="1"/>
              <a:r>
                <a:rPr lang="en-US" altLang="en-US"/>
                <a:t>  Survive</a:t>
              </a:r>
            </a:p>
          </p:txBody>
        </p:sp>
      </p:grpSp>
      <p:grpSp>
        <p:nvGrpSpPr>
          <p:cNvPr id="10479" name="Group 239">
            <a:extLst>
              <a:ext uri="{FF2B5EF4-FFF2-40B4-BE49-F238E27FC236}">
                <a16:creationId xmlns:a16="http://schemas.microsoft.com/office/drawing/2014/main" id="{A50ACE72-2647-E17F-0090-2955ECB26684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495800"/>
            <a:ext cx="2378075" cy="428625"/>
            <a:chOff x="372" y="2832"/>
            <a:chExt cx="1498" cy="270"/>
          </a:xfrm>
        </p:grpSpPr>
        <p:sp>
          <p:nvSpPr>
            <p:cNvPr id="7240" name="Text Box 235">
              <a:extLst>
                <a:ext uri="{FF2B5EF4-FFF2-40B4-BE49-F238E27FC236}">
                  <a16:creationId xmlns:a16="http://schemas.microsoft.com/office/drawing/2014/main" id="{218EFA17-68F0-1150-A212-34AE01CCA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10"/>
              <a:ext cx="14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ym typeface="Wingdings" pitchFamily="2" charset="2"/>
                </a:rPr>
                <a:t>Result is death in that year</a:t>
              </a:r>
              <a:endParaRPr lang="en-US" altLang="en-US" sz="1400"/>
            </a:p>
          </p:txBody>
        </p:sp>
        <p:sp>
          <p:nvSpPr>
            <p:cNvPr id="7241" name="Line 237">
              <a:extLst>
                <a:ext uri="{FF2B5EF4-FFF2-40B4-BE49-F238E27FC236}">
                  <a16:creationId xmlns:a16="http://schemas.microsoft.com/office/drawing/2014/main" id="{F274C794-04C2-9AA7-79D0-9CED38AEC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" y="29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2" name="Line 238">
              <a:extLst>
                <a:ext uri="{FF2B5EF4-FFF2-40B4-BE49-F238E27FC236}">
                  <a16:creationId xmlns:a16="http://schemas.microsoft.com/office/drawing/2014/main" id="{468DB16C-476F-C2F0-5AC6-C18441349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80" name="Group 240">
            <a:extLst>
              <a:ext uri="{FF2B5EF4-FFF2-40B4-BE49-F238E27FC236}">
                <a16:creationId xmlns:a16="http://schemas.microsoft.com/office/drawing/2014/main" id="{58F365F5-FB1D-A258-9D42-91B94FF828B7}"/>
              </a:ext>
            </a:extLst>
          </p:cNvPr>
          <p:cNvGrpSpPr>
            <a:grpSpLocks/>
          </p:cNvGrpSpPr>
          <p:nvPr/>
        </p:nvGrpSpPr>
        <p:grpSpPr bwMode="auto">
          <a:xfrm>
            <a:off x="1517650" y="2419350"/>
            <a:ext cx="101600" cy="258763"/>
            <a:chOff x="107" y="228"/>
            <a:chExt cx="15" cy="36"/>
          </a:xfrm>
        </p:grpSpPr>
        <p:sp>
          <p:nvSpPr>
            <p:cNvPr id="7235" name="Oval 241">
              <a:extLst>
                <a:ext uri="{FF2B5EF4-FFF2-40B4-BE49-F238E27FC236}">
                  <a16:creationId xmlns:a16="http://schemas.microsoft.com/office/drawing/2014/main" id="{D7B50670-A0F0-7D36-EE34-133788267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6" name="Line 242">
              <a:extLst>
                <a:ext uri="{FF2B5EF4-FFF2-40B4-BE49-F238E27FC236}">
                  <a16:creationId xmlns:a16="http://schemas.microsoft.com/office/drawing/2014/main" id="{A7481266-B80D-300E-FF22-F6B0FA52A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Line 243">
              <a:extLst>
                <a:ext uri="{FF2B5EF4-FFF2-40B4-BE49-F238E27FC236}">
                  <a16:creationId xmlns:a16="http://schemas.microsoft.com/office/drawing/2014/main" id="{3B2958BD-974C-260D-F06E-360398C76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8" name="Line 244">
              <a:extLst>
                <a:ext uri="{FF2B5EF4-FFF2-40B4-BE49-F238E27FC236}">
                  <a16:creationId xmlns:a16="http://schemas.microsoft.com/office/drawing/2014/main" id="{29DAA4F4-846B-9975-184D-DA8D4CD0A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9" name="Line 245">
              <a:extLst>
                <a:ext uri="{FF2B5EF4-FFF2-40B4-BE49-F238E27FC236}">
                  <a16:creationId xmlns:a16="http://schemas.microsoft.com/office/drawing/2014/main" id="{B8312C67-7522-83B3-0C66-6B020F0CA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86" name="Group 246">
            <a:extLst>
              <a:ext uri="{FF2B5EF4-FFF2-40B4-BE49-F238E27FC236}">
                <a16:creationId xmlns:a16="http://schemas.microsoft.com/office/drawing/2014/main" id="{5C207D90-0A0D-39E9-2495-EC2E077A340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101600" cy="258763"/>
            <a:chOff x="107" y="228"/>
            <a:chExt cx="15" cy="36"/>
          </a:xfrm>
        </p:grpSpPr>
        <p:sp>
          <p:nvSpPr>
            <p:cNvPr id="7230" name="Oval 247">
              <a:extLst>
                <a:ext uri="{FF2B5EF4-FFF2-40B4-BE49-F238E27FC236}">
                  <a16:creationId xmlns:a16="http://schemas.microsoft.com/office/drawing/2014/main" id="{BDC3E441-E6B8-36CF-C738-E283EDBC2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228"/>
              <a:ext cx="10" cy="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1" name="Line 248">
              <a:extLst>
                <a:ext uri="{FF2B5EF4-FFF2-40B4-BE49-F238E27FC236}">
                  <a16:creationId xmlns:a16="http://schemas.microsoft.com/office/drawing/2014/main" id="{1F9617D2-09E7-6086-56CA-8CA21AEDF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39"/>
              <a:ext cx="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Line 249">
              <a:extLst>
                <a:ext uri="{FF2B5EF4-FFF2-40B4-BE49-F238E27FC236}">
                  <a16:creationId xmlns:a16="http://schemas.microsoft.com/office/drawing/2014/main" id="{FF8C96F3-D2D6-2301-C9D5-279229165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Line 250">
              <a:extLst>
                <a:ext uri="{FF2B5EF4-FFF2-40B4-BE49-F238E27FC236}">
                  <a16:creationId xmlns:a16="http://schemas.microsoft.com/office/drawing/2014/main" id="{37C9656D-E66C-49E9-D9C0-ADF27A2E5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255"/>
              <a:ext cx="6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Line 251">
              <a:extLst>
                <a:ext uri="{FF2B5EF4-FFF2-40B4-BE49-F238E27FC236}">
                  <a16:creationId xmlns:a16="http://schemas.microsoft.com/office/drawing/2014/main" id="{ACA5C67B-82B1-3E6B-3E2C-34D41BE31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" y="247"/>
              <a:ext cx="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93" name="Group 253">
            <a:extLst>
              <a:ext uri="{FF2B5EF4-FFF2-40B4-BE49-F238E27FC236}">
                <a16:creationId xmlns:a16="http://schemas.microsoft.com/office/drawing/2014/main" id="{6331E2AB-5FE6-D3E3-0253-6F5C248E4DD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905000"/>
            <a:ext cx="2628900" cy="823913"/>
            <a:chOff x="2880" y="912"/>
            <a:chExt cx="1656" cy="519"/>
          </a:xfrm>
        </p:grpSpPr>
        <p:pic>
          <p:nvPicPr>
            <p:cNvPr id="7228" name="Picture 205">
              <a:extLst>
                <a:ext uri="{FF2B5EF4-FFF2-40B4-BE49-F238E27FC236}">
                  <a16:creationId xmlns:a16="http://schemas.microsoft.com/office/drawing/2014/main" id="{6A12F84C-0821-F497-CD15-38375F2C7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912"/>
              <a:ext cx="33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29" name="Text Box 252">
              <a:extLst>
                <a:ext uri="{FF2B5EF4-FFF2-40B4-BE49-F238E27FC236}">
                  <a16:creationId xmlns:a16="http://schemas.microsoft.com/office/drawing/2014/main" id="{F607593C-C558-D354-D20D-F348D18A0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200"/>
              <a:ext cx="1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          &lt; 0.378 -- Survive</a:t>
              </a:r>
            </a:p>
          </p:txBody>
        </p:sp>
      </p:grpSp>
      <p:grpSp>
        <p:nvGrpSpPr>
          <p:cNvPr id="10495" name="Group 255">
            <a:extLst>
              <a:ext uri="{FF2B5EF4-FFF2-40B4-BE49-F238E27FC236}">
                <a16:creationId xmlns:a16="http://schemas.microsoft.com/office/drawing/2014/main" id="{DFD4C61A-DFD8-1285-C85C-23AB5321429A}"/>
              </a:ext>
            </a:extLst>
          </p:cNvPr>
          <p:cNvGrpSpPr>
            <a:grpSpLocks/>
          </p:cNvGrpSpPr>
          <p:nvPr/>
        </p:nvGrpSpPr>
        <p:grpSpPr bwMode="auto">
          <a:xfrm>
            <a:off x="5276850" y="3171825"/>
            <a:ext cx="1600200" cy="671513"/>
            <a:chOff x="3984" y="1152"/>
            <a:chExt cx="1008" cy="423"/>
          </a:xfrm>
        </p:grpSpPr>
        <p:pic>
          <p:nvPicPr>
            <p:cNvPr id="7226" name="Picture 186">
              <a:extLst>
                <a:ext uri="{FF2B5EF4-FFF2-40B4-BE49-F238E27FC236}">
                  <a16:creationId xmlns:a16="http://schemas.microsoft.com/office/drawing/2014/main" id="{7C3B28F9-E029-6E8A-958E-4AC9658E8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1152"/>
              <a:ext cx="33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27" name="Text Box 254">
              <a:extLst>
                <a:ext uri="{FF2B5EF4-FFF2-40B4-BE49-F238E27FC236}">
                  <a16:creationId xmlns:a16="http://schemas.microsoft.com/office/drawing/2014/main" id="{8250D903-8FE5-F930-6981-AADA7ACDC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344"/>
              <a:ext cx="9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&gt; 0.138 -- Die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86AD6FF-9CB1-57A7-189A-5A234B6CDE25}"/>
              </a:ext>
            </a:extLst>
          </p:cNvPr>
          <p:cNvSpPr txBox="1">
            <a:spLocks/>
          </p:cNvSpPr>
          <p:nvPr/>
        </p:nvSpPr>
        <p:spPr>
          <a:xfrm>
            <a:off x="457200" y="30480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/>
              <a:t>Micro-simulation models project outcomes for each individual in the population</a:t>
            </a:r>
            <a:endParaRPr lang="en-US" sz="2600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94"/>
    </mc:Choice>
    <mc:Fallback xmlns="">
      <p:transition spd="slow" advTm="835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5.18519E-6 C 0.02083 0.00927 0.0401 0.00857 0.0625 0.00927 C 0.06753 0.01158 0.06545 0.00996 0.06875 0.01297 C 0.06927 0.0139 0.06944 0.01506 0.07014 0.01575 C 0.07135 0.01668 0.0743 0.0176 0.0743 0.0176 C 0.07517 0.01945 0.07656 0.02107 0.07708 0.02316 C 0.0776 0.02501 0.07847 0.02871 0.07847 0.02871 C 0.07864 0.03334 0.07916 0.0426 0.07916 0.0426 " pathEditMode="relative" ptsTypes="fffffffA">
                                      <p:cBhvr>
                                        <p:cTn id="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C 0.00226 0.05278 0.00017 0.0007 0.00139 0.12037 C 0.00156 0.13334 -0.0059 0.15185 0.00208 0.15926 C 0.01389 0.17014 0.03073 0.15996 0.04514 0.16019 C 0.09149 0.16505 0.19358 0.15255 0.20208 0.16389 " pathEditMode="relative" ptsTypes="ffffA">
                                      <p:cBhvr>
                                        <p:cTn id="17" dur="2000" fill="hold"/>
                                        <p:tgtEl>
                                          <p:spTgt spid="10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C -0.00173 0.0037 -0.00312 0.00764 -0.00503 0.01111 C -0.00538 0.01343 -0.00659 0.01551 -0.00711 0.01783 C -0.00816 0.02245 -0.00902 0.02708 -0.01024 0.03171 C -0.01059 0.03426 -0.01093 0.03727 -0.0118 0.03958 C -0.0118 0.04097 -0.0118 0.04236 -0.01198 0.04375 C -0.01215 0.04514 -0.0125 0.04792 -0.0125 0.04792 C -0.0125 0.06528 -0.0125 0.08241 -0.01232 0.09977 C -0.01232 0.10023 -0.01198 0.1007 -0.0118 0.10116 C -0.01163 0.10162 -0.01163 0.10232 -0.01146 0.10278 C -0.01128 0.10509 -0.01041 0.10602 -0.00972 0.1081 C -0.00989 0.12408 -0.00955 0.12107 -0.01041 0.12963 C -0.01041 0.14074 -0.01389 0.16134 -0.00416 0.16921 C 0.05677 0.16852 0.11771 0.16898 0.17865 0.16806 C 0.1908 0.16574 0.18108 0.16736 0.20799 0.16713 C 0.2125 0.16736 0.21702 0.16783 0.22153 0.16806 C 0.22257 0.16829 0.22379 0.16829 0.22414 0.16991 " pathEditMode="relative" ptsTypes="ffffffffffffffffA">
                                      <p:cBhvr>
                                        <p:cTn id="37" dur="2000" fill="hold"/>
                                        <p:tgtEl>
                                          <p:spTgt spid="10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C -0.00052 -0.03056 0.00556 -0.06713 -0.00139 -0.09514 C 0.00139 -0.1338 0.05104 -0.10208 0.07726 -0.10208 C 0.08108 -0.10301 0.08525 -0.10324 0.08906 -0.10347 C 0.10434 -0.10903 0.0908 -0.1044 0.12969 -0.10486 C 0.22726 -0.10579 0.10729 -0.10486 0.20677 -0.10556 C 0.20938 -0.10996 0.21806 -0.10671 0.21979 -0.10671 C 0.22379 -0.10394 0.229 -0.10486 0.23351 -0.10463 C 0.2415 -0.10486 0.23837 -0.10463 0.24219 -0.10556 C 0.24288 -0.10718 0.24445 -0.10648 0.24601 -0.10671 C 0.25156 -0.10371 0.25781 -0.10579 0.26372 -0.10556 C 0.26979 -0.10509 0.2757 -0.10486 0.28177 -0.10463 C 0.28299 -0.10417 0.28386 -0.10347 0.28507 -0.10324 C 0.3066 -0.10347 0.29775 -0.09746 0.30122 -0.10463 C 0.30174 -0.10579 0.30156 -0.10556 0.30261 -0.10602 C 0.30417 -0.10232 0.31528 -0.10394 0.31615 -0.10394 C 0.31632 -0.10232 0.3165 -0.10208 0.31771 -0.10208 " pathEditMode="relative" ptsTypes="ffffffffffffffffA">
                                      <p:cBhvr>
                                        <p:cTn id="54" dur="2000" fill="hold"/>
                                        <p:tgtEl>
                                          <p:spTgt spid="10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C 0.00711 -0.00116 0.01875 0.00023 0.02378 0.00046 C 0.02691 0.00092 0.03194 0.00023 0.03437 0.00185 C 0.06406 0.00139 0.05399 0.00139 0.06441 0.00139 " pathEditMode="relative" ptsTypes="fffA">
                                      <p:cBhvr>
                                        <p:cTn id="62" dur="2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2.22222E-6 C -0.00017 -0.01227 0.00018 -0.025 -0.00138 -0.03704 C -0.00121 -0.04375 -0.00121 -0.05046 -0.00103 -0.05717 C -0.00086 -0.06042 0.00053 -0.0669 0.00053 -0.0669 C 0.0007 -0.06991 0.0014 -0.07292 0.00209 -0.07592 C 0.00244 -0.08148 0.00851 -0.0963 0.01216 -0.09954 C 0.01285 -0.10116 0.01355 -0.10092 0.01476 -0.10162 C 0.01563 -0.10278 0.01737 -0.10509 0.01737 -0.10509 C 0.01789 -0.10694 0.01858 -0.10856 0.0198 -0.10995 C 0.02032 -0.11157 0.02067 -0.1125 0.02188 -0.11342 C 0.02397 -0.1169 0.02657 -0.11875 0.02969 -0.12014 C 0.03594 -0.12639 0.05713 -0.12315 0.06008 -0.12315 C 0.0981 -0.12361 0.13612 -0.12407 0.17414 -0.12454 C 0.19775 -0.1243 0.22136 -0.12454 0.24497 -0.12454 " pathEditMode="relative" ptsTypes="fffffffffffffA">
                                      <p:cBhvr>
                                        <p:cTn id="78" dur="2000" fill="hold"/>
                                        <p:tgtEl>
                                          <p:spTgt spid="10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C 0.00156 -0.00139 0.00364 -0.00209 0.00555 -0.00232 C 0.01667 -0.00718 0.02882 -0.00324 0.04045 -0.00348 C 0.05208 -0.00301 0.06371 -0.00278 0.07535 -0.00209 C 0.07951 -0.00139 0.08003 -0.00047 0.08316 0.00208 C 0.08333 0.00347 0.08368 0.00416 0.0842 0.00532 C 0.08507 0.0125 0.0842 0.02014 0.0842 0.02754 " pathEditMode="relative" ptsTypes="ffffffA">
                                      <p:cBhvr>
                                        <p:cTn id="82" dur="2000" fill="hold"/>
                                        <p:tgtEl>
                                          <p:spTgt spid="10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5.18519E-6 C -0.00035 0.01621 -0.00052 0.02408 -0.00139 0.03751 C -0.00243 0.07154 -0.00156 0.03982 -0.00208 0.09445 C -0.00226 0.10788 -0.00261 0.13473 -0.00261 0.13473 C -0.00243 0.14862 -0.00469 0.14978 -0.00139 0.15695 C -0.00104 0.15996 -0.00087 0.16158 4.44444E-6 0.16413 C 0.00069 0.17246 0.00208 0.17454 0.00781 0.1764 C 0.01406 0.18126 0.03316 0.17871 0.03403 0.17871 C 0.04687 0.1845 0.06111 0.17917 0.07465 0.17917 C 0.08819 0.17848 0.10156 0.17871 0.1151 0.17802 C 0.13594 0.17408 0.15729 0.17987 0.1783 0.17709 C 0.17899 0.17686 0.17969 0.17686 0.18021 0.1764 C 0.18246 0.17478 0.18385 0.17154 0.18646 0.17084 C 0.18785 0.16945 0.18837 0.16806 0.1901 0.16691 C 0.1908 0.16575 0.19045 0.16644 0.1908 0.16529 " pathEditMode="relative" ptsTypes="ffffffffffffffA">
                                      <p:cBhvr>
                                        <p:cTn id="97" dur="2000" fill="hold"/>
                                        <p:tgtEl>
                                          <p:spTgt spid="10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C 0.00017 0.01088 -0.00122 0.03194 0.00156 0.04583 C 0.00209 0.05208 0.00225 0.05648 0.00243 0.06342 C 0.00225 0.06921 0.00295 0.07847 0.00104 0.08472 C 0.00052 0.09004 0.00017 0.09467 3.33333E-6 0.10023 C 3.33333E-6 0.11296 -0.00018 0.12546 -0.00018 0.13819 C -0.00018 0.14444 -0.00244 0.15347 0.00347 0.15509 C 0.00642 0.15694 0.01041 0.16203 0.01336 0.16273 C 0.01597 0.16435 0.02239 0.16389 0.02534 0.16412 C 0.0368 0.16759 0.04913 0.16528 0.06076 0.16319 C 0.10173 0.16319 0.14288 0.16319 0.18385 0.16342 C 0.18454 0.16342 0.18524 0.16389 0.18593 0.16412 C 0.18906 0.16574 0.20503 0.16528 0.20781 0.16551 C 0.21006 0.16666 0.20954 0.16666 0.21232 0.1662 C 0.2144 0.16713 0.21562 0.16736 0.21805 0.16759 C 0.21944 0.16898 0.221 0.1699 0.22274 0.17037 C 0.2243 0.17129 0.2269 0.17153 0.22864 0.17153 " pathEditMode="relative" ptsTypes="ffffffffffffffffA">
                                      <p:cBhvr>
                                        <p:cTn id="110" dur="2000" fill="hold"/>
                                        <p:tgtEl>
                                          <p:spTgt spid="10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C -2.77778E-6 0.00116 -2.77778E-6 0.00255 0.00017 0.00371 C 0.00017 0.0044 0.00052 0.0051 0.00052 0.00579 C 0.00069 0.00857 0.00104 0.01389 0.00104 0.01389 C 0.00121 0.03172 -0.00052 0.0544 0.00417 0.07153 C 0.00573 0.07732 0.00764 0.08334 0.00955 0.08889 C 0.01042 0.09121 0.01215 0.09514 0.01302 0.09792 C 0.01337 0.09931 0.01406 0.10209 0.01406 0.10209 C 0.01424 0.10811 0.01406 0.11065 0.0151 0.11551 C 0.01528 0.11875 0.01545 0.12084 0.01614 0.12385 C 0.01632 0.1257 0.01667 0.12709 0.01719 0.12871 C 0.01771 0.13264 0.02239 0.14213 0.02517 0.14399 C 0.02899 0.15232 0.03663 0.15764 0.04375 0.15926 C 0.04618 0.16088 0.04323 0.15903 0.04739 0.16042 C 0.04913 0.16088 0.05035 0.16297 0.05226 0.16343 C 0.05399 0.16412 0.05555 0.16505 0.05746 0.16551 C 0.06128 0.16852 0.06111 0.16737 0.06719 0.1676 C 0.07066 0.16829 0.07413 0.16806 0.0776 0.16875 C 0.10729 0.16806 0.13663 0.16875 0.16632 0.17014 C 0.1809 0.16713 0.17066 0.16899 0.20417 0.16968 C 0.20764 0.16968 0.21458 0.17176 0.21458 0.17176 C 0.21649 0.17223 0.21858 0.17292 0.22049 0.17315 C 0.23108 0.17662 0.25538 0.17362 0.25625 0.17362 C 0.25816 0.17315 0.26007 0.17246 0.26198 0.17223 C 0.26337 0.17084 0.26493 0.16991 0.26667 0.16945 C 0.26771 0.16875 0.26858 0.1676 0.26979 0.16737 C 0.27483 0.16389 0.28021 0.16065 0.28542 0.15764 C 0.28646 0.15533 0.2908 0.15348 0.29271 0.1507 C 0.29288 0.14954 0.29323 0.14862 0.2934 0.14746 C 0.29323 0.14468 0.2934 0.14213 0.29427 0.13959 C 0.29444 0.13727 0.29514 0.13519 0.29583 0.13287 C 0.29601 0.13079 0.2967 0.12662 0.29809 0.12524 C 0.29861 0.12362 0.29844 0.12454 0.29844 0.12223 " pathEditMode="relative" ptsTypes="ffffffffffffffffffffffffffffffffA">
                                      <p:cBhvr>
                                        <p:cTn id="123" dur="2000" fill="hold"/>
                                        <p:tgtEl>
                                          <p:spTgt spid="10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9 0.01782 C 0.11337 0.01898 0.08576 -0.01644 0.09687 0.02523 C 0.0993 0.05555 0.09861 0.08611 0.09774 0.11666 C 0.09861 0.16851 0.09097 0.16088 0.12101 0.16296 C 0.12969 0.16504 0.13698 0.16736 0.14601 0.16828 C 0.15816 0.17268 0.17049 0.17291 0.18316 0.17361 C 0.19167 0.17615 0.1993 0.17731 0.20816 0.17801 C 0.24028 0.18541 0.23646 0.18148 0.29444 0.18217 C 0.29896 0.18194 0.30417 0.18402 0.30816 0.18125 C 0.31146 0.17893 0.30972 0.17152 0.31146 0.16713 C 0.31267 0.15162 0.31267 0.15671 0.31146 0.13287 C 0.31094 0.12314 0.31111 0.12939 0.30903 0.12314 C 0.30833 0.12106 0.30729 0.11666 0.30729 0.11666 C 0.30816 0.10208 0.3066 0.09514 0.31788 0.09305 C 0.32587 0.08935 0.33351 0.08935 0.34201 0.08865 C 0.40677 0.08912 0.47795 0.05694 0.53646 0.09398 C 0.54115 0.10092 0.55087 0.10486 0.55729 0.10926 C 0.56128 0.11203 0.55851 0.11111 0.56302 0.11458 C 0.57153 0.12106 0.58038 0.12731 0.58958 0.13171 C 0.59757 0.12777 0.60017 0.1243 0.60972 0.1243 " pathEditMode="relative" ptsTypes="fffffffffffffffffffA">
                                      <p:cBhvr>
                                        <p:cTn id="129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-0.02315 C -0.00313 -0.02269 0.01719 -0.02269 0.03767 -0.02199 C 0.04791 -0.02153 0.05903 -0.01019 0.0684 -0.00579 C 0.07135 -0.00069 0.07413 0.00208 0.07812 0.00602 C 0.07864 0.00718 0.07899 0.00833 0.07969 0.00926 C 0.08038 0.01019 0.08142 0.01042 0.08212 0.01134 C 0.08489 0.01574 0.08524 0.02106 0.08854 0.02523 C 0.0908 0.03634 0.09531 0.04676 0.09826 0.05764 C 0.09791 0.09051 0.09791 0.12361 0.09739 0.15648 C 0.09722 0.17199 0.09479 0.16898 0.09739 0.18889 C 0.09774 0.19167 0.10798 0.19514 0.11024 0.19514 C 0.17083 0.19583 0.23125 0.19583 0.29184 0.1963 C 0.29583 0.19977 0.29705 0.20417 0.29982 0.20926 C 0.30104 0.21343 0.30225 0.21574 0.30469 0.21898 C 0.30521 0.22153 0.30555 0.22407 0.30625 0.22639 C 0.30677 0.22824 0.30746 0.22986 0.30798 0.23171 C 0.30868 0.23426 0.30955 0.23935 0.30955 0.23935 C 0.30989 0.30718 0.28212 0.37176 0.32812 0.37917 C 0.40208 0.37755 0.47604 0.38333 0.54982 0.37801 C 0.54913 0.36412 0.54913 0.36088 0.54739 0.35 C 0.54705 0.3331 0.546 0.31736 0.54739 0.30069 C 0.54774 0.29676 0.54844 0.29815 0.54982 0.29514 C 0.55642 0.28148 0.56302 0.27546 0.57482 0.27269 C 0.58906 0.27338 0.59791 0.27454 0.61111 0.27593 C 0.6125 0.27616 0.61354 0.27662 0.6151 0.27685 C 0.61944 0.27731 0.62361 0.27731 0.62812 0.27801 C 0.63455 0.27917 0.64097 0.28356 0.64739 0.28565 C 0.65503 0.28796 0.66302 0.28912 0.67083 0.29097 C 0.6816 0.29352 0.69288 0.29167 0.70382 0.2919 C 0.71597 0.29352 0.72725 0.29815 0.73941 0.29954 C 0.74479 0.30116 0.75017 0.30208 0.75555 0.30394 C 0.75937 0.30718 0.76354 0.3088 0.76753 0.31134 C 0.77118 0.31389 0.77309 0.31759 0.77725 0.31898 C 0.78298 0.32384 0.78021 0.32245 0.78524 0.32431 C 0.7941 0.33125 0.80521 0.33009 0.8151 0.33079 C 0.82639 0.33287 0.83194 0.33495 0.84427 0.33495 " pathEditMode="relative" ptsTypes="fffffffffffffffffffffffffffffffffffA">
                                      <p:cBhvr>
                                        <p:cTn id="132" dur="10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98 0.05509 C 0.03073 0.04815 0.04983 0.05046 0.06511 0.04977 C 0.12691 0.05092 0.10105 0.03611 0.11684 0.05509 C 0.11962 0.06273 0.1191 0.0706 0.12084 0.0787 C 0.12257 0.12523 0.09306 0.18611 0.13611 0.19051 C 0.16667 0.1993 0.22969 0.19491 0.22969 0.19491 C 0.24046 0.1956 0.25035 0.19722 0.26111 0.19815 C 0.28421 0.20347 0.28386 0.2 0.32396 0.19907 C 0.32761 0.19467 0.32813 0.19028 0.32882 0.18403 C 0.32917 0.17685 0.32934 0.16967 0.32969 0.1625 C 0.33108 0.14028 0.33421 0.11967 0.33768 0.09815 C 0.33924 0.08866 0.34098 0.07569 0.3474 0.07014 C 0.35139 0.06204 0.35799 0.06041 0.36441 0.05717 C 0.38195 0.04838 0.40052 0.04768 0.4191 0.04745 C 0.45278 0.04699 0.48629 0.04676 0.51997 0.04653 C 0.5257 0.04583 0.53125 0.04467 0.53698 0.04421 C 0.54723 0.04352 0.56754 0.04213 0.56754 0.04213 C 0.59184 0.04282 0.61007 0.04421 0.63368 0.04421 " pathEditMode="relative" rAng="0" ptsTypes="fffffffffffffffffA">
                                      <p:cBhvr>
                                        <p:cTn id="135" dur="10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05 0.00324 C 0.03958 0.00371 0.06111 0.00394 0.08264 0.0044 C 0.10677 0.00486 0.0993 0.00186 0.1092 0.00649 C 0.11371 0.02778 0.11684 0.05 0.11962 0.07199 C 0.11996 0.09167 0.11944 0.11158 0.12048 0.13125 C 0.12048 0.13241 0.12205 0.13195 0.12291 0.13218 C 0.12639 0.13357 0.12448 0.13287 0.12778 0.13542 C 0.13611 0.1419 0.14496 0.14375 0.15434 0.14514 C 0.17847 0.14468 0.20156 0.14445 0.22535 0.1419 C 0.23281 0.13843 0.25087 0.13542 0.2592 0.13449 C 0.28524 0.13496 0.29375 0.13519 0.31406 0.13774 C 0.31736 0.13889 0.32135 0.14723 0.32135 0.14723 C 0.32344 0.15695 0.3217 0.16736 0.32378 0.17732 C 0.32535 0.19653 0.32517 0.2169 0.33021 0.23542 C 0.32951 0.2507 0.32934 0.25463 0.32691 0.26667 C 0.32778 0.29885 0.32291 0.31158 0.34635 0.31829 C 0.39253 0.31736 0.43732 0.31297 0.48333 0.31181 C 0.5059 0.30811 0.49635 0.30926 0.54062 0.31181 C 0.54305 0.31204 0.54791 0.31389 0.54791 0.31389 C 0.56736 0.31274 0.5618 0.31783 0.56406 0.29792 C 0.56458 0.26806 0.56146 0.26459 0.56736 0.2463 C 0.56788 0.24167 0.57118 0.22709 0.57378 0.22361 C 0.58403 0.21065 0.59653 0.20602 0.61007 0.20324 C 0.62708 0.19607 0.64479 0.19561 0.6625 0.19468 C 0.67135 0.19213 0.6809 0.19144 0.68993 0.19028 C 0.70573 0.18426 0.725 0.18565 0.74062 0.18496 C 0.75677 0.18311 0.77291 0.18172 0.78906 0.18056 C 0.79948 0.17894 0.81007 0.17709 0.82048 0.17524 C 0.83125 0.1757 0.84201 0.1757 0.85278 0.17639 C 0.85364 0.17639 0.85503 0.17616 0.85521 0.17732 C 0.85607 0.18218 0.8559 0.19236 0.8559 0.19236 " pathEditMode="relative" ptsTypes="ffffffffffffffffffffffffffffffA">
                                      <p:cBhvr>
                                        <p:cTn id="138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-0.04768 C 0.02534 -0.05185 0.05763 -0.05046 0.09704 -0.04976 C 0.10555 -0.04907 0.12777 -0.04097 0.13003 -0.05509 C 0.12951 -0.06898 0.12986 -0.07592 0.1276 -0.0875 C 0.12795 -0.09675 0.12638 -0.10671 0.12916 -0.11527 C 0.13732 -0.14074 0.16597 -0.14838 0.18402 -0.14976 C 0.19079 -0.15023 0.19739 -0.15046 0.20416 -0.15092 C 0.22361 -0.15023 0.24166 -0.14814 0.26076 -0.14537 C 0.27222 -0.14166 0.28368 -0.14097 0.29531 -0.14004 C 0.30538 -0.13819 0.3151 -0.1375 0.32517 -0.1368 C 0.36458 -0.13101 0.40416 -0.12939 0.44375 -0.12939 " pathEditMode="relative" ptsTypes="ffffffffffA">
                                      <p:cBhvr>
                                        <p:cTn id="141" dur="10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014 C 0.03472 -0.03287 0.11979 -0.02431 0.13646 -0.02454 C 0.13906 -0.03681 0.13455 -0.04699 0.12917 -0.05672 C 0.12847 -0.06111 0.12708 -0.06435 0.12604 -0.06852 C 0.12639 -0.07778 0.12621 -0.08727 0.12691 -0.09653 C 0.12743 -0.10301 0.14167 -0.10741 0.14531 -0.10834 C 0.16059 -0.10741 0.17604 -0.10648 0.19132 -0.1051 C 0.20087 -0.10324 0.20677 -0.10162 0.21719 -0.10093 C 0.28194 -0.08218 0.34826 -0.09445 0.41476 -0.09445 " pathEditMode="relative" ptsTypes="ffffffffA">
                                      <p:cBhvr>
                                        <p:cTn id="144" dur="10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0.02454 C 0.00208 0.01968 -0.00469 0.02222 0.01319 0.0213 C 0.04635 0.02153 0.07934 0.02107 0.1125 0.02222 C 0.11354 0.02222 0.11423 0.02338 0.11493 0.02454 C 0.11545 0.02546 0.11528 0.02662 0.11562 0.02755 C 0.11614 0.02871 0.11666 0.02986 0.11736 0.03079 C 0.1191 0.03357 0.1191 0.03264 0.12048 0.03634 C 0.12239 0.04167 0.12413 0.04722 0.12621 0.05232 C 0.12812 0.08009 0.12969 0.1088 0.12535 0.13634 C 0.12621 0.20324 0.11476 0.19236 0.14149 0.20509 C 0.20035 0.20463 0.2592 0.20463 0.31805 0.20394 C 0.33021 0.20371 0.32726 0.20671 0.33177 0.19861 C 0.33455 0.1875 0.33351 0.19213 0.33507 0.18472 C 0.33507 0.17801 0.32812 0.10903 0.34878 0.10185 C 0.36545 0.10232 0.37899 0.10185 0.39462 0.10509 C 0.40173 0.10857 0.40729 0.10949 0.41493 0.11042 C 0.43819 0.11713 0.46215 0.12546 0.48576 0.12986 C 0.5066 0.1338 0.52778 0.13588 0.54878 0.13958 C 0.58489 0.14607 0.62187 0.13958 0.65833 0.13958 " pathEditMode="relative" ptsTypes="ffffffffffffffffffA">
                                      <p:cBhvr>
                                        <p:cTn id="147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-0.00995 C 0.06423 -0.00949 0.0868 -0.01389 0.12725 -0.00578 C 0.13593 -0.00185 0.14566 -0.00069 0.15382 0.00509 C 0.15798 0.01366 0.15573 0.00764 0.15451 0.02755 C 0.15399 0.03588 0.15104 0.04329 0.14982 0.05116 C 0.14861 0.05741 0.14809 0.06343 0.14652 0.06945 C 0.14496 0.08334 0.14462 0.0963 0.14409 0.11042 C 0.14444 0.12732 0.14375 0.14422 0.14496 0.16088 C 0.14496 0.16204 0.1467 0.16158 0.14739 0.16204 C 0.15225 0.16551 0.15712 0.16898 0.16267 0.1706 C 0.16632 0.17384 0.17118 0.17454 0.17552 0.17593 C 0.20642 0.17523 0.23646 0.17153 0.26753 0.16945 C 0.29687 0.16991 0.32604 0.16875 0.35538 0.1706 C 0.3592 0.17084 0.35712 0.18079 0.35625 0.18565 C 0.35503 0.19306 0.35208 0.20093 0.35052 0.20834 C 0.34982 0.21597 0.34878 0.22315 0.34809 0.23079 C 0.34791 0.24954 0.34739 0.26806 0.34739 0.28681 C 0.34739 0.30185 0.34409 0.31783 0.34809 0.33195 C 0.34948 0.33704 0.35625 0.33264 0.36024 0.33287 C 0.38559 0.33797 0.36146 0.33357 0.42482 0.33519 C 0.47864 0.33658 0.53229 0.34074 0.58611 0.34259 C 0.58611 0.40672 0.58593 0.47107 0.5868 0.53519 C 0.5868 0.54213 0.59132 0.5463 0.59566 0.54792 C 0.59826 0.54884 0.60382 0.55023 0.60382 0.55023 C 0.64878 0.54931 0.69357 0.5463 0.73854 0.54468 C 0.76267 0.54121 0.7868 0.53496 0.81111 0.53195 C 0.81597 0.53056 0.82066 0.52963 0.82552 0.52871 C 0.85208 0.53172 0.87743 0.53079 0.90451 0.53079 " pathEditMode="relative" ptsTypes="fffffffffffffffffffffffffffA">
                                      <p:cBhvr>
                                        <p:cTn id="150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3078 C 0.02118 -0.04213 0.04791 -0.0324 0.07326 -0.03194 C 0.09652 -0.02916 0.06718 -0.0324 0.11041 -0.02963 C 0.11441 -0.0294 0.11788 -0.02777 0.1217 -0.02639 C 0.12257 -0.02615 0.12413 -0.02546 0.12413 -0.02546 C 0.12465 -0.01713 0.12517 -0.0125 0.12656 -0.00486 C 0.12725 -0.00069 0.12968 0.00695 0.12968 0.00695 C 0.12951 0.03773 0.12899 0.06852 0.12899 0.09931 C 0.12899 0.14445 0.11909 0.13959 0.13211 0.14445 C 0.21284 0.14283 0.20138 0.14283 0.31597 0.14445 C 0.32048 0.14445 0.32899 0.14885 0.32899 0.14885 C 0.33107 0.15903 0.33472 0.16829 0.33784 0.17778 C 0.33802 0.17917 0.33802 0.18079 0.33854 0.18218 C 0.33888 0.1831 0.33993 0.18334 0.34027 0.18426 C 0.34218 0.19005 0.34114 0.19283 0.34427 0.19815 C 0.34513 0.20394 0.34791 0.20857 0.34913 0.21435 C 0.34878 0.22662 0.35069 0.23866 0.34583 0.24885 C 0.34496 0.25417 0.34392 0.25949 0.3427 0.26482 C 0.34166 0.28148 0.3401 0.29746 0.3427 0.31435 C 0.34322 0.31783 0.35173 0.32199 0.35399 0.32292 C 0.35642 0.32385 0.36111 0.32616 0.36111 0.32616 C 0.40607 0.3257 0.44843 0.32338 0.4927 0.31968 C 0.5118 0.32037 0.5375 0.32408 0.55642 0.31875 C 0.57882 0.32385 0.56111 0.37894 0.56197 0.40903 C 0.56215 0.41505 0.56649 0.42685 0.56927 0.43148 C 0.57135 0.44098 0.57326 0.45047 0.57725 0.45857 C 0.57777 0.46135 0.57882 0.46412 0.57899 0.46713 C 0.57916 0.47361 0.57847 0.4801 0.57968 0.48635 C 0.5802 0.48889 0.5835 0.48773 0.58541 0.48866 C 0.63385 0.48704 0.66302 0.48681 0.7177 0.4875 C 0.73177 0.48912 0.74375 0.49098 0.75798 0.4919 C 0.76319 0.49398 0.76875 0.49514 0.77413 0.49607 C 0.79253 0.50486 0.77031 0.49468 0.82656 0.49815 C 0.82968 0.49838 0.83489 0.50209 0.83854 0.50371 C 0.84184 0.50301 0.84739 0.50324 0.84739 0.50047 " pathEditMode="relative" ptsTypes="ffffffffffffffffffffffffffffffffffA">
                                      <p:cBhvr>
                                        <p:cTn id="153" dur="500" fill="hold"/>
                                        <p:tgtEl>
                                          <p:spTgt spid="10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6.66667E-6 C 0.04045 -0.01922 0.08593 -0.00301 0.12899 -0.00325 C 0.13281 -0.0051 0.13472 -0.00857 0.13715 -0.01297 C 0.13801 -0.01713 0.13958 -0.01945 0.14027 -0.02385 C 0.1401 -0.03843 0.13958 -0.05325 0.13958 -0.06783 C 0.13958 -0.10232 0.13367 -0.10602 0.15086 -0.11413 C 0.24774 -0.11227 0.34218 -0.10649 0.43958 -0.10649 " pathEditMode="relative" ptsTypes="ffffffA">
                                      <p:cBhvr>
                                        <p:cTn id="156" dur="500" fill="hold"/>
                                        <p:tgtEl>
                                          <p:spTgt spid="10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903 C 0.00903 -0.00972 0.01215 -0.00648 0.01459 -0.00486 C 0.0217 -0.00023 0.02813 0.00578 0.03386 0.01319 C 0.03941 0.02037 0.04375 0.02893 0.04931 0.03588 C 0.05139 0.03842 0.05417 0.04028 0.0566 0.04236 C 0.06389 0.04838 0.07084 0.05463 0.07847 0.05972 C 0.08386 0.06319 0.09028 0.06852 0.09636 0.06944 C 0.09913 0.0706 0.10174 0.07176 0.10452 0.07268 C 0.10781 0.07477 0.11302 0.0743 0.11649 0.075 C 0.12709 0.07477 0.12483 0.07523 0.13021 0.07407 C 0.13125 0.07338 0.13177 0.07291 0.13281 0.07268 C 0.13507 0.07153 0.13733 0.07014 0.13941 0.06852 C 0.14011 0.06435 0.1467 0.06134 0.14879 0.05694 C 0.14948 0.05185 0.1467 0.04491 0.15 0.04166 C 0.15174 0.04259 0.15087 0.04166 0.15087 0.04583 " pathEditMode="relative" ptsTypes="ffffffffffffffA">
                                      <p:cBhvr>
                                        <p:cTn id="160" dur="2000" fill="hold"/>
                                        <p:tgtEl>
                                          <p:spTgt spid="10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5.18519E-6 C 0.00139 0.00254 0.00052 0.00578 -4.72222E-6 0.00856 C -0.00052 0.01643 0.0007 0.03009 0.00313 0.03819 C 0.00556 0.04652 0.00886 0.05347 0.01025 0.06249 C 0.01059 0.06689 0.01198 0.07106 0.01302 0.07522 C 0.01806 0.09536 0.02813 0.11319 0.04358 0.12036 C 0.0467 0.12175 0.04896 0.12407 0.05243 0.12453 C 0.05938 0.12754 0.0665 0.1324 0.07379 0.13356 C 0.0757 0.13472 0.07813 0.13587 0.08021 0.13634 C 0.08195 0.13726 0.08334 0.13865 0.08525 0.13911 C 0.08663 0.1405 0.08837 0.14166 0.09011 0.14189 C 0.09097 0.14259 0.0915 0.14305 0.09254 0.14328 C 0.09653 0.14583 0.09983 0.14559 0.10452 0.14583 C 0.10573 0.14606 0.10695 0.14652 0.10816 0.14675 C 0.11129 0.14884 0.11528 0.14837 0.11875 0.1486 C 0.12379 0.14976 0.12795 0.15069 0.13334 0.15092 C 0.13559 0.15208 0.13872 0.15277 0.14115 0.153 C 0.14358 0.15439 0.14011 0.15254 0.14584 0.1537 C 0.14861 0.15416 0.15157 0.15601 0.15452 0.15647 C 0.15591 0.1574 0.15782 0.15763 0.15938 0.15786 C 0.16129 0.15879 0.16354 0.15902 0.16545 0.15925 C 0.1691 0.1618 0.17657 0.16018 0.18004 0.15995 C 0.18316 0.15786 0.18594 0.15509 0.18889 0.15277 C 0.18993 0.15092 0.1908 0.14768 0.19254 0.14722 C 0.19341 0.14675 0.19306 0.14675 0.19358 0.14675 " pathEditMode="relative" ptsTypes="ffffffffffffffffffffffffA">
                                      <p:cBhvr>
                                        <p:cTn id="169" dur="2000" fill="hold"/>
                                        <p:tgtEl>
                                          <p:spTgt spid="10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C -0.00069 -0.00139 -0.00035 -0.00208 -8.33333E-7 -0.0037 C -0.00017 -0.00787 -0.00017 -0.0118 -0.00035 -0.01597 C -0.00052 -0.01805 -0.00087 -0.02245 -0.00087 -0.02245 C -0.00104 -0.03148 -0.00122 -0.03495 -0.00087 -0.04467 C -0.00069 -0.04722 -0.00035 -0.04977 -8.33333E-7 -0.05231 C 0.00017 -0.05393 0.00104 -0.05717 0.00104 -0.05717 C 0.00156 -0.06389 0.00382 -0.06967 0.00521 -0.07592 C 0.00521 -0.07708 0.00052 -0.10115 0.00625 -0.09676 C 0.00642 -0.09652 0.0066 -0.09629 0.00694 -0.09606 C 0.00747 -0.09583 0.00781 -0.09583 0.00833 -0.09583 C 0.01458 -0.09328 0.02118 -0.09074 0.0276 -0.09027 C 0.03177 -0.08958 0.03594 -0.08842 0.0401 -0.08819 C 0.04462 -0.08703 0.04896 -0.08634 0.05365 -0.08611 C 0.06024 -0.08472 0.06701 -0.08449 0.07361 -0.08356 C 0.08333 -0.08217 0.09306 -0.07963 0.10278 -0.07916 C 0.11319 -0.07801 0.12361 -0.07662 0.13403 -0.07639 C 0.14392 -0.07546 0.15399 -0.07523 0.16406 -0.075 C 0.18889 -0.07639 0.21319 -0.07986 0.23819 -0.08009 C 0.24219 -0.08055 0.24618 -0.08102 0.25017 -0.08148 C 0.25226 -0.08194 0.25417 -0.0831 0.25625 -0.08356 C 0.25833 -0.08588 0.25608 -0.08356 0.25851 -0.08541 C 0.2592 -0.08588 0.26042 -0.08703 0.26042 -0.08703 C 0.26146 -0.08935 0.26146 -0.09027 0.26319 -0.09189 C 0.26424 -0.09444 0.26406 -0.09699 0.2651 -0.09953 C 0.26528 -0.10115 0.26615 -0.10231 0.26615 -0.1037 " pathEditMode="relative" ptsTypes="fffffffffffffffffffffffffA">
                                      <p:cBhvr>
                                        <p:cTn id="180" dur="2000" fill="hold"/>
                                        <p:tgtEl>
                                          <p:spTgt spid="10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6" grpId="0"/>
      <p:bldP spid="10337" grpId="0"/>
      <p:bldP spid="10338" grpId="0"/>
      <p:bldP spid="10339" grpId="0"/>
      <p:bldP spid="10340" grpId="0"/>
      <p:bldP spid="10401" grpId="0"/>
      <p:bldP spid="10401" grpId="1"/>
      <p:bldP spid="10402" grpId="0"/>
      <p:bldP spid="10402" grpId="1"/>
      <p:bldP spid="10403" grpId="0"/>
      <p:bldP spid="10403" grpId="1"/>
      <p:bldP spid="10441" grpId="0"/>
      <p:bldP spid="10441" grpId="1"/>
      <p:bldP spid="10441" grpId="2"/>
      <p:bldP spid="1044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9"/>
          <p:cNvGrpSpPr/>
          <p:nvPr/>
        </p:nvGrpSpPr>
        <p:grpSpPr>
          <a:xfrm>
            <a:off x="60027" y="3159263"/>
            <a:ext cx="314468" cy="345937"/>
            <a:chOff x="4572001" y="2209800"/>
            <a:chExt cx="314468" cy="345937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4572001" y="2209794"/>
              <a:ext cx="124216" cy="159545"/>
              <a:chOff x="107" y="228"/>
              <a:chExt cx="15" cy="36"/>
            </a:xfrm>
          </p:grpSpPr>
          <p:sp>
            <p:nvSpPr>
              <p:cNvPr id="173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2" name="TextBox 171"/>
            <p:cNvSpPr txBox="1"/>
            <p:nvPr/>
          </p:nvSpPr>
          <p:spPr>
            <a:xfrm>
              <a:off x="4639285" y="2309516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</p:grp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5730" y="4116705"/>
            <a:ext cx="2004250" cy="112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8700" y="1541973"/>
            <a:ext cx="2004250" cy="112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1850" y="2684973"/>
            <a:ext cx="2004250" cy="112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1850" y="4056573"/>
            <a:ext cx="2004250" cy="112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750" y="5486400"/>
            <a:ext cx="2004250" cy="112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90"/>
          <p:cNvGrpSpPr/>
          <p:nvPr/>
        </p:nvGrpSpPr>
        <p:grpSpPr>
          <a:xfrm>
            <a:off x="4512755" y="3878580"/>
            <a:ext cx="325688" cy="345937"/>
            <a:chOff x="2961686" y="2209800"/>
            <a:chExt cx="325688" cy="345937"/>
          </a:xfrm>
        </p:grpSpPr>
        <p:grpSp>
          <p:nvGrpSpPr>
            <p:cNvPr id="10" name="Group 90"/>
            <p:cNvGrpSpPr>
              <a:grpSpLocks/>
            </p:cNvGrpSpPr>
            <p:nvPr/>
          </p:nvGrpSpPr>
          <p:grpSpPr bwMode="auto">
            <a:xfrm>
              <a:off x="2961686" y="2209800"/>
              <a:ext cx="124216" cy="159546"/>
              <a:chOff x="107" y="228"/>
              <a:chExt cx="15" cy="36"/>
            </a:xfrm>
          </p:grpSpPr>
          <p:sp>
            <p:nvSpPr>
              <p:cNvPr id="54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028970" y="230951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</a:p>
          </p:txBody>
        </p:sp>
      </p:grpSp>
      <p:grpSp>
        <p:nvGrpSpPr>
          <p:cNvPr id="11" name="Group 91"/>
          <p:cNvGrpSpPr/>
          <p:nvPr/>
        </p:nvGrpSpPr>
        <p:grpSpPr>
          <a:xfrm>
            <a:off x="4808030" y="3888105"/>
            <a:ext cx="322482" cy="345937"/>
            <a:chOff x="3359911" y="2209800"/>
            <a:chExt cx="322482" cy="345937"/>
          </a:xfrm>
        </p:grpSpPr>
        <p:grpSp>
          <p:nvGrpSpPr>
            <p:cNvPr id="12" name="Group 90"/>
            <p:cNvGrpSpPr>
              <a:grpSpLocks/>
            </p:cNvGrpSpPr>
            <p:nvPr/>
          </p:nvGrpSpPr>
          <p:grpSpPr bwMode="auto">
            <a:xfrm>
              <a:off x="3359911" y="2209800"/>
              <a:ext cx="124216" cy="159546"/>
              <a:chOff x="107" y="228"/>
              <a:chExt cx="15" cy="36"/>
            </a:xfrm>
          </p:grpSpPr>
          <p:sp>
            <p:nvSpPr>
              <p:cNvPr id="62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427195" y="230951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</a:t>
              </a:r>
            </a:p>
          </p:txBody>
        </p:sp>
      </p:grpSp>
      <p:grpSp>
        <p:nvGrpSpPr>
          <p:cNvPr id="13" name="Group 92"/>
          <p:cNvGrpSpPr/>
          <p:nvPr/>
        </p:nvGrpSpPr>
        <p:grpSpPr>
          <a:xfrm>
            <a:off x="4503230" y="4154805"/>
            <a:ext cx="320880" cy="345937"/>
            <a:chOff x="3760275" y="2209800"/>
            <a:chExt cx="320880" cy="345937"/>
          </a:xfrm>
        </p:grpSpPr>
        <p:grpSp>
          <p:nvGrpSpPr>
            <p:cNvPr id="14" name="Group 90"/>
            <p:cNvGrpSpPr>
              <a:grpSpLocks/>
            </p:cNvGrpSpPr>
            <p:nvPr/>
          </p:nvGrpSpPr>
          <p:grpSpPr bwMode="auto">
            <a:xfrm>
              <a:off x="3760275" y="2209800"/>
              <a:ext cx="124216" cy="159546"/>
              <a:chOff x="107" y="228"/>
              <a:chExt cx="15" cy="36"/>
            </a:xfrm>
          </p:grpSpPr>
          <p:sp>
            <p:nvSpPr>
              <p:cNvPr id="70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827559" y="230951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</a:t>
              </a:r>
            </a:p>
          </p:txBody>
        </p:sp>
      </p:grpSp>
      <p:grpSp>
        <p:nvGrpSpPr>
          <p:cNvPr id="15" name="Group 93"/>
          <p:cNvGrpSpPr/>
          <p:nvPr/>
        </p:nvGrpSpPr>
        <p:grpSpPr>
          <a:xfrm>
            <a:off x="4820432" y="4154805"/>
            <a:ext cx="330498" cy="345937"/>
            <a:chOff x="4179006" y="2209800"/>
            <a:chExt cx="330498" cy="345937"/>
          </a:xfrm>
        </p:grpSpPr>
        <p:grpSp>
          <p:nvGrpSpPr>
            <p:cNvPr id="16" name="Group 90"/>
            <p:cNvGrpSpPr>
              <a:grpSpLocks/>
            </p:cNvGrpSpPr>
            <p:nvPr/>
          </p:nvGrpSpPr>
          <p:grpSpPr bwMode="auto">
            <a:xfrm>
              <a:off x="4179006" y="2209800"/>
              <a:ext cx="124216" cy="159546"/>
              <a:chOff x="107" y="228"/>
              <a:chExt cx="15" cy="36"/>
            </a:xfrm>
          </p:grpSpPr>
          <p:sp>
            <p:nvSpPr>
              <p:cNvPr id="78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4246290" y="2309516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</p:grpSp>
      <p:grpSp>
        <p:nvGrpSpPr>
          <p:cNvPr id="17" name="Group 94"/>
          <p:cNvGrpSpPr/>
          <p:nvPr/>
        </p:nvGrpSpPr>
        <p:grpSpPr>
          <a:xfrm>
            <a:off x="4512755" y="4421505"/>
            <a:ext cx="314468" cy="345937"/>
            <a:chOff x="4572001" y="2209800"/>
            <a:chExt cx="314468" cy="345937"/>
          </a:xfrm>
        </p:grpSpPr>
        <p:grpSp>
          <p:nvGrpSpPr>
            <p:cNvPr id="18" name="Group 90"/>
            <p:cNvGrpSpPr>
              <a:grpSpLocks/>
            </p:cNvGrpSpPr>
            <p:nvPr/>
          </p:nvGrpSpPr>
          <p:grpSpPr bwMode="auto">
            <a:xfrm>
              <a:off x="4572001" y="2209800"/>
              <a:ext cx="124216" cy="159546"/>
              <a:chOff x="107" y="228"/>
              <a:chExt cx="15" cy="36"/>
            </a:xfrm>
          </p:grpSpPr>
          <p:sp>
            <p:nvSpPr>
              <p:cNvPr id="86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639285" y="2309516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676275" y="1524000"/>
            <a:ext cx="3810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7"/>
          <p:cNvGrpSpPr/>
          <p:nvPr/>
        </p:nvGrpSpPr>
        <p:grpSpPr>
          <a:xfrm>
            <a:off x="60027" y="1473338"/>
            <a:ext cx="325688" cy="345937"/>
            <a:chOff x="2961686" y="2209800"/>
            <a:chExt cx="325688" cy="345937"/>
          </a:xfrm>
        </p:grpSpPr>
        <p:grpSp>
          <p:nvGrpSpPr>
            <p:cNvPr id="20" name="Group 90"/>
            <p:cNvGrpSpPr>
              <a:grpSpLocks/>
            </p:cNvGrpSpPr>
            <p:nvPr/>
          </p:nvGrpSpPr>
          <p:grpSpPr bwMode="auto">
            <a:xfrm>
              <a:off x="2961686" y="2209794"/>
              <a:ext cx="124216" cy="159545"/>
              <a:chOff x="107" y="228"/>
              <a:chExt cx="15" cy="36"/>
            </a:xfrm>
          </p:grpSpPr>
          <p:sp>
            <p:nvSpPr>
              <p:cNvPr id="101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3028970" y="230951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</a:p>
          </p:txBody>
        </p:sp>
      </p:grpSp>
      <p:grpSp>
        <p:nvGrpSpPr>
          <p:cNvPr id="21" name="Group 105"/>
          <p:cNvGrpSpPr/>
          <p:nvPr/>
        </p:nvGrpSpPr>
        <p:grpSpPr>
          <a:xfrm>
            <a:off x="355302" y="1482863"/>
            <a:ext cx="322482" cy="345937"/>
            <a:chOff x="3359911" y="2209800"/>
            <a:chExt cx="322482" cy="345937"/>
          </a:xfrm>
        </p:grpSpPr>
        <p:grpSp>
          <p:nvGrpSpPr>
            <p:cNvPr id="22" name="Group 90"/>
            <p:cNvGrpSpPr>
              <a:grpSpLocks/>
            </p:cNvGrpSpPr>
            <p:nvPr/>
          </p:nvGrpSpPr>
          <p:grpSpPr bwMode="auto">
            <a:xfrm>
              <a:off x="3359911" y="2209794"/>
              <a:ext cx="124216" cy="159545"/>
              <a:chOff x="107" y="228"/>
              <a:chExt cx="15" cy="36"/>
            </a:xfrm>
          </p:grpSpPr>
          <p:sp>
            <p:nvSpPr>
              <p:cNvPr id="109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3427195" y="230951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</a:t>
              </a:r>
            </a:p>
          </p:txBody>
        </p:sp>
      </p:grpSp>
      <p:grpSp>
        <p:nvGrpSpPr>
          <p:cNvPr id="23" name="Group 113"/>
          <p:cNvGrpSpPr/>
          <p:nvPr/>
        </p:nvGrpSpPr>
        <p:grpSpPr>
          <a:xfrm>
            <a:off x="50502" y="1749563"/>
            <a:ext cx="320880" cy="345937"/>
            <a:chOff x="3760275" y="2209800"/>
            <a:chExt cx="320880" cy="345937"/>
          </a:xfrm>
        </p:grpSpPr>
        <p:grpSp>
          <p:nvGrpSpPr>
            <p:cNvPr id="24" name="Group 90"/>
            <p:cNvGrpSpPr>
              <a:grpSpLocks/>
            </p:cNvGrpSpPr>
            <p:nvPr/>
          </p:nvGrpSpPr>
          <p:grpSpPr bwMode="auto">
            <a:xfrm>
              <a:off x="3760275" y="2209794"/>
              <a:ext cx="124216" cy="159545"/>
              <a:chOff x="107" y="228"/>
              <a:chExt cx="15" cy="36"/>
            </a:xfrm>
          </p:grpSpPr>
          <p:sp>
            <p:nvSpPr>
              <p:cNvPr id="117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3827559" y="230951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</a:t>
              </a:r>
            </a:p>
          </p:txBody>
        </p:sp>
      </p:grpSp>
      <p:grpSp>
        <p:nvGrpSpPr>
          <p:cNvPr id="25" name="Group 121"/>
          <p:cNvGrpSpPr/>
          <p:nvPr/>
        </p:nvGrpSpPr>
        <p:grpSpPr>
          <a:xfrm>
            <a:off x="355302" y="1749563"/>
            <a:ext cx="330498" cy="345937"/>
            <a:chOff x="4179006" y="2209800"/>
            <a:chExt cx="330498" cy="345937"/>
          </a:xfrm>
        </p:grpSpPr>
        <p:grpSp>
          <p:nvGrpSpPr>
            <p:cNvPr id="26" name="Group 90"/>
            <p:cNvGrpSpPr>
              <a:grpSpLocks/>
            </p:cNvGrpSpPr>
            <p:nvPr/>
          </p:nvGrpSpPr>
          <p:grpSpPr bwMode="auto">
            <a:xfrm>
              <a:off x="4179006" y="2209794"/>
              <a:ext cx="124216" cy="159545"/>
              <a:chOff x="107" y="228"/>
              <a:chExt cx="15" cy="36"/>
            </a:xfrm>
          </p:grpSpPr>
          <p:sp>
            <p:nvSpPr>
              <p:cNvPr id="125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4246290" y="2309516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</p:grpSp>
      <p:grpSp>
        <p:nvGrpSpPr>
          <p:cNvPr id="27" name="Group 129"/>
          <p:cNvGrpSpPr/>
          <p:nvPr/>
        </p:nvGrpSpPr>
        <p:grpSpPr>
          <a:xfrm>
            <a:off x="60027" y="2016263"/>
            <a:ext cx="314468" cy="345937"/>
            <a:chOff x="4572001" y="2209800"/>
            <a:chExt cx="314468" cy="345937"/>
          </a:xfrm>
        </p:grpSpPr>
        <p:grpSp>
          <p:nvGrpSpPr>
            <p:cNvPr id="28" name="Group 90"/>
            <p:cNvGrpSpPr>
              <a:grpSpLocks/>
            </p:cNvGrpSpPr>
            <p:nvPr/>
          </p:nvGrpSpPr>
          <p:grpSpPr bwMode="auto">
            <a:xfrm>
              <a:off x="4572001" y="2209794"/>
              <a:ext cx="124216" cy="159545"/>
              <a:chOff x="107" y="228"/>
              <a:chExt cx="15" cy="36"/>
            </a:xfrm>
          </p:grpSpPr>
          <p:sp>
            <p:nvSpPr>
              <p:cNvPr id="133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639285" y="2309516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</p:grpSp>
      <p:grpSp>
        <p:nvGrpSpPr>
          <p:cNvPr id="29" name="Group 137"/>
          <p:cNvGrpSpPr/>
          <p:nvPr/>
        </p:nvGrpSpPr>
        <p:grpSpPr>
          <a:xfrm>
            <a:off x="60027" y="2616338"/>
            <a:ext cx="325688" cy="345937"/>
            <a:chOff x="2961686" y="2209800"/>
            <a:chExt cx="325688" cy="345937"/>
          </a:xfrm>
        </p:grpSpPr>
        <p:grpSp>
          <p:nvGrpSpPr>
            <p:cNvPr id="30" name="Group 90"/>
            <p:cNvGrpSpPr>
              <a:grpSpLocks/>
            </p:cNvGrpSpPr>
            <p:nvPr/>
          </p:nvGrpSpPr>
          <p:grpSpPr bwMode="auto">
            <a:xfrm>
              <a:off x="2961686" y="2209794"/>
              <a:ext cx="124216" cy="159545"/>
              <a:chOff x="107" y="228"/>
              <a:chExt cx="15" cy="36"/>
            </a:xfrm>
          </p:grpSpPr>
          <p:sp>
            <p:nvSpPr>
              <p:cNvPr id="141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028970" y="230951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</a:p>
          </p:txBody>
        </p:sp>
      </p:grpSp>
      <p:grpSp>
        <p:nvGrpSpPr>
          <p:cNvPr id="31" name="Group 145"/>
          <p:cNvGrpSpPr/>
          <p:nvPr/>
        </p:nvGrpSpPr>
        <p:grpSpPr>
          <a:xfrm>
            <a:off x="355302" y="2625863"/>
            <a:ext cx="322482" cy="345937"/>
            <a:chOff x="3359911" y="2209800"/>
            <a:chExt cx="322482" cy="345937"/>
          </a:xfrm>
        </p:grpSpPr>
        <p:grpSp>
          <p:nvGrpSpPr>
            <p:cNvPr id="32" name="Group 90"/>
            <p:cNvGrpSpPr>
              <a:grpSpLocks/>
            </p:cNvGrpSpPr>
            <p:nvPr/>
          </p:nvGrpSpPr>
          <p:grpSpPr bwMode="auto">
            <a:xfrm>
              <a:off x="3359911" y="2209794"/>
              <a:ext cx="124216" cy="159545"/>
              <a:chOff x="107" y="228"/>
              <a:chExt cx="15" cy="36"/>
            </a:xfrm>
          </p:grpSpPr>
          <p:sp>
            <p:nvSpPr>
              <p:cNvPr id="149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3427195" y="230951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</a:t>
              </a:r>
            </a:p>
          </p:txBody>
        </p:sp>
      </p:grpSp>
      <p:grpSp>
        <p:nvGrpSpPr>
          <p:cNvPr id="33" name="Group 153"/>
          <p:cNvGrpSpPr/>
          <p:nvPr/>
        </p:nvGrpSpPr>
        <p:grpSpPr>
          <a:xfrm>
            <a:off x="50502" y="2892563"/>
            <a:ext cx="320880" cy="345937"/>
            <a:chOff x="3760275" y="2209800"/>
            <a:chExt cx="320880" cy="345937"/>
          </a:xfrm>
        </p:grpSpPr>
        <p:grpSp>
          <p:nvGrpSpPr>
            <p:cNvPr id="34" name="Group 90"/>
            <p:cNvGrpSpPr>
              <a:grpSpLocks/>
            </p:cNvGrpSpPr>
            <p:nvPr/>
          </p:nvGrpSpPr>
          <p:grpSpPr bwMode="auto">
            <a:xfrm>
              <a:off x="3760275" y="2209794"/>
              <a:ext cx="124216" cy="159545"/>
              <a:chOff x="107" y="228"/>
              <a:chExt cx="15" cy="36"/>
            </a:xfrm>
          </p:grpSpPr>
          <p:sp>
            <p:nvSpPr>
              <p:cNvPr id="157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3827559" y="230951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</a:t>
              </a:r>
            </a:p>
          </p:txBody>
        </p:sp>
      </p:grpSp>
      <p:grpSp>
        <p:nvGrpSpPr>
          <p:cNvPr id="35" name="Group 161"/>
          <p:cNvGrpSpPr/>
          <p:nvPr/>
        </p:nvGrpSpPr>
        <p:grpSpPr>
          <a:xfrm>
            <a:off x="355302" y="2892563"/>
            <a:ext cx="330498" cy="345937"/>
            <a:chOff x="4179006" y="2209800"/>
            <a:chExt cx="330498" cy="345937"/>
          </a:xfrm>
        </p:grpSpPr>
        <p:grpSp>
          <p:nvGrpSpPr>
            <p:cNvPr id="36" name="Group 90"/>
            <p:cNvGrpSpPr>
              <a:grpSpLocks/>
            </p:cNvGrpSpPr>
            <p:nvPr/>
          </p:nvGrpSpPr>
          <p:grpSpPr bwMode="auto">
            <a:xfrm>
              <a:off x="4179006" y="2209794"/>
              <a:ext cx="124216" cy="159545"/>
              <a:chOff x="107" y="228"/>
              <a:chExt cx="15" cy="36"/>
            </a:xfrm>
          </p:grpSpPr>
          <p:sp>
            <p:nvSpPr>
              <p:cNvPr id="165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4246290" y="2309516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</p:grpSp>
      <p:grpSp>
        <p:nvGrpSpPr>
          <p:cNvPr id="37" name="Group 177"/>
          <p:cNvGrpSpPr/>
          <p:nvPr/>
        </p:nvGrpSpPr>
        <p:grpSpPr>
          <a:xfrm>
            <a:off x="50502" y="3962400"/>
            <a:ext cx="325688" cy="345937"/>
            <a:chOff x="2961686" y="2209800"/>
            <a:chExt cx="325688" cy="345937"/>
          </a:xfrm>
        </p:grpSpPr>
        <p:grpSp>
          <p:nvGrpSpPr>
            <p:cNvPr id="38" name="Group 90"/>
            <p:cNvGrpSpPr>
              <a:grpSpLocks/>
            </p:cNvGrpSpPr>
            <p:nvPr/>
          </p:nvGrpSpPr>
          <p:grpSpPr bwMode="auto">
            <a:xfrm>
              <a:off x="2961686" y="2209794"/>
              <a:ext cx="124216" cy="159545"/>
              <a:chOff x="107" y="228"/>
              <a:chExt cx="15" cy="36"/>
            </a:xfrm>
          </p:grpSpPr>
          <p:sp>
            <p:nvSpPr>
              <p:cNvPr id="181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0" name="TextBox 179"/>
            <p:cNvSpPr txBox="1"/>
            <p:nvPr/>
          </p:nvSpPr>
          <p:spPr>
            <a:xfrm>
              <a:off x="3028970" y="230951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</a:p>
          </p:txBody>
        </p:sp>
      </p:grpSp>
      <p:grpSp>
        <p:nvGrpSpPr>
          <p:cNvPr id="39" name="Group 185"/>
          <p:cNvGrpSpPr/>
          <p:nvPr/>
        </p:nvGrpSpPr>
        <p:grpSpPr>
          <a:xfrm>
            <a:off x="345777" y="3971925"/>
            <a:ext cx="322482" cy="345937"/>
            <a:chOff x="3359911" y="2209800"/>
            <a:chExt cx="322482" cy="345937"/>
          </a:xfrm>
        </p:grpSpPr>
        <p:grpSp>
          <p:nvGrpSpPr>
            <p:cNvPr id="40" name="Group 90"/>
            <p:cNvGrpSpPr>
              <a:grpSpLocks/>
            </p:cNvGrpSpPr>
            <p:nvPr/>
          </p:nvGrpSpPr>
          <p:grpSpPr bwMode="auto">
            <a:xfrm>
              <a:off x="3359911" y="2209794"/>
              <a:ext cx="124216" cy="159545"/>
              <a:chOff x="107" y="228"/>
              <a:chExt cx="15" cy="36"/>
            </a:xfrm>
          </p:grpSpPr>
          <p:sp>
            <p:nvSpPr>
              <p:cNvPr id="189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3427195" y="230951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</a:t>
              </a:r>
            </a:p>
          </p:txBody>
        </p:sp>
      </p:grpSp>
      <p:grpSp>
        <p:nvGrpSpPr>
          <p:cNvPr id="41" name="Group 193"/>
          <p:cNvGrpSpPr/>
          <p:nvPr/>
        </p:nvGrpSpPr>
        <p:grpSpPr>
          <a:xfrm>
            <a:off x="40977" y="4238625"/>
            <a:ext cx="320880" cy="345937"/>
            <a:chOff x="3760275" y="2209800"/>
            <a:chExt cx="320880" cy="345937"/>
          </a:xfrm>
        </p:grpSpPr>
        <p:grpSp>
          <p:nvGrpSpPr>
            <p:cNvPr id="42" name="Group 90"/>
            <p:cNvGrpSpPr>
              <a:grpSpLocks/>
            </p:cNvGrpSpPr>
            <p:nvPr/>
          </p:nvGrpSpPr>
          <p:grpSpPr bwMode="auto">
            <a:xfrm>
              <a:off x="3760275" y="2209794"/>
              <a:ext cx="124216" cy="159545"/>
              <a:chOff x="107" y="228"/>
              <a:chExt cx="15" cy="36"/>
            </a:xfrm>
          </p:grpSpPr>
          <p:sp>
            <p:nvSpPr>
              <p:cNvPr id="197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3827559" y="230951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</a:t>
              </a:r>
            </a:p>
          </p:txBody>
        </p:sp>
      </p:grpSp>
      <p:grpSp>
        <p:nvGrpSpPr>
          <p:cNvPr id="43" name="Group 201"/>
          <p:cNvGrpSpPr/>
          <p:nvPr/>
        </p:nvGrpSpPr>
        <p:grpSpPr>
          <a:xfrm>
            <a:off x="345777" y="4238625"/>
            <a:ext cx="330498" cy="345937"/>
            <a:chOff x="4179006" y="2209800"/>
            <a:chExt cx="330498" cy="345937"/>
          </a:xfrm>
        </p:grpSpPr>
        <p:grpSp>
          <p:nvGrpSpPr>
            <p:cNvPr id="44" name="Group 90"/>
            <p:cNvGrpSpPr>
              <a:grpSpLocks/>
            </p:cNvGrpSpPr>
            <p:nvPr/>
          </p:nvGrpSpPr>
          <p:grpSpPr bwMode="auto">
            <a:xfrm>
              <a:off x="4179006" y="2209794"/>
              <a:ext cx="124216" cy="159545"/>
              <a:chOff x="107" y="228"/>
              <a:chExt cx="15" cy="36"/>
            </a:xfrm>
          </p:grpSpPr>
          <p:sp>
            <p:nvSpPr>
              <p:cNvPr id="205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4246290" y="2309516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</p:grpSp>
      <p:grpSp>
        <p:nvGrpSpPr>
          <p:cNvPr id="45" name="Group 209"/>
          <p:cNvGrpSpPr/>
          <p:nvPr/>
        </p:nvGrpSpPr>
        <p:grpSpPr>
          <a:xfrm>
            <a:off x="50502" y="4505325"/>
            <a:ext cx="314468" cy="345937"/>
            <a:chOff x="4572001" y="2209800"/>
            <a:chExt cx="314468" cy="345937"/>
          </a:xfrm>
        </p:grpSpPr>
        <p:grpSp>
          <p:nvGrpSpPr>
            <p:cNvPr id="46" name="Group 90"/>
            <p:cNvGrpSpPr>
              <a:grpSpLocks/>
            </p:cNvGrpSpPr>
            <p:nvPr/>
          </p:nvGrpSpPr>
          <p:grpSpPr bwMode="auto">
            <a:xfrm>
              <a:off x="4572001" y="2209794"/>
              <a:ext cx="124216" cy="159545"/>
              <a:chOff x="107" y="228"/>
              <a:chExt cx="15" cy="36"/>
            </a:xfrm>
          </p:grpSpPr>
          <p:sp>
            <p:nvSpPr>
              <p:cNvPr id="213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2" name="TextBox 211"/>
            <p:cNvSpPr txBox="1"/>
            <p:nvPr/>
          </p:nvSpPr>
          <p:spPr>
            <a:xfrm>
              <a:off x="4639285" y="2309516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</p:grpSp>
      <p:grpSp>
        <p:nvGrpSpPr>
          <p:cNvPr id="47" name="Group 217"/>
          <p:cNvGrpSpPr/>
          <p:nvPr/>
        </p:nvGrpSpPr>
        <p:grpSpPr>
          <a:xfrm>
            <a:off x="47625" y="5588138"/>
            <a:ext cx="325688" cy="345937"/>
            <a:chOff x="2961686" y="2209800"/>
            <a:chExt cx="325688" cy="345937"/>
          </a:xfrm>
        </p:grpSpPr>
        <p:grpSp>
          <p:nvGrpSpPr>
            <p:cNvPr id="48" name="Group 90"/>
            <p:cNvGrpSpPr>
              <a:grpSpLocks/>
            </p:cNvGrpSpPr>
            <p:nvPr/>
          </p:nvGrpSpPr>
          <p:grpSpPr bwMode="auto">
            <a:xfrm>
              <a:off x="2961686" y="2209794"/>
              <a:ext cx="124216" cy="159545"/>
              <a:chOff x="107" y="228"/>
              <a:chExt cx="15" cy="36"/>
            </a:xfrm>
          </p:grpSpPr>
          <p:sp>
            <p:nvSpPr>
              <p:cNvPr id="221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0" name="TextBox 219"/>
            <p:cNvSpPr txBox="1"/>
            <p:nvPr/>
          </p:nvSpPr>
          <p:spPr>
            <a:xfrm>
              <a:off x="3028970" y="230951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</a:p>
          </p:txBody>
        </p:sp>
      </p:grpSp>
      <p:grpSp>
        <p:nvGrpSpPr>
          <p:cNvPr id="49" name="Group 225"/>
          <p:cNvGrpSpPr/>
          <p:nvPr/>
        </p:nvGrpSpPr>
        <p:grpSpPr>
          <a:xfrm>
            <a:off x="342900" y="5597663"/>
            <a:ext cx="322482" cy="345937"/>
            <a:chOff x="3359911" y="2209800"/>
            <a:chExt cx="322482" cy="345937"/>
          </a:xfrm>
        </p:grpSpPr>
        <p:grpSp>
          <p:nvGrpSpPr>
            <p:cNvPr id="50" name="Group 90"/>
            <p:cNvGrpSpPr>
              <a:grpSpLocks/>
            </p:cNvGrpSpPr>
            <p:nvPr/>
          </p:nvGrpSpPr>
          <p:grpSpPr bwMode="auto">
            <a:xfrm>
              <a:off x="3359911" y="2209794"/>
              <a:ext cx="124216" cy="159545"/>
              <a:chOff x="107" y="228"/>
              <a:chExt cx="15" cy="36"/>
            </a:xfrm>
          </p:grpSpPr>
          <p:sp>
            <p:nvSpPr>
              <p:cNvPr id="229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8" name="TextBox 227"/>
            <p:cNvSpPr txBox="1"/>
            <p:nvPr/>
          </p:nvSpPr>
          <p:spPr>
            <a:xfrm>
              <a:off x="3427195" y="230951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</a:t>
              </a:r>
            </a:p>
          </p:txBody>
        </p:sp>
      </p:grpSp>
      <p:grpSp>
        <p:nvGrpSpPr>
          <p:cNvPr id="51" name="Group 233"/>
          <p:cNvGrpSpPr/>
          <p:nvPr/>
        </p:nvGrpSpPr>
        <p:grpSpPr>
          <a:xfrm>
            <a:off x="38100" y="5864363"/>
            <a:ext cx="320880" cy="345937"/>
            <a:chOff x="3760275" y="2209800"/>
            <a:chExt cx="320880" cy="345937"/>
          </a:xfrm>
        </p:grpSpPr>
        <p:grpSp>
          <p:nvGrpSpPr>
            <p:cNvPr id="52" name="Group 90"/>
            <p:cNvGrpSpPr>
              <a:grpSpLocks/>
            </p:cNvGrpSpPr>
            <p:nvPr/>
          </p:nvGrpSpPr>
          <p:grpSpPr bwMode="auto">
            <a:xfrm>
              <a:off x="3760275" y="2209794"/>
              <a:ext cx="124216" cy="159545"/>
              <a:chOff x="107" y="228"/>
              <a:chExt cx="15" cy="36"/>
            </a:xfrm>
          </p:grpSpPr>
          <p:sp>
            <p:nvSpPr>
              <p:cNvPr id="237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" name="TextBox 235"/>
            <p:cNvSpPr txBox="1"/>
            <p:nvPr/>
          </p:nvSpPr>
          <p:spPr>
            <a:xfrm>
              <a:off x="3827559" y="230951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</a:t>
              </a:r>
            </a:p>
          </p:txBody>
        </p:sp>
      </p:grpSp>
      <p:grpSp>
        <p:nvGrpSpPr>
          <p:cNvPr id="59" name="Group 241"/>
          <p:cNvGrpSpPr/>
          <p:nvPr/>
        </p:nvGrpSpPr>
        <p:grpSpPr>
          <a:xfrm>
            <a:off x="342900" y="5864363"/>
            <a:ext cx="330498" cy="345937"/>
            <a:chOff x="4179006" y="2209800"/>
            <a:chExt cx="330498" cy="345937"/>
          </a:xfrm>
        </p:grpSpPr>
        <p:grpSp>
          <p:nvGrpSpPr>
            <p:cNvPr id="60" name="Group 90"/>
            <p:cNvGrpSpPr>
              <a:grpSpLocks/>
            </p:cNvGrpSpPr>
            <p:nvPr/>
          </p:nvGrpSpPr>
          <p:grpSpPr bwMode="auto">
            <a:xfrm>
              <a:off x="4179006" y="2209794"/>
              <a:ext cx="124216" cy="159545"/>
              <a:chOff x="107" y="228"/>
              <a:chExt cx="15" cy="36"/>
            </a:xfrm>
          </p:grpSpPr>
          <p:sp>
            <p:nvSpPr>
              <p:cNvPr id="245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4" name="TextBox 243"/>
            <p:cNvSpPr txBox="1"/>
            <p:nvPr/>
          </p:nvSpPr>
          <p:spPr>
            <a:xfrm>
              <a:off x="4246290" y="2309516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</p:grpSp>
      <p:grpSp>
        <p:nvGrpSpPr>
          <p:cNvPr id="67" name="Group 249"/>
          <p:cNvGrpSpPr/>
          <p:nvPr/>
        </p:nvGrpSpPr>
        <p:grpSpPr>
          <a:xfrm>
            <a:off x="47625" y="6131063"/>
            <a:ext cx="314468" cy="345937"/>
            <a:chOff x="4572001" y="2209800"/>
            <a:chExt cx="314468" cy="345937"/>
          </a:xfrm>
        </p:grpSpPr>
        <p:grpSp>
          <p:nvGrpSpPr>
            <p:cNvPr id="68" name="Group 90"/>
            <p:cNvGrpSpPr>
              <a:grpSpLocks/>
            </p:cNvGrpSpPr>
            <p:nvPr/>
          </p:nvGrpSpPr>
          <p:grpSpPr bwMode="auto">
            <a:xfrm>
              <a:off x="4572001" y="2209794"/>
              <a:ext cx="124216" cy="159545"/>
              <a:chOff x="107" y="228"/>
              <a:chExt cx="15" cy="36"/>
            </a:xfrm>
          </p:grpSpPr>
          <p:sp>
            <p:nvSpPr>
              <p:cNvPr id="253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2" name="TextBox 251"/>
            <p:cNvSpPr txBox="1"/>
            <p:nvPr/>
          </p:nvSpPr>
          <p:spPr>
            <a:xfrm>
              <a:off x="4639285" y="2309516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</p:grpSp>
      <p:grpSp>
        <p:nvGrpSpPr>
          <p:cNvPr id="75" name="Group 257"/>
          <p:cNvGrpSpPr/>
          <p:nvPr/>
        </p:nvGrpSpPr>
        <p:grpSpPr>
          <a:xfrm>
            <a:off x="4494677" y="5410200"/>
            <a:ext cx="325688" cy="345937"/>
            <a:chOff x="2961686" y="2209800"/>
            <a:chExt cx="325688" cy="345937"/>
          </a:xfrm>
        </p:grpSpPr>
        <p:grpSp>
          <p:nvGrpSpPr>
            <p:cNvPr id="76" name="Group 90"/>
            <p:cNvGrpSpPr>
              <a:grpSpLocks/>
            </p:cNvGrpSpPr>
            <p:nvPr/>
          </p:nvGrpSpPr>
          <p:grpSpPr bwMode="auto">
            <a:xfrm>
              <a:off x="2961686" y="2209794"/>
              <a:ext cx="124216" cy="159545"/>
              <a:chOff x="107" y="228"/>
              <a:chExt cx="15" cy="36"/>
            </a:xfrm>
          </p:grpSpPr>
          <p:sp>
            <p:nvSpPr>
              <p:cNvPr id="261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0" name="TextBox 259"/>
            <p:cNvSpPr txBox="1"/>
            <p:nvPr/>
          </p:nvSpPr>
          <p:spPr>
            <a:xfrm>
              <a:off x="3028970" y="230951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</a:p>
          </p:txBody>
        </p:sp>
      </p:grpSp>
      <p:grpSp>
        <p:nvGrpSpPr>
          <p:cNvPr id="83" name="Group 265"/>
          <p:cNvGrpSpPr/>
          <p:nvPr/>
        </p:nvGrpSpPr>
        <p:grpSpPr>
          <a:xfrm>
            <a:off x="4789952" y="5419725"/>
            <a:ext cx="322482" cy="345937"/>
            <a:chOff x="3359911" y="2209800"/>
            <a:chExt cx="322482" cy="345937"/>
          </a:xfrm>
        </p:grpSpPr>
        <p:grpSp>
          <p:nvGrpSpPr>
            <p:cNvPr id="84" name="Group 90"/>
            <p:cNvGrpSpPr>
              <a:grpSpLocks/>
            </p:cNvGrpSpPr>
            <p:nvPr/>
          </p:nvGrpSpPr>
          <p:grpSpPr bwMode="auto">
            <a:xfrm>
              <a:off x="3359911" y="2209794"/>
              <a:ext cx="124216" cy="159545"/>
              <a:chOff x="107" y="228"/>
              <a:chExt cx="15" cy="36"/>
            </a:xfrm>
          </p:grpSpPr>
          <p:sp>
            <p:nvSpPr>
              <p:cNvPr id="269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" name="TextBox 267"/>
            <p:cNvSpPr txBox="1"/>
            <p:nvPr/>
          </p:nvSpPr>
          <p:spPr>
            <a:xfrm>
              <a:off x="3427195" y="230951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</a:t>
              </a:r>
            </a:p>
          </p:txBody>
        </p:sp>
      </p:grpSp>
      <p:grpSp>
        <p:nvGrpSpPr>
          <p:cNvPr id="91" name="Group 273"/>
          <p:cNvGrpSpPr/>
          <p:nvPr/>
        </p:nvGrpSpPr>
        <p:grpSpPr>
          <a:xfrm>
            <a:off x="4485152" y="5686425"/>
            <a:ext cx="320880" cy="345937"/>
            <a:chOff x="3760275" y="2209800"/>
            <a:chExt cx="320880" cy="345937"/>
          </a:xfrm>
        </p:grpSpPr>
        <p:grpSp>
          <p:nvGrpSpPr>
            <p:cNvPr id="92" name="Group 90"/>
            <p:cNvGrpSpPr>
              <a:grpSpLocks/>
            </p:cNvGrpSpPr>
            <p:nvPr/>
          </p:nvGrpSpPr>
          <p:grpSpPr bwMode="auto">
            <a:xfrm>
              <a:off x="3760275" y="2209794"/>
              <a:ext cx="124216" cy="159545"/>
              <a:chOff x="107" y="228"/>
              <a:chExt cx="15" cy="36"/>
            </a:xfrm>
          </p:grpSpPr>
          <p:sp>
            <p:nvSpPr>
              <p:cNvPr id="277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" name="TextBox 275"/>
            <p:cNvSpPr txBox="1"/>
            <p:nvPr/>
          </p:nvSpPr>
          <p:spPr>
            <a:xfrm>
              <a:off x="3827559" y="230951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</a:t>
              </a:r>
            </a:p>
          </p:txBody>
        </p:sp>
      </p:grpSp>
      <p:grpSp>
        <p:nvGrpSpPr>
          <p:cNvPr id="93" name="Group 281"/>
          <p:cNvGrpSpPr/>
          <p:nvPr/>
        </p:nvGrpSpPr>
        <p:grpSpPr>
          <a:xfrm>
            <a:off x="4789952" y="5686425"/>
            <a:ext cx="330498" cy="345937"/>
            <a:chOff x="4179006" y="2209800"/>
            <a:chExt cx="330498" cy="345937"/>
          </a:xfrm>
        </p:grpSpPr>
        <p:grpSp>
          <p:nvGrpSpPr>
            <p:cNvPr id="94" name="Group 90"/>
            <p:cNvGrpSpPr>
              <a:grpSpLocks/>
            </p:cNvGrpSpPr>
            <p:nvPr/>
          </p:nvGrpSpPr>
          <p:grpSpPr bwMode="auto">
            <a:xfrm>
              <a:off x="4179006" y="2209794"/>
              <a:ext cx="124216" cy="159545"/>
              <a:chOff x="107" y="228"/>
              <a:chExt cx="15" cy="36"/>
            </a:xfrm>
          </p:grpSpPr>
          <p:sp>
            <p:nvSpPr>
              <p:cNvPr id="285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4" name="TextBox 283"/>
            <p:cNvSpPr txBox="1"/>
            <p:nvPr/>
          </p:nvSpPr>
          <p:spPr>
            <a:xfrm>
              <a:off x="4246290" y="2309516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</p:grpSp>
      <p:grpSp>
        <p:nvGrpSpPr>
          <p:cNvPr id="95" name="Group 289"/>
          <p:cNvGrpSpPr/>
          <p:nvPr/>
        </p:nvGrpSpPr>
        <p:grpSpPr>
          <a:xfrm>
            <a:off x="4494677" y="5953125"/>
            <a:ext cx="314468" cy="345937"/>
            <a:chOff x="4572001" y="2209800"/>
            <a:chExt cx="314468" cy="345937"/>
          </a:xfrm>
        </p:grpSpPr>
        <p:grpSp>
          <p:nvGrpSpPr>
            <p:cNvPr id="98" name="Group 90"/>
            <p:cNvGrpSpPr>
              <a:grpSpLocks/>
            </p:cNvGrpSpPr>
            <p:nvPr/>
          </p:nvGrpSpPr>
          <p:grpSpPr bwMode="auto">
            <a:xfrm>
              <a:off x="4572001" y="2209794"/>
              <a:ext cx="124216" cy="159545"/>
              <a:chOff x="107" y="228"/>
              <a:chExt cx="15" cy="36"/>
            </a:xfrm>
          </p:grpSpPr>
          <p:sp>
            <p:nvSpPr>
              <p:cNvPr id="293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2" name="TextBox 291"/>
            <p:cNvSpPr txBox="1"/>
            <p:nvPr/>
          </p:nvSpPr>
          <p:spPr>
            <a:xfrm>
              <a:off x="4639285" y="2309516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</p:grpSp>
      <p:grpSp>
        <p:nvGrpSpPr>
          <p:cNvPr id="99" name="Group 297"/>
          <p:cNvGrpSpPr/>
          <p:nvPr/>
        </p:nvGrpSpPr>
        <p:grpSpPr>
          <a:xfrm>
            <a:off x="4403427" y="1482863"/>
            <a:ext cx="325688" cy="345937"/>
            <a:chOff x="2961686" y="2209800"/>
            <a:chExt cx="325688" cy="345937"/>
          </a:xfrm>
        </p:grpSpPr>
        <p:grpSp>
          <p:nvGrpSpPr>
            <p:cNvPr id="106" name="Group 90"/>
            <p:cNvGrpSpPr>
              <a:grpSpLocks/>
            </p:cNvGrpSpPr>
            <p:nvPr/>
          </p:nvGrpSpPr>
          <p:grpSpPr bwMode="auto">
            <a:xfrm>
              <a:off x="2961686" y="2209794"/>
              <a:ext cx="124216" cy="159545"/>
              <a:chOff x="107" y="228"/>
              <a:chExt cx="15" cy="36"/>
            </a:xfrm>
          </p:grpSpPr>
          <p:sp>
            <p:nvSpPr>
              <p:cNvPr id="301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0" name="TextBox 299"/>
            <p:cNvSpPr txBox="1"/>
            <p:nvPr/>
          </p:nvSpPr>
          <p:spPr>
            <a:xfrm>
              <a:off x="3028970" y="230951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</a:p>
          </p:txBody>
        </p:sp>
      </p:grpSp>
      <p:grpSp>
        <p:nvGrpSpPr>
          <p:cNvPr id="107" name="Group 305"/>
          <p:cNvGrpSpPr/>
          <p:nvPr/>
        </p:nvGrpSpPr>
        <p:grpSpPr>
          <a:xfrm>
            <a:off x="4698702" y="1492388"/>
            <a:ext cx="322482" cy="345937"/>
            <a:chOff x="3359911" y="2209800"/>
            <a:chExt cx="322482" cy="345937"/>
          </a:xfrm>
        </p:grpSpPr>
        <p:grpSp>
          <p:nvGrpSpPr>
            <p:cNvPr id="114" name="Group 90"/>
            <p:cNvGrpSpPr>
              <a:grpSpLocks/>
            </p:cNvGrpSpPr>
            <p:nvPr/>
          </p:nvGrpSpPr>
          <p:grpSpPr bwMode="auto">
            <a:xfrm>
              <a:off x="3359911" y="2209794"/>
              <a:ext cx="124216" cy="159545"/>
              <a:chOff x="107" y="228"/>
              <a:chExt cx="15" cy="36"/>
            </a:xfrm>
          </p:grpSpPr>
          <p:sp>
            <p:nvSpPr>
              <p:cNvPr id="309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" name="TextBox 307"/>
            <p:cNvSpPr txBox="1"/>
            <p:nvPr/>
          </p:nvSpPr>
          <p:spPr>
            <a:xfrm>
              <a:off x="3427195" y="230951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</a:t>
              </a:r>
            </a:p>
          </p:txBody>
        </p:sp>
      </p:grpSp>
      <p:grpSp>
        <p:nvGrpSpPr>
          <p:cNvPr id="115" name="Group 313"/>
          <p:cNvGrpSpPr/>
          <p:nvPr/>
        </p:nvGrpSpPr>
        <p:grpSpPr>
          <a:xfrm>
            <a:off x="4393902" y="1759088"/>
            <a:ext cx="320880" cy="345937"/>
            <a:chOff x="3760275" y="2209800"/>
            <a:chExt cx="320880" cy="345937"/>
          </a:xfrm>
        </p:grpSpPr>
        <p:grpSp>
          <p:nvGrpSpPr>
            <p:cNvPr id="122" name="Group 90"/>
            <p:cNvGrpSpPr>
              <a:grpSpLocks/>
            </p:cNvGrpSpPr>
            <p:nvPr/>
          </p:nvGrpSpPr>
          <p:grpSpPr bwMode="auto">
            <a:xfrm>
              <a:off x="3760275" y="2209794"/>
              <a:ext cx="124216" cy="159545"/>
              <a:chOff x="107" y="228"/>
              <a:chExt cx="15" cy="36"/>
            </a:xfrm>
          </p:grpSpPr>
          <p:sp>
            <p:nvSpPr>
              <p:cNvPr id="317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3827559" y="230951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</a:t>
              </a:r>
            </a:p>
          </p:txBody>
        </p:sp>
      </p:grpSp>
      <p:grpSp>
        <p:nvGrpSpPr>
          <p:cNvPr id="123" name="Group 321"/>
          <p:cNvGrpSpPr/>
          <p:nvPr/>
        </p:nvGrpSpPr>
        <p:grpSpPr>
          <a:xfrm>
            <a:off x="4724400" y="1759088"/>
            <a:ext cx="330498" cy="345937"/>
            <a:chOff x="4179006" y="2209800"/>
            <a:chExt cx="330498" cy="345937"/>
          </a:xfrm>
        </p:grpSpPr>
        <p:grpSp>
          <p:nvGrpSpPr>
            <p:cNvPr id="130" name="Group 90"/>
            <p:cNvGrpSpPr>
              <a:grpSpLocks/>
            </p:cNvGrpSpPr>
            <p:nvPr/>
          </p:nvGrpSpPr>
          <p:grpSpPr bwMode="auto">
            <a:xfrm>
              <a:off x="4179006" y="2209794"/>
              <a:ext cx="124216" cy="159545"/>
              <a:chOff x="107" y="228"/>
              <a:chExt cx="15" cy="36"/>
            </a:xfrm>
          </p:grpSpPr>
          <p:sp>
            <p:nvSpPr>
              <p:cNvPr id="325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4" name="TextBox 323"/>
            <p:cNvSpPr txBox="1"/>
            <p:nvPr/>
          </p:nvSpPr>
          <p:spPr>
            <a:xfrm>
              <a:off x="4246290" y="2309516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</p:grpSp>
      <p:grpSp>
        <p:nvGrpSpPr>
          <p:cNvPr id="131" name="Group 329"/>
          <p:cNvGrpSpPr/>
          <p:nvPr/>
        </p:nvGrpSpPr>
        <p:grpSpPr>
          <a:xfrm>
            <a:off x="4403427" y="2025788"/>
            <a:ext cx="314468" cy="345937"/>
            <a:chOff x="4572001" y="2209800"/>
            <a:chExt cx="314468" cy="345937"/>
          </a:xfrm>
        </p:grpSpPr>
        <p:grpSp>
          <p:nvGrpSpPr>
            <p:cNvPr id="138" name="Group 90"/>
            <p:cNvGrpSpPr>
              <a:grpSpLocks/>
            </p:cNvGrpSpPr>
            <p:nvPr/>
          </p:nvGrpSpPr>
          <p:grpSpPr bwMode="auto">
            <a:xfrm>
              <a:off x="4572001" y="2209794"/>
              <a:ext cx="124216" cy="159545"/>
              <a:chOff x="107" y="228"/>
              <a:chExt cx="15" cy="36"/>
            </a:xfrm>
          </p:grpSpPr>
          <p:sp>
            <p:nvSpPr>
              <p:cNvPr id="333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2" name="TextBox 331"/>
            <p:cNvSpPr txBox="1"/>
            <p:nvPr/>
          </p:nvSpPr>
          <p:spPr>
            <a:xfrm>
              <a:off x="4639285" y="2309516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</p:grpSp>
      <p:pic>
        <p:nvPicPr>
          <p:cNvPr id="338" name="Picture 3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9550" y="5476875"/>
            <a:ext cx="2004250" cy="112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0" name="Picture 3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7825" y="1570548"/>
            <a:ext cx="2004250" cy="112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1" name="Rectangle 340"/>
          <p:cNvSpPr/>
          <p:nvPr/>
        </p:nvSpPr>
        <p:spPr>
          <a:xfrm>
            <a:off x="5105400" y="1570548"/>
            <a:ext cx="3810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676275" y="2667000"/>
            <a:ext cx="3810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676275" y="4038600"/>
            <a:ext cx="3810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676275" y="5486400"/>
            <a:ext cx="3810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/>
          <p:cNvSpPr txBox="1"/>
          <p:nvPr/>
        </p:nvSpPr>
        <p:spPr>
          <a:xfrm>
            <a:off x="4741355" y="4592955"/>
            <a:ext cx="120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$20,000</a:t>
            </a:r>
          </a:p>
          <a:p>
            <a:r>
              <a:rPr lang="en-US" dirty="0">
                <a:solidFill>
                  <a:srgbClr val="C00000"/>
                </a:solidFill>
              </a:rPr>
              <a:t>18.1 QALYs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295779" y="2000250"/>
            <a:ext cx="120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$18,000</a:t>
            </a:r>
          </a:p>
          <a:p>
            <a:r>
              <a:rPr lang="en-US" dirty="0">
                <a:solidFill>
                  <a:srgbClr val="FF0000"/>
                </a:solidFill>
              </a:rPr>
              <a:t>17.6 QALYs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295275" y="3143250"/>
            <a:ext cx="120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$21,000</a:t>
            </a:r>
          </a:p>
          <a:p>
            <a:r>
              <a:rPr lang="en-US" dirty="0">
                <a:solidFill>
                  <a:srgbClr val="0070C0"/>
                </a:solidFill>
              </a:rPr>
              <a:t>17.7 QALYs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304800" y="4514850"/>
            <a:ext cx="120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$19,000</a:t>
            </a:r>
          </a:p>
          <a:p>
            <a:r>
              <a:rPr lang="en-US" dirty="0">
                <a:solidFill>
                  <a:srgbClr val="FFC000"/>
                </a:solidFill>
              </a:rPr>
              <a:t>17.4 QALYs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295779" y="5943600"/>
            <a:ext cx="120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$16,000</a:t>
            </a:r>
          </a:p>
          <a:p>
            <a:r>
              <a:rPr lang="en-US" dirty="0">
                <a:solidFill>
                  <a:srgbClr val="92D050"/>
                </a:solidFill>
              </a:rPr>
              <a:t>17.1 QALYs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4815650" y="5953125"/>
            <a:ext cx="120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$25,000</a:t>
            </a:r>
          </a:p>
          <a:p>
            <a:r>
              <a:rPr lang="en-US" dirty="0">
                <a:solidFill>
                  <a:srgbClr val="7030A0"/>
                </a:solidFill>
              </a:rPr>
              <a:t>18.4 QALYs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4724400" y="2038350"/>
            <a:ext cx="120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$22,000</a:t>
            </a:r>
          </a:p>
          <a:p>
            <a:r>
              <a:rPr lang="en-US" dirty="0">
                <a:solidFill>
                  <a:srgbClr val="002060"/>
                </a:solidFill>
              </a:rPr>
              <a:t>17.5 QALYs</a:t>
            </a:r>
          </a:p>
        </p:txBody>
      </p:sp>
      <p:grpSp>
        <p:nvGrpSpPr>
          <p:cNvPr id="139" name="Group 297"/>
          <p:cNvGrpSpPr/>
          <p:nvPr/>
        </p:nvGrpSpPr>
        <p:grpSpPr>
          <a:xfrm>
            <a:off x="4410075" y="2803028"/>
            <a:ext cx="325688" cy="345937"/>
            <a:chOff x="2961686" y="2209800"/>
            <a:chExt cx="325688" cy="345937"/>
          </a:xfrm>
        </p:grpSpPr>
        <p:grpSp>
          <p:nvGrpSpPr>
            <p:cNvPr id="146" name="Group 90"/>
            <p:cNvGrpSpPr>
              <a:grpSpLocks/>
            </p:cNvGrpSpPr>
            <p:nvPr/>
          </p:nvGrpSpPr>
          <p:grpSpPr bwMode="auto">
            <a:xfrm>
              <a:off x="2961686" y="2209794"/>
              <a:ext cx="124216" cy="159545"/>
              <a:chOff x="107" y="228"/>
              <a:chExt cx="15" cy="36"/>
            </a:xfrm>
          </p:grpSpPr>
          <p:sp>
            <p:nvSpPr>
              <p:cNvPr id="355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" name="TextBox 353"/>
            <p:cNvSpPr txBox="1"/>
            <p:nvPr/>
          </p:nvSpPr>
          <p:spPr>
            <a:xfrm>
              <a:off x="3028970" y="230951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</a:p>
          </p:txBody>
        </p:sp>
      </p:grpSp>
      <p:grpSp>
        <p:nvGrpSpPr>
          <p:cNvPr id="147" name="Group 305"/>
          <p:cNvGrpSpPr/>
          <p:nvPr/>
        </p:nvGrpSpPr>
        <p:grpSpPr>
          <a:xfrm>
            <a:off x="4705350" y="2812553"/>
            <a:ext cx="322482" cy="345937"/>
            <a:chOff x="3359911" y="2209800"/>
            <a:chExt cx="322482" cy="345937"/>
          </a:xfrm>
        </p:grpSpPr>
        <p:grpSp>
          <p:nvGrpSpPr>
            <p:cNvPr id="154" name="Group 90"/>
            <p:cNvGrpSpPr>
              <a:grpSpLocks/>
            </p:cNvGrpSpPr>
            <p:nvPr/>
          </p:nvGrpSpPr>
          <p:grpSpPr bwMode="auto">
            <a:xfrm>
              <a:off x="3359911" y="2209794"/>
              <a:ext cx="124216" cy="159545"/>
              <a:chOff x="107" y="228"/>
              <a:chExt cx="15" cy="36"/>
            </a:xfrm>
          </p:grpSpPr>
          <p:sp>
            <p:nvSpPr>
              <p:cNvPr id="363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2" name="TextBox 361"/>
            <p:cNvSpPr txBox="1"/>
            <p:nvPr/>
          </p:nvSpPr>
          <p:spPr>
            <a:xfrm>
              <a:off x="3427195" y="230951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</a:t>
              </a:r>
            </a:p>
          </p:txBody>
        </p:sp>
      </p:grpSp>
      <p:grpSp>
        <p:nvGrpSpPr>
          <p:cNvPr id="155" name="Group 313"/>
          <p:cNvGrpSpPr/>
          <p:nvPr/>
        </p:nvGrpSpPr>
        <p:grpSpPr>
          <a:xfrm>
            <a:off x="4400550" y="3079253"/>
            <a:ext cx="320880" cy="345937"/>
            <a:chOff x="3760275" y="2209800"/>
            <a:chExt cx="320880" cy="345937"/>
          </a:xfrm>
        </p:grpSpPr>
        <p:grpSp>
          <p:nvGrpSpPr>
            <p:cNvPr id="162" name="Group 90"/>
            <p:cNvGrpSpPr>
              <a:grpSpLocks/>
            </p:cNvGrpSpPr>
            <p:nvPr/>
          </p:nvGrpSpPr>
          <p:grpSpPr bwMode="auto">
            <a:xfrm>
              <a:off x="3760275" y="2209794"/>
              <a:ext cx="124216" cy="159545"/>
              <a:chOff x="107" y="228"/>
              <a:chExt cx="15" cy="36"/>
            </a:xfrm>
          </p:grpSpPr>
          <p:sp>
            <p:nvSpPr>
              <p:cNvPr id="371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" name="TextBox 369"/>
            <p:cNvSpPr txBox="1"/>
            <p:nvPr/>
          </p:nvSpPr>
          <p:spPr>
            <a:xfrm>
              <a:off x="3827559" y="230951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</a:t>
              </a:r>
            </a:p>
          </p:txBody>
        </p:sp>
      </p:grpSp>
      <p:grpSp>
        <p:nvGrpSpPr>
          <p:cNvPr id="163" name="Group 321"/>
          <p:cNvGrpSpPr/>
          <p:nvPr/>
        </p:nvGrpSpPr>
        <p:grpSpPr>
          <a:xfrm>
            <a:off x="4731048" y="3079253"/>
            <a:ext cx="330498" cy="345937"/>
            <a:chOff x="4179006" y="2209800"/>
            <a:chExt cx="330498" cy="345937"/>
          </a:xfrm>
        </p:grpSpPr>
        <p:grpSp>
          <p:nvGrpSpPr>
            <p:cNvPr id="170" name="Group 90"/>
            <p:cNvGrpSpPr>
              <a:grpSpLocks/>
            </p:cNvGrpSpPr>
            <p:nvPr/>
          </p:nvGrpSpPr>
          <p:grpSpPr bwMode="auto">
            <a:xfrm>
              <a:off x="4179006" y="2209794"/>
              <a:ext cx="124216" cy="159545"/>
              <a:chOff x="107" y="228"/>
              <a:chExt cx="15" cy="36"/>
            </a:xfrm>
          </p:grpSpPr>
          <p:sp>
            <p:nvSpPr>
              <p:cNvPr id="379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8" name="TextBox 377"/>
            <p:cNvSpPr txBox="1"/>
            <p:nvPr/>
          </p:nvSpPr>
          <p:spPr>
            <a:xfrm>
              <a:off x="4246290" y="2309516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</p:grpSp>
      <p:grpSp>
        <p:nvGrpSpPr>
          <p:cNvPr id="171" name="Group 329"/>
          <p:cNvGrpSpPr/>
          <p:nvPr/>
        </p:nvGrpSpPr>
        <p:grpSpPr>
          <a:xfrm>
            <a:off x="4410075" y="3345953"/>
            <a:ext cx="314468" cy="345937"/>
            <a:chOff x="4572001" y="2209800"/>
            <a:chExt cx="314468" cy="345937"/>
          </a:xfrm>
        </p:grpSpPr>
        <p:grpSp>
          <p:nvGrpSpPr>
            <p:cNvPr id="178" name="Group 90"/>
            <p:cNvGrpSpPr>
              <a:grpSpLocks/>
            </p:cNvGrpSpPr>
            <p:nvPr/>
          </p:nvGrpSpPr>
          <p:grpSpPr bwMode="auto">
            <a:xfrm>
              <a:off x="4572001" y="2209794"/>
              <a:ext cx="124216" cy="159545"/>
              <a:chOff x="107" y="228"/>
              <a:chExt cx="15" cy="36"/>
            </a:xfrm>
          </p:grpSpPr>
          <p:sp>
            <p:nvSpPr>
              <p:cNvPr id="387" name="Oval 91"/>
              <p:cNvSpPr>
                <a:spLocks noChangeArrowheads="1"/>
              </p:cNvSpPr>
              <p:nvPr/>
            </p:nvSpPr>
            <p:spPr bwMode="auto">
              <a:xfrm>
                <a:off x="110" y="22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92"/>
              <p:cNvSpPr>
                <a:spLocks noChangeShapeType="1"/>
              </p:cNvSpPr>
              <p:nvPr/>
            </p:nvSpPr>
            <p:spPr bwMode="auto">
              <a:xfrm>
                <a:off x="114" y="239"/>
                <a:ext cx="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Line 93"/>
              <p:cNvSpPr>
                <a:spLocks noChangeShapeType="1"/>
              </p:cNvSpPr>
              <p:nvPr/>
            </p:nvSpPr>
            <p:spPr bwMode="auto">
              <a:xfrm flipH="1">
                <a:off x="108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94"/>
              <p:cNvSpPr>
                <a:spLocks noChangeShapeType="1"/>
              </p:cNvSpPr>
              <p:nvPr/>
            </p:nvSpPr>
            <p:spPr bwMode="auto">
              <a:xfrm>
                <a:off x="114" y="255"/>
                <a:ext cx="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95"/>
              <p:cNvSpPr>
                <a:spLocks noChangeShapeType="1"/>
              </p:cNvSpPr>
              <p:nvPr/>
            </p:nvSpPr>
            <p:spPr bwMode="auto">
              <a:xfrm>
                <a:off x="107" y="247"/>
                <a:ext cx="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6" name="TextBox 385"/>
            <p:cNvSpPr txBox="1"/>
            <p:nvPr/>
          </p:nvSpPr>
          <p:spPr>
            <a:xfrm>
              <a:off x="4639285" y="2309516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</p:grpSp>
      <p:pic>
        <p:nvPicPr>
          <p:cNvPr id="392" name="Picture 39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4473" y="2890713"/>
            <a:ext cx="2004250" cy="112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3" name="Rectangle 392"/>
          <p:cNvSpPr/>
          <p:nvPr/>
        </p:nvSpPr>
        <p:spPr>
          <a:xfrm>
            <a:off x="5112048" y="2890713"/>
            <a:ext cx="3810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TextBox 421"/>
          <p:cNvSpPr txBox="1"/>
          <p:nvPr/>
        </p:nvSpPr>
        <p:spPr>
          <a:xfrm>
            <a:off x="4724400" y="3358515"/>
            <a:ext cx="120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$26,000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16.9 QALYs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5150930" y="4116705"/>
            <a:ext cx="3810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685800" y="1524000"/>
            <a:ext cx="3810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85800" y="2667000"/>
            <a:ext cx="3810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685800" y="4038600"/>
            <a:ext cx="3810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5196650" y="5467350"/>
            <a:ext cx="3810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5105400" y="1571625"/>
            <a:ext cx="3810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We can use models to see what health and cost outcomes would look like under different policies…</a:t>
            </a:r>
          </a:p>
        </p:txBody>
      </p:sp>
      <p:sp>
        <p:nvSpPr>
          <p:cNvPr id="352" name="Slide Number Placeholder 1">
            <a:extLst>
              <a:ext uri="{FF2B5EF4-FFF2-40B4-BE49-F238E27FC236}">
                <a16:creationId xmlns:a16="http://schemas.microsoft.com/office/drawing/2014/main" id="{3560DBC8-C78C-9641-9207-7028D4B0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43CBE54-6AAC-4B9A-BF1D-6ABF62D8DEBD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6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62"/>
    </mc:Choice>
    <mc:Fallback xmlns="">
      <p:transition spd="slow" advTm="19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3.7037E-6 C 0.01424 -0.00486 0.03108 0.00625 0.04271 0.01667 C 0.0434 0.01806 0.04393 0.01944 0.04479 0.02083 C 0.04566 0.02245 0.04705 0.02338 0.04792 0.025 C 0.05087 0.03056 0.05243 0.03727 0.05521 0.04306 C 0.05643 0.0456 0.05938 0.04491 0.06146 0.04583 C 0.07379 0.05139 0.07587 0.05023 0.09271 0.05139 C 0.10261 0.05463 0.11285 0.05394 0.12292 0.05556 C 0.12413 0.06551 0.12518 0.07292 0.12604 0.08333 C 0.12639 0.0875 0.1257 0.09213 0.12709 0.09583 C 0.12778 0.09745 0.12986 0.09699 0.13125 0.09722 C 0.14566 0.10046 0.13438 0.09676 0.14375 0.1 C 0.18594 0.09792 0.1684 0.08588 0.17396 0.13194 C 0.17413 0.13287 0.1842 0.13588 0.18854 0.13611 C 0.20174 0.13681 0.21493 0.13704 0.22813 0.1375 C 0.22847 0.14907 0.22795 0.16088 0.22917 0.17222 C 0.22986 0.1787 0.23924 0.17292 0.24167 0.17222 C 0.24514 0.17106 0.25209 0.16944 0.25209 0.16944 C 0.26181 0.17014 0.2757 0.16921 0.28542 0.17361 C 0.28959 0.17917 0.29601 0.18611 0.30209 0.18611 " pathEditMode="relative" ptsTypes="fffffffffffffffffff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2534 -0.00833 0.02326 -0.00949 0.04756 -0.00648 C 0.05156 -0.00301 0.05399 0.00092 0.0559 0.00671 C 0.05781 0.01227 0.05677 0.01898 0.06163 0.02129 C 0.08246 0.0206 0.10416 0.01759 0.125 0.02014 C 0.13211 0.02338 0.13055 0.03032 0.12829 0.03889 C 0.12864 0.04491 0.12829 0.05092 0.12916 0.05671 C 0.12951 0.05856 0.13298 0.06134 0.1342 0.06227 C 0.14236 0.06967 0.13281 0.06435 0.1559 0.06574 C 0.17152 0.06504 0.18854 0.07222 0.1776 0.05231 C 0.17656 0.04815 0.17604 0.04491 0.17413 0.0412 C 0.1901 0.03403 0.17309 0.0412 0.2184 0.0412 C 0.22777 0.0412 0.2467 0.04004 0.2467 0.04004 " pathEditMode="relative" ptsTypes="ffffffffffffA">
                                      <p:cBhvr>
                                        <p:cTn id="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C 0.01006 -0.00278 0.0151 -0.00463 0.02604 -0.00556 C 0.03715 -0.00926 0.04149 -0.00787 0.0552 -0.00695 C 0.06371 0.00069 0.0651 0.00972 0.07187 0.01666 C 0.07795 0.02291 0.0776 0.02199 0.08437 0.025 C 0.08645 0.02592 0.09062 0.02777 0.09062 0.02777 C 0.11302 0.02662 0.12899 0.01481 0.12083 0.04722 C 0.12118 0.0537 0.11753 0.06388 0.12187 0.06666 C 0.13038 0.07199 0.14062 0.06504 0.15 0.06527 C 0.15659 0.0655 0.16319 0.06713 0.16979 0.06805 C 0.17152 0.13263 0.16631 0.10995 0.22812 0.10833 C 0.23246 0.09976 0.22916 0.10856 0.22916 0.1 C 0.22916 0.05717 0.24236 0.08449 0.2927 0.08333 C 0.29479 0.0824 0.29687 0.08148 0.29895 0.08055 C 0.30034 0.07986 0.30208 0.07638 0.30208 0.07638 " pathEditMode="relative" ptsTypes="ffffffffffffff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6.2963E-6 C 0.00624 -0.00208 0.01232 -0.00393 0.01874 -0.00555 C 0.03506 -0.00509 0.05138 -0.00578 0.0677 -0.00416 C 0.06892 -0.00393 0.07239 0.00278 0.07291 0.00417 C 0.07551 0.01204 0.07638 0.0257 0.08437 0.02778 C 0.10156 0.03241 0.1118 0.03241 0.13229 0.03334 C 0.13194 0.03519 0.13142 0.03704 0.13124 0.0389 C 0.13072 0.0426 0.13072 0.0463 0.1302 0.05001 C 0.12968 0.05278 0.12812 0.05834 0.12812 0.05834 C 0.12847 0.06204 0.1276 0.06644 0.12916 0.06945 C 0.13038 0.07177 0.13315 0.07223 0.13541 0.07223 C 0.14617 0.07269 0.15694 0.07315 0.1677 0.07362 C 0.17048 0.07408 0.17378 0.07292 0.17604 0.07501 C 0.17777 0.07663 0.17812 0.08334 0.17812 0.08334 C 0.17864 0.0926 0.17638 0.10348 0.1802 0.11112 C 0.18159 0.1139 0.18506 0.11297 0.18749 0.1139 C 0.20104 0.11343 0.21458 0.11251 0.22812 0.11251 C 0.2302 0.11251 0.2335 0.11135 0.23437 0.1139 C 0.23645 0.12038 0.23472 0.15927 0.23958 0.15973 C 0.26076 0.16158 0.28194 0.16065 0.30312 0.16112 C 0.3052 0.16204 0.30729 0.16297 0.30937 0.1639 C 0.31041 0.16436 0.31249 0.16528 0.31249 0.16528 C 0.31527 0.16482 0.32083 0.1639 0.32083 0.1639 " pathEditMode="relative" ptsTypes="ffffffffffffffffffffff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5185E-6 C 0.01216 0.00046 0.02431 0.00046 0.03646 0.00139 C 0.04132 0.00162 0.04584 0.00602 0.05105 0.00695 C 0.07379 0.02222 0.08264 0.01713 0.11563 0.01806 C 0.1191 0.01968 0.11927 0.01875 0.12084 0.02361 C 0.1217 0.02639 0.12292 0.03195 0.12292 0.03195 C 0.12223 0.04398 0.11667 0.06296 0.12813 0.06806 C 0.13542 0.06759 0.14271 0.06783 0.15 0.06667 C 0.15226 0.06644 0.15625 0.06389 0.15625 0.06389 C 0.17552 0.06528 0.17761 0.05926 0.17292 0.07778 C 0.17257 0.08102 0.1717 0.08426 0.17188 0.0875 C 0.17309 0.12269 0.17344 0.10833 0.20625 0.10695 C 0.21424 0.10602 0.22032 0.10417 0.22813 0.10278 C 0.23056 0.09306 0.23091 0.09722 0.22917 0.09028 C 0.2316 0.07708 0.25 0.08241 0.2573 0.08195 C 0.27118 0.0757 0.29236 0.07778 0.30834 0.07778 " pathEditMode="relative" ptsTypes="fffffffffffffff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C 0.0033 -0.0088 0.00885 -0.00972 0.01563 -0.0125 C 0.02378 -0.01574 0.03073 -0.0206 0.03958 -0.02222 C 0.04844 -0.02616 0.04358 -0.02546 0.05417 -0.02361 C 0.05833 -0.01945 0.06163 -0.0169 0.06649 -0.01528 C 0.06892 -0.0132 0.07031 -0.01019 0.07292 -0.00833 C 0.07483 -0.00695 0.07708 -0.00648 0.07917 -0.00556 C 0.08021 -0.00509 0.08229 -0.00417 0.08229 -0.00417 C 0.09236 -0.00463 0.10226 -0.00556 0.11233 -0.00556 C 0.11701 -0.00556 0.12344 -0.00926 0.12604 -0.00417 C 0.13108 0.00671 0.12431 0.02292 0.13021 0.03472 C 0.19097 0.03264 0.16389 0.04907 0.17604 0.025 C 0.17726 0.01875 0.17326 0.00648 0.17813 0.00555 C 0.18507 0.00417 0.23038 0.00417 0.25503 0.00417 " pathEditMode="relative" ptsTypes="fffffffffffff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8.51852E-6 C 0.02638 -0.0088 0.05243 -0.00533 0.07708 0.00555 C 0.07777 0.00856 0.08298 0.02175 0.08437 0.02222 C 0.09565 0.02592 0.10833 0.02661 0.11979 0.02777 C 0.13211 0.03333 0.11944 0.05601 0.12604 0.06921 C 0.13472 0.06898 0.1434 0.06782 0.15208 0.06782 C 0.15833 0.06828 0.16718 0.06411 0.17083 0.07083 C 0.18611 0.09861 0.16197 0.10115 0.17812 0.10833 C 0.19461 0.1074 0.2092 0.10578 0.225 0.11111 C 0.22708 0.12199 0.22274 0.13472 0.22708 0.14444 C 0.22934 0.14907 0.23541 0.14536 0.23958 0.14583 C 0.25399 0.15347 0.2743 0.15694 0.28958 0.15833 C 0.29618 0.16111 0.2993 0.15578 0.3052 0.15416 C 0.30694 0.15347 0.30868 0.15347 0.31041 0.15277 C 0.3125 0.15208 0.31666 0.14976 0.31666 0.14976 " pathEditMode="relative" ptsTypes="ffffffffffffffA">
                                      <p:cBhvr>
                                        <p:cTn id="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03704E-6 C 0.02639 -0.0176 0.05938 -0.00788 0.0875 0.00138 C 0.09288 0.00624 0.10017 0.01851 0.10521 0.02083 C 0.11406 0.02476 0.12309 0.02476 0.13229 0.02638 C 0.13316 0.03448 0.13472 0.04189 0.13542 0.04999 C 0.13594 0.05578 0.13455 0.06434 0.13854 0.06666 C 0.15191 0.07453 0.16771 0.06897 0.18229 0.06944 C 0.18299 0.0824 0.18368 0.08865 0.18646 0.09999 C 0.18767 0.10462 0.19167 0.11249 0.19167 0.11249 C 0.20243 0.11203 0.21319 0.1118 0.22396 0.1111 C 0.23837 0.11018 0.23611 0.11527 0.23854 0.10555 C 0.23924 0.0986 0.23663 0.08911 0.24063 0.08471 C 0.24514 0.07962 0.25243 0.08402 0.25833 0.08333 C 0.26007 0.08309 0.26181 0.08217 0.26354 0.08194 C 0.26771 0.08124 0.27188 0.08101 0.27604 0.08055 C 0.28038 0.07939 0.28524 0.07661 0.28958 0.07638 C 0.30035 0.07569 0.32188 0.07499 0.32188 0.07499 " pathEditMode="relative" ptsTypes="ffffffffffffffffA">
                                      <p:cBhvr>
                                        <p:cTn id="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C 0.04601 0.00162 0.03524 -0.01459 0.04167 0.01111 C 0.04202 0.01944 0.04219 0.02778 0.04271 0.03611 C 0.04427 0.05903 0.08785 0.05393 0.09063 0.05416 C 0.08941 0.05879 0.08872 0.06342 0.0875 0.06805 C 0.08785 0.07361 0.08715 0.0794 0.08854 0.08472 C 0.08976 0.08935 0.09896 0.09028 0.09896 0.09028 C 0.11424 0.08981 0.12969 0.09166 0.14479 0.08889 C 0.14896 0.08819 0.13959 0.07361 0.13959 0.07361 C 0.13993 0.07222 0.13959 0.06991 0.14063 0.06944 C 0.14601 0.06666 0.16649 0.06551 0.16979 0.06528 C 0.18177 0.06203 0.1941 0.06088 0.20625 0.05972 C 0.21441 0.05602 0.21024 0.05694 0.21875 0.05694 " pathEditMode="relative" ptsTypes="ffffffffffff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C 0.02222 -0.00579 0.02552 -0.00903 0.05 -0.00348 C 0.05243 -0.00301 0.0559 0.00208 0.0559 0.00208 C 0.06076 0.0162 0.05399 -0.00209 0.06007 0.00995 C 0.06285 0.01527 0.05851 0.0155 0.06493 0.01782 C 0.07587 0.02662 0.0776 0.02453 0.0941 0.02546 C 0.09462 0.02662 0.09566 0.02754 0.09583 0.02893 C 0.1 0.08101 0.08542 0.06087 0.1467 0.06226 C 0.14878 0.05601 0.14757 0.05185 0.14583 0.0456 C 0.14792 0.03773 0.14618 0.03773 0.1533 0.03773 C 0.18021 0.03773 0.20729 0.03842 0.2342 0.03888 C 0.23281 0.03935 0.23142 0.03981 0.23003 0.04004 C 0.22726 0.0405 0.22448 0.04027 0.2217 0.04097 C 0.21997 0.04143 0.21667 0.04328 0.21667 0.04328 C 0.21528 0.04282 0.21372 0.04305 0.2125 0.04212 C 0.21146 0.04143 0.21007 0.03888 0.21007 0.03888 " pathEditMode="relative" ptsTypes="fffffffffffffffA">
                                      <p:cBhvr>
                                        <p:cTn id="25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C 0.01858 0.00069 0.03907 -0.00116 0.0573 0.00694 C 0.05834 0.00833 0.0592 0.00995 0.06042 0.01111 C 0.06164 0.01227 0.06337 0.0125 0.06459 0.01389 C 0.07118 0.02106 0.07414 0.03264 0.08334 0.03472 C 0.08611 0.03542 0.08889 0.03565 0.09167 0.03611 C 0.09063 0.0456 0.08959 0.05394 0.08959 0.06389 C 0.08959 0.0662 0.08924 0.06921 0.09063 0.07083 C 0.09306 0.07361 0.09705 0.07222 0.1 0.07361 C 0.11355 0.07315 0.12709 0.07407 0.14063 0.07222 C 0.14236 0.07199 0.14098 0.06505 0.14271 0.05694 C 0.14375 0.05208 0.14861 0.04884 0.15209 0.04861 C 0.17118 0.04769 0.19028 0.04769 0.20938 0.04722 C 0.21615 0.04583 0.21407 0.04792 0.21667 0.04444 " pathEditMode="relative" ptsTypes="fffffffffffff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C 0.00347 -0.00092 0.00712 -0.00139 0.01042 -0.00278 C 0.01146 -0.00324 0.0125 -0.00393 0.01354 -0.00416 C 0.01701 -0.00532 0.02396 -0.00694 0.02396 -0.00694 C 0.03715 -0.00602 0.05035 -0.00625 0.06354 -0.00416 C 0.06701 -0.0037 0.0658 0.00463 0.06771 0.00834 C 0.06892 0.01088 0.07361 0.02269 0.07604 0.025 C 0.08507 0.0331 0.09063 0.02963 0.10417 0.03056 C 0.10208 0.03866 0.09913 0.0456 0.09792 0.05417 C 0.10104 0.0713 0.13212 0.06644 0.1375 0.06667 C 0.1592 0.07384 0.13038 0.06042 0.14688 0.10278 C 0.14878 0.10764 0.15521 0.10371 0.15938 0.10417 C 0.17431 0.10926 0.18993 0.10486 0.20521 0.10834 C 0.20851 0.11482 0.2066 0.1206 0.20521 0.12778 C 0.20694 0.1419 0.21285 0.14051 0.22292 0.14167 C 0.23802 0.14352 0.24306 0.14352 0.26042 0.14445 C 0.27153 0.14931 0.28351 0.14653 0.29479 0.14584 C 0.29809 0.14144 0.29792 0.14352 0.29792 0.14028 " pathEditMode="relative" ptsTypes="fffffffffffffffffA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C 0.00903 -0.00394 0.01771 -0.0044 0.02708 -0.00556 C 0.03299 -0.00857 0.03872 -0.00949 0.04479 -0.01111 C 0.06181 -0.00996 0.06979 -0.01111 0.08125 0.00416 C 0.08438 0.0169 0.08854 0.02801 0.08958 0.04166 C 0.09045 0.05301 0.08837 0.06273 0.09583 0.06944 C 0.10104 0.07407 0.11649 0.07315 0.11979 0.07361 C 0.12604 0.0743 0.13229 0.07546 0.13854 0.07639 C 0.14757 0.07245 0.14115 0.05602 0.14375 0.04583 C 0.14444 0.04305 0.14774 0.04305 0.15 0.04305 C 0.17396 0.04305 0.19792 0.04305 0.22188 0.04305 " pathEditMode="relative" ptsTypes="ffffffffffA">
                                      <p:cBhvr>
                                        <p:cTn id="3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C 0.00729 -0.00232 0.01441 -0.00417 0.02188 -0.00556 C 0.03628 -0.00417 0.05556 0.00208 0.06979 0.00833 C 0.07465 0.00787 0.07951 0.0081 0.08438 0.00694 C 0.09097 0.00532 0.08941 -0.01088 0.09375 -0.01667 C 0.09896 -0.02361 0.11128 -0.02292 0.11753 -0.02361 C 0.13108 -0.02801 0.14444 -0.02639 0.15833 -0.02639 " pathEditMode="relative" ptsTypes="ffffffA">
                                      <p:cBhvr>
                                        <p:cTn id="3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C 0.01493 0.00047 0.02986 0.00023 0.04479 0.00139 C 0.05313 0.00209 0.06181 0.01134 0.06875 0.01667 C 0.07656 0.02269 0.0849 0.02685 0.09375 0.02917 C 0.09479 0.0706 0.08715 0.0669 0.10521 0.075 C 0.11667 0.07454 0.12813 0.07477 0.13958 0.07361 C 0.14392 0.07315 0.14323 0.06551 0.14479 0.0625 C 0.14844 0.05533 0.14774 0.04306 0.15417 0.04028 C 0.16632 0.04167 0.17552 0.04213 0.18646 0.04584 C 0.19757 0.04537 0.20868 0.0456 0.21979 0.04445 C 0.22101 0.04422 0.22292 0.04167 0.22292 0.04167 " pathEditMode="relative" ptsTypes="ffffffffffA">
                                      <p:cBhvr>
                                        <p:cTn id="3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C 0.0092 -0.00926 0.01771 -0.01227 0.02917 -0.01389 C 0.03438 -0.01342 0.03958 -0.01319 0.04479 -0.0125 C 0.04965 -0.0118 0.05156 -0.00602 0.05521 -0.00278 C 0.05712 -0.00116 0.05955 -0.00023 0.06146 0.00139 C 0.06458 0.00764 0.0684 0.00926 0.07292 0.0125 C 0.07517 0.01412 0.07674 0.01783 0.07917 0.01806 C 0.09549 0.02014 0.08681 0.01898 0.10521 0.02084 C 0.10451 0.02847 0.10399 0.03565 0.10208 0.04306 C 0.10347 0.06759 0.10104 0.06273 0.11563 0.06667 C 0.12778 0.06621 0.13993 0.06713 0.15208 0.06528 C 0.15625 0.06459 0.1526 0.04908 0.16042 0.04584 C 0.17778 0.03889 0.20851 0.0419 0.21875 0.04167 C 0.22361 0.03959 0.22882 0.03912 0.23333 0.03611 " pathEditMode="relative" ptsTypes="fffffffffffffA">
                                      <p:cBhvr>
                                        <p:cTn id="3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C 0.02864 0.00186 0.05642 0.00417 0.08542 0.00556 C 0.09583 0.00602 0.11667 0.00695 0.11667 0.00695 C 0.11805 0.01482 0.11875 0.02269 0.11979 0.03056 C 0.12048 0.03612 0.11944 0.0426 0.12187 0.04723 C 0.12274 0.04885 0.13298 0.05232 0.1342 0.05278 C 0.14097 0.05232 0.14757 0.05255 0.15399 0.05139 C 0.15642 0.05093 0.15833 0.04954 0.16042 0.04862 C 0.16146 0.04815 0.16354 0.04723 0.16354 0.04723 C 0.16562 0.04769 0.1691 0.04584 0.16979 0.04862 C 0.17118 0.05394 0.16875 0.0676 0.16771 0.075 C 0.1684 0.07917 0.16753 0.0845 0.16979 0.0875 C 0.17083 0.08889 0.17257 0.08843 0.17396 0.08889 C 0.17882 0.09028 0.18333 0.0919 0.18837 0.09306 C 0.19792 0.0926 0.20729 0.09167 0.21649 0.09167 C 0.21771 0.09167 0.21927 0.09167 0.21979 0.09306 C 0.2217 0.10093 0.22014 0.10996 0.2217 0.11806 C 0.22448 0.13056 0.24705 0.13727 0.25503 0.13889 C 0.27239 0.13727 0.28923 0.1338 0.30625 0.12917 C 0.3092 0.12639 0.31267 0.12362 0.31667 0.12362 " pathEditMode="relative" ptsTypes="fffffffffffffffffffA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C 0.00521 -0.00162 0.01041 -0.00254 0.01562 -0.00416 C 0.02482 -0.01227 0.04114 -0.01643 0.05208 -0.01944 C 0.06771 -0.03009 0.10156 -0.02592 0.1125 -0.02639 C 0.12239 -0.03078 0.12413 -0.02778 0.12708 -0.01666 C 0.12882 0.03519 0.12534 0.0206 0.17396 0.02222 C 0.17864 0.04121 0.17482 0.02315 0.17708 0.05972 C 0.1776 0.06667 0.1835 0.06759 0.1875 0.06945 C 0.20069 0.07523 0.21527 0.0713 0.22916 0.07222 C 0.23107 0.08009 0.22847 0.09074 0.23211 0.09722 C 0.23993 0.10996 0.26146 0.10903 0.27083 0.10972 C 0.28229 0.10926 0.29375 0.10926 0.30503 0.10834 C 0.30833 0.1081 0.30833 0.10579 0.31146 0.10417 C 0.31284 0.10347 0.31562 0.10278 0.31562 0.10278 " pathEditMode="relative" ptsTypes="fffffffffffff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18519E-6 C 0.00035 -0.00138 0.00018 -0.00324 0.00105 -0.00416 C 0.00191 -0.00509 0.01407 -0.01064 0.01563 -0.01111 C 0.03611 -0.01782 0.05469 -0.02106 0.07605 -0.02222 C 0.09011 -0.02384 0.104 -0.02407 0.11754 -0.02777 C 0.12153 -0.02731 0.12587 -0.02893 0.12917 -0.02638 C 0.13108 -0.02499 0.12986 -0.02083 0.13021 -0.01805 C 0.13143 -0.00393 0.13091 -0.00231 0.1342 0.00834 C 0.13525 0.01112 0.1342 0.01598 0.13646 0.01667 C 0.154 0.02246 0.13907 0.01806 0.18212 0.02084 C 0.18073 0.02663 0.17917 0.03889 0.17917 0.03889 C 0.17952 0.04538 0.1783 0.05232 0.18021 0.05834 C 0.18091 0.06135 0.18403 0.0632 0.18646 0.06389 C 0.19566 0.06644 0.20261 0.06968 0.2125 0.07084 C 0.24375 0.06922 0.23646 0.07987 0.2415 0.05973 C 0.24202 0.05371 0.24132 0.04746 0.24254 0.04167 C 0.24427 0.03496 0.25695 0.03403 0.26129 0.03334 C 0.28889 0.02871 0.28056 0.03056 0.31667 0.03056 " pathEditMode="relative" ptsTypes="fffffffffffffffffA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9.25926E-6 C 0.0257 -0.00394 0.05035 -0.00186 0.07587 -0.0044 C 0.0816 -0.01204 0.08785 -0.01204 0.09584 -0.0132 C 0.10365 -0.01598 0.11198 -0.0176 0.11997 -0.01876 C 0.13577 -0.02639 0.12952 -0.01042 0.1316 0.00555 C 0.13178 0.00717 0.13698 0.01157 0.1375 0.01226 C 0.13837 0.01319 0.13872 0.0155 0.13994 0.0155 C 0.154 0.01689 0.16823 0.0162 0.18247 0.01666 C 0.19792 0.02013 0.17813 0.03541 0.18837 0.04791 C 0.1915 0.05162 0.19671 0.04861 0.20087 0.04884 C 0.20834 0.0493 0.2158 0.04953 0.22327 0.04999 C 0.23386 0.05115 0.23316 0.04976 0.23837 0.05902 C 0.23785 0.07199 0.23681 0.08124 0.2349 0.09328 C 0.23577 0.09675 0.23507 0.10208 0.2375 0.10347 C 0.24167 0.10578 0.24636 0.10231 0.25087 0.10231 C 0.25799 0.10231 0.26528 0.103 0.2724 0.10347 C 0.28091 0.10578 0.27761 0.10439 0.28247 0.10671 C 0.2875 0.10601 0.29237 0.10509 0.2974 0.10439 C 0.29862 0.10416 0.30244 0.09814 0.30244 0.10115 " pathEditMode="relative" ptsTypes="ffffffffffffffffffA">
                                      <p:cBhvr>
                                        <p:cTn id="4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C 0.00834 -0.00371 0.01858 -0.00324 0.02709 -0.00417 C 0.03594 -0.0081 0.04601 -0.0081 0.05521 -0.01111 C 0.05903 -0.01435 0.06268 -0.01435 0.06667 -0.01667 C 0.07969 -0.02408 0.09323 -0.02616 0.1073 -0.02917 C 0.12952 -0.02778 0.12674 -0.03287 0.13542 -0.01528 C 0.13802 0.02754 0.13125 0.02153 0.15938 0.01944 C 0.16667 0.01991 0.17448 0.01736 0.18125 0.02083 C 0.18386 0.02222 0.18334 0.03194 0.18334 0.03194 C 0.18368 0.03703 0.18386 0.04213 0.18438 0.04722 C 0.1882 0.08518 0.21129 0.06713 0.24271 0.06805 C 0.24306 0.07731 0.23993 0.09097 0.24584 0.09583 C 0.25122 0.10023 0.2625 0.10092 0.26771 0.10139 C 0.28698 0.10301 0.30677 0.10416 0.32605 0.10416 " pathEditMode="relative" ptsTypes="fffffffffffffA">
                                      <p:cBhvr>
                                        <p:cTn id="4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5.18519E-6 C 0.00313 -0.00138 0.00625 -0.00277 0.00938 -0.00416 C 0.01372 -0.00601 0.01649 -0.01203 0.02083 -0.01388 C 0.02743 -0.02731 0.03628 -0.028 0.04688 -0.03194 C 0.05174 -0.03379 0.05069 -0.03402 0.05625 -0.03888 L 0.05625 -0.03888 C 0.06788 -0.04397 0.07396 -0.04351 0.0875 -0.04444 C 0.10226 -0.04698 0.1151 -0.04675 0.13021 -0.04582 C 0.12587 -0.04189 0.12535 -0.03703 0.12396 -0.03055 C 0.12326 -0.02777 0.12188 -0.02221 0.12188 -0.02221 C 0.12361 -0.01249 0.12951 -0.00786 0.13646 -0.00555 C 0.14861 0.00556 0.17483 -0.00254 0.18333 -0.00277 C 0.20069 -0.07221 0.13351 -0.0361 0.26979 -0.0361 " pathEditMode="relative" ptsTypes="ffffFfffffffA">
                                      <p:cBhvr>
                                        <p:cTn id="5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C 0.01042 -0.00046 0.02084 -0.00069 0.03125 -0.00139 C 0.0408 -0.00208 0.04931 -0.01019 0.05834 -0.0125 C 0.07153 -0.01204 0.08472 -0.01181 0.09792 -0.01111 C 0.10452 -0.01088 0.11111 -0.01088 0.11771 -0.00972 C 0.11997 -0.00926 0.12396 -0.00694 0.12396 -0.00694 C 0.12639 0.00278 0.1217 0.01644 0.12709 0.02361 C 0.13108 0.02894 0.1382 0.02454 0.14375 0.025 C 0.15104 0.02546 0.15834 0.02593 0.16563 0.02639 C 0.18021 0.08449 0.14063 0.06435 0.21354 0.06667 C 0.21736 0.06991 0.22031 0.07269 0.22292 0.07778 C 0.23229 0.12824 0.21858 0.10671 0.28646 0.10833 C 0.29636 0.11157 0.28924 0.10972 0.30834 0.10972 " pathEditMode="relative" ptsTypes="ffffffffffffA">
                                      <p:cBhvr>
                                        <p:cTn id="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5.18519E-6 C 0.00451 -0.02962 0.04844 -0.02291 0.0625 -0.0236 C 0.07396 -0.0287 0.06076 -0.02314 0.09063 -0.02638 C 0.09549 -0.02684 0.10521 -0.02916 0.10521 -0.02916 C 0.1125 -0.0287 0.12031 -0.03147 0.12708 -0.02777 C 0.13003 -0.02615 0.12292 -0.00925 0.12188 -0.00694 C 0.11997 0.00302 0.11771 0.01945 0.12708 0.02362 C 0.1375 0.02316 0.14792 0.02177 0.15833 0.02223 C 0.16146 0.02223 0.16615 0.0213 0.16771 0.02501 C 0.16979 0.02987 0.16736 0.03612 0.16667 0.04167 C 0.16632 0.04538 0.16458 0.05279 0.16458 0.05279 C 0.16597 0.06181 0.16667 0.06042 0.17292 0.06251 C 0.21059 0.06135 0.20486 0.06297 0.22604 0.05834 C 0.23663 0.06783 0.22708 0.05765 0.23021 0.09584 C 0.23108 0.10695 0.25069 0.10533 0.25625 0.10556 C 0.27257 0.10603 0.28889 0.10556 0.30521 0.10556 " pathEditMode="relative" ptsTypes="fffffffffffffffA">
                                      <p:cBhvr>
                                        <p:cTn id="5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81481E-6 C 0.0184 0.00092 0.02084 0.00115 0.03438 0.00416 C 0.03698 0.01458 0.04045 0.01504 0.04792 0.01666 C 0.06233 0.01597 0.07743 0.0162 0.09167 0.0125 C 0.09393 0.00277 0.09393 -0.01598 0.10104 -0.02223 C 0.12205 -0.02176 0.16459 -0.02084 0.16459 -0.02084 " pathEditMode="relative" ptsTypes="fffffA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44444E-6 -3.7037E-7 C 0.004 -0.00347 0.0033 -0.00648 0.00626 -0.01111 C 0.0099 -0.01713 0.0132 -0.01944 0.01876 -0.02083 C 0.03091 -0.02037 0.04306 -0.0206 0.05521 -0.01944 C 0.05869 -0.01921 0.06563 -0.01666 0.06563 -0.01666 C 0.08108 -0.01759 0.08872 -0.01088 0.09584 -0.025 C 0.09619 -0.0287 0.09584 -0.03263 0.09688 -0.03611 C 0.09896 -0.04305 0.10886 -0.0456 0.11355 -0.04583 C 0.12917 -0.04629 0.1448 -0.04583 0.16042 -0.04583 " pathEditMode="relative" ptsTypes="ffffffffA">
                                      <p:cBhvr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C 0.00417 -0.0037 0.00868 -0.00532 0.01355 -0.00694 C 0.02275 -0.01505 0.0441 -0.01342 0.05209 -0.01389 C 0.05313 -0.01435 0.05417 -0.01528 0.05521 -0.01528 C 0.11355 -0.01342 0.09323 -0.03032 0.09896 0.025 C 0.09931 0.02847 0.11684 0.02986 0.12066 0.03056 C 0.12882 0.03009 0.13698 0.03102 0.1448 0.02917 C 0.14723 0.0287 0.14584 0.02245 0.14688 0.01945 C 0.14844 0.01435 0.15122 0.00787 0.15521 0.00556 C 0.17518 -0.00625 0.20573 -0.00139 0.22396 -0.00139 " pathEditMode="relative" ptsTypes="fffffffffA"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C 0.01042 -0.00278 0.02153 -0.0044 0.03125 -0.00973 C 0.04844 -0.0088 0.06441 -0.00741 0.08125 -0.00417 C 0.0875 -0.00463 0.09393 -0.00348 0.1 -0.00556 C 0.10139 -0.00602 0.10087 -0.00926 0.10087 -0.01111 C 0.10174 -0.02176 0.1 -0.04028 0.1125 -0.04028 C 0.13281 -0.04028 0.15347 -0.04028 0.17396 -0.04028 " pathEditMode="relative" ptsTypes="ffffffA">
                                      <p:cBhvr>
                                        <p:cTn id="6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6.2963E-6 C 0.01007 -0.00879 0.01892 -0.02175 0.03021 -0.02777 C 0.03924 -0.03263 0.04774 -0.03402 0.05729 -0.0361 C 0.06354 -0.03564 0.07118 -0.03981 0.07604 -0.03471 C 0.07986 -0.03078 0.07656 -0.02175 0.07708 -0.01527 C 0.07813 -0.0037 0.08073 0.00533 0.08958 0.00834 C 0.10486 0.00788 0.12031 0.00996 0.13542 0.00695 C 0.13889 0.00626 0.13941 -0.00208 0.14063 -0.00555 C 0.1441 -0.01481 0.14913 -0.01666 0.15625 -0.01805 C 0.17813 -0.02777 0.1901 -0.03055 0.21563 -0.03055 " pathEditMode="relative" ptsTypes="fffffffffA">
                                      <p:cBhvr>
                                        <p:cTn id="6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C 0.01563 -0.00092 0.02761 -0.00393 0.04271 -0.00555 C 0.05209 -0.0081 0.06146 -0.00856 0.07084 -0.01111 C 0.07778 -0.01065 0.08629 -0.01412 0.09167 -0.00833 C 0.09427 -0.00555 0.09584 0.00417 0.09584 0.00417 C 0.09775 0.02153 0.09792 0.02894 0.11146 0.03334 C 0.11945 0.03264 0.12882 0.03658 0.13542 0.03056 C 0.13629 0.02963 0.13577 0.02755 0.13646 0.02639 C 0.13733 0.02477 0.13855 0.02361 0.13959 0.02222 C 0.14775 -0.01018 0.15764 -0.00023 0.18646 -0.00139 C 0.18855 -0.00185 0.19063 -0.00231 0.19271 -0.00278 C 0.19584 -0.00324 0.19896 -0.00347 0.20209 -0.00416 C 0.20573 -0.00486 0.2125 -0.00833 0.2125 -0.00833 " pathEditMode="relative" ptsTypes="ffffffffffffA">
                                      <p:cBhvr>
                                        <p:cTn id="6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C 0.0059 -0.00301 0.01145 -0.00718 0.01753 -0.0088 C 0.02586 -0.01111 0.03906 -0.00463 0.04756 -0.00324 C 0.05503 -0.00394 0.06059 -0.0044 0.06753 -0.00648 C 0.07031 -0.00741 0.07586 -0.0088 0.07586 -0.0088 C 0.08263 -0.01528 0.09357 -0.01273 0.10086 -0.0132 C 0.10503 -0.02153 0.10312 -0.02778 0.1026 -0.03889 C 0.10329 -0.04445 0.10208 -0.04537 0.10677 -0.04537 C 0.12447 -0.0456 0.14236 -0.04537 0.16006 -0.04537 " pathEditMode="relative" ptsTypes="ffffffffA">
                                      <p:cBhvr>
                                        <p:cTn id="69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1.48148E-6 C 0.00174 -0.00949 0.00556 -0.0162 0.00834 -0.025 C 0.00973 -0.02916 0.00886 -0.03055 0.01251 -0.03333 C 0.01372 -0.03425 0.01528 -0.03425 0.01667 -0.03472 C 0.03247 -0.03379 0.03976 -0.0331 0.05313 -0.03055 C 0.0632 -0.02523 0.07466 -0.02592 0.08542 -0.02361 C 0.08785 -0.02407 0.09132 -0.02222 0.09271 -0.025 C 0.09584 -0.03125 0.09132 -0.04282 0.09688 -0.04861 C 0.09966 -0.05162 0.1073 -0.05208 0.11042 -0.05277 C 0.12049 -0.05486 0.13039 -0.05717 0.14063 -0.05833 C 0.14549 -0.05787 0.15035 -0.0574 0.15521 -0.05694 C 0.15834 -0.05648 0.16146 -0.05625 0.16459 -0.05555 C 0.16563 -0.05532 0.16771 -0.05416 0.16771 -0.05416 " pathEditMode="relative" ptsTypes="ffffffffffffA">
                                      <p:cBhvr>
                                        <p:cTn id="7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7.40741E-7 C 0.00034 0.00139 0.00086 0.00278 0.00103 0.00417 C 0.00155 0.00741 0.00138 0.01065 0.00208 0.01389 C 0.00381 0.02176 0.0118 0.02222 0.01666 0.02361 C 0.03124 0.02269 0.03801 0.02685 0.04791 0.01806 C 0.0486 0.01667 0.04912 0.01505 0.04999 0.01389 C 0.05086 0.01273 0.05225 0.0125 0.05312 0.01111 C 0.05746 0.00394 0.04791 0.00787 0.05833 -0.00139 C 0.071 -0.0125 0.0828 -0.01505 0.09791 -0.01667 C 0.10103 -0.01805 0.10416 -0.01944 0.10728 -0.02083 C 0.10937 -0.02176 0.11353 -0.02361 0.11353 -0.02361 C 0.11596 -0.02268 0.11874 -0.02268 0.12083 -0.02083 C 0.12708 -0.01551 0.11544 0.01713 0.12708 0.02222 C 0.13871 0.02083 0.14982 0.01783 0.16145 0.01667 C 0.17968 0.01273 0.17517 0.02292 0.17083 0.04583 C 0.17117 0.04861 0.17065 0.05185 0.17187 0.05417 C 0.17273 0.05579 0.17464 0.05486 0.17603 0.05556 C 0.18402 0.05949 0.19183 0.06158 0.19999 0.06528 C 0.21527 0.06458 0.22291 0.06898 0.23333 0.05972 C 0.23836 0.04977 0.23576 0.0537 0.24062 0.04722 C 0.24201 0.04167 0.2427 0.03935 0.24687 0.0375 C 0.25937 0.03866 0.27187 0.04005 0.28437 0.04167 C 0.30798 0.04028 0.30051 0.04491 0.30937 0.03889 " pathEditMode="relative" ptsTypes="ffffffffffffffffffffffA">
                                      <p:cBhvr>
                                        <p:cTn id="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7.40741E-6 C 0.0014 -0.00023 0.02067 -0.00208 0.02293 -0.00277 C 0.03647 -0.00624 0.04793 -0.01712 0.06147 -0.02083 C 0.07102 -0.02731 0.07258 -0.04212 0.0823 -0.04861 C 0.08838 -0.05277 0.09636 -0.05138 0.10313 -0.05277 C 0.10869 -0.05231 0.11546 -0.05601 0.1198 -0.05138 C 0.12275 -0.04814 0.11876 -0.0412 0.11876 -0.03611 C 0.11876 -0.02962 0.11841 -0.02291 0.1198 -0.01666 C 0.12102 -0.01157 0.13369 -0.00902 0.13543 -0.00833 C 0.14549 -0.00486 0.15626 -0.00648 0.16668 -0.00555 C 0.16581 0.01297 0.16008 0.02987 0.17605 0.03334 C 0.1922 0.03288 0.20852 0.03612 0.22397 0.02917 C 0.23473 0.03195 0.22761 0.02778 0.23022 0.05139 C 0.23074 0.05579 0.2323 0.05973 0.23334 0.06389 C 0.23369 0.06528 0.23543 0.06459 0.23647 0.06528 C 0.24011 0.0676 0.24793 0.07084 0.24793 0.07084 C 0.26702 0.06945 0.28699 0.072 0.30522 0.06389 C 0.30556 0.06251 0.30626 0.05973 0.30626 0.05973 " pathEditMode="relative" ptsTypes="fffffffffffffffffA">
                                      <p:cBhvr>
                                        <p:cTn id="7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7.40741E-7 C 0.00036 -0.00741 0.00018 -0.01482 0.00105 -0.02222 C 0.00122 -0.02431 0.00261 -0.02593 0.00313 -0.02778 C 0.00591 -0.03912 0.00209 -0.03056 0.00626 -0.04028 C 0.01199 -0.0537 0.02588 -0.06111 0.03647 -0.06389 C 0.05904 -0.07894 0.08855 -0.06898 0.11355 -0.06667 C 0.12501 -0.06158 0.11338 -0.06829 0.11772 -0.03195 C 0.11789 -0.03079 0.12727 -0.02639 0.12813 -0.02639 C 0.14063 -0.02546 0.15313 -0.02546 0.16563 -0.025 C 0.17084 -0.01458 0.16963 -0.00208 0.16668 0.00972 C 0.16702 0.01296 0.16563 0.01782 0.16772 0.01944 C 0.17171 0.02245 0.17674 0.02014 0.18126 0.02083 C 0.18664 0.02176 0.19254 0.02361 0.19793 0.025 C 0.20591 0.02454 0.21477 0.02847 0.22188 0.02361 C 0.22536 0.0213 0.2224 0.01342 0.22293 0.00833 C 0.22379 -0.00116 0.22796 -0.00695 0.23438 -0.00972 C 0.25539 -0.00833 0.27588 -0.00394 0.29688 -0.00139 C 0.30365 0.00046 0.31147 7.40741E-7 0.31772 0.00417 " pathEditMode="relative" ptsTypes="fffffffffffffffff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C 0.01111 -0.00301 0.02292 -0.00532 0.0342 -0.00694 C 0.03976 -0.00926 0.04462 -0.01296 0.05 -0.01528 C 0.05191 -0.01782 0.05452 -0.01944 0.05625 -0.02222 C 0.05782 -0.02477 0.06042 -0.03056 0.06042 -0.03056 C 0.06233 -0.06829 0.0632 -0.05648 0.09688 -0.05833 C 0.10382 -0.0588 0.11059 -0.05926 0.11771 -0.05972 C 0.1224 -0.0588 0.12865 -0.06157 0.1323 -0.05694 C 0.13455 -0.0537 0.13212 -0.03032 0.13646 -0.02639 C 0.14514 -0.01852 0.15486 -0.02153 0.16563 -0.02083 C 0.17188 -0.01944 0.18004 -0.02431 0.18438 -0.01806 C 0.18594 -0.01574 0.18316 -0.00231 0.1823 0.00278 C 0.18299 0.00926 0.18247 0.0162 0.18438 0.02222 C 0.18455 0.02269 0.20018 0.02616 0.20209 0.02639 C 0.21528 0.02755 0.22848 0.02824 0.24167 0.02917 C 0.24028 0.03704 0.23924 0.04514 0.2375 0.05278 C 0.23785 0.05741 0.23681 0.06273 0.23855 0.06667 C 0.23941 0.06898 0.26042 0.07361 0.26146 0.07361 C 0.28438 0.07407 0.3073 0.07361 0.33021 0.07361 " pathEditMode="relative" ptsTypes="ffffffffffffffffffA">
                                      <p:cBhvr>
                                        <p:cTn id="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6 C 0.00972 -0.00185 0.01996 -0.00624 0.02916 -0.01111 C 0.03159 -0.01597 0.03507 -0.01759 0.0375 -0.02222 C 0.04236 -0.03124 0.04114 -0.04398 0.04375 -0.05416 C 0.04479 -0.05856 0.04635 -0.0699 0.05104 -0.07083 C 0.05798 -0.07199 0.06493 -0.07175 0.07187 -0.07222 C 0.0743 -0.07337 0.07656 -0.07546 0.07916 -0.07638 C 0.08732 -0.07939 0.096 -0.07962 0.10416 -0.08333 C 0.11718 -0.08148 0.11423 -0.08148 0.11562 -0.06388 C 0.11527 -0.05462 0.1151 -0.04536 0.11458 -0.03611 C 0.11441 -0.03472 0.11302 -0.0331 0.11354 -0.03194 C 0.11441 -0.03009 0.11632 -0.03009 0.11771 -0.02916 C 0.13975 -0.03078 0.13211 -0.028 0.14375 -0.03472 C 0.14531 -0.03564 0.15173 -0.03703 0.15312 -0.03749 C 0.15521 -0.03819 0.15937 -0.04027 0.15937 -0.04027 C 0.16996 -0.03564 0.16146 -0.04074 0.16146 -0.00833 C 0.16146 -0.00324 0.15868 0.00579 0.1625 0.00695 C 0.1809 0.01227 0.2 0.00788 0.21875 0.00834 C 0.22118 0.06181 0.21284 0.05602 0.24583 0.05834 C 0.26475 0.06667 0.29965 0.05996 0.31041 0.05973 C 0.31475 0.05602 0.31458 0.05394 0.31458 0.04723 " pathEditMode="relative" ptsTypes="ffffffffffffffffffffA">
                                      <p:cBhvr>
                                        <p:cTn id="8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4.81481E-6 C 0.00174 0.00092 0.00331 0.00278 0.00522 0.00278 C 0.0132 0.00324 0.02119 0.00231 0.02917 0.00139 C 0.0323 0.00116 0.03681 -0.00394 0.03855 -0.00556 C 0.04167 -0.00834 0.0448 -0.01111 0.04792 -0.01389 C 0.05087 -0.01644 0.05209 -0.0213 0.05417 -0.025 C 0.05626 -0.02894 0.0632 -0.03843 0.06667 -0.04167 C 0.07119 -0.0456 0.0757 -0.04884 0.08022 -0.05278 C 0.09237 -0.05232 0.10469 -0.05347 0.11667 -0.05139 C 0.11841 -0.05116 0.11945 -0.04815 0.1198 -0.04584 C 0.1224 -0.02361 0.11407 -0.01297 0.12813 -0.00972 C 0.14167 -0.00255 0.15956 -0.01597 0.17188 -0.00556 C 0.17865 0.00023 0.17171 0.01597 0.17292 0.02639 C 0.1731 0.02847 0.17813 0.03009 0.17917 0.03055 C 0.18768 0.03541 0.19706 0.03541 0.20626 0.0375 C 0.21424 0.03703 0.22292 0.04051 0.23022 0.03611 C 0.23299 0.03449 0.229 0.02778 0.22917 0.02361 C 0.22935 0.01898 0.22935 0.01366 0.23126 0.00972 C 0.23334 0.00532 0.2389 0.00717 0.24272 0.00694 C 0.26112 0.00602 0.27952 0.00602 0.29792 0.00555 C 0.3066 0.00324 0.3014 0.00416 0.31355 0.00416 " pathEditMode="relative" ptsTypes="ffffffffffffffffffffA">
                                      <p:cBhvr>
                                        <p:cTn id="8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6.66667E-6 C 0.00122 -0.01133 0.00087 -0.01481 0.00417 -0.02337 C 0.00504 -0.02939 0.00625 -0.03448 0.00834 -0.04004 C 0.01025 -0.05184 0.0165 -0.0574 0.025 -0.05879 C 0.02934 -0.06226 0.03177 -0.06319 0.03663 -0.06434 C 0.04948 -0.07036 0.06233 -0.06527 0.075 -0.0611 C 0.08907 -0.06203 0.10191 -0.06458 0.1158 -0.0655 C 0.11806 -0.06596 0.12032 -0.06573 0.1224 -0.06666 C 0.12431 -0.06758 0.12743 -0.07106 0.12743 -0.07106 C 0.12986 -0.08333 0.12865 -0.07708 0.13073 -0.09004 C 0.13195 -0.09768 0.14462 -0.09907 0.14913 -0.09999 C 0.1691 -0.0993 0.17309 -0.0993 0.1875 -0.09675 C 0.19236 -0.09444 0.18872 -0.09745 0.1882 -0.09212 C 0.18802 -0.09004 0.18872 -0.08772 0.18907 -0.08564 C 0.19132 -0.08587 0.19375 -0.08541 0.19584 -0.08657 C 0.19705 -0.08726 0.19636 -0.09421 0.19584 -0.09444 C 0.19323 -0.09606 0.19028 -0.09513 0.1875 -0.09559 C 0.18594 -0.0986 0.18403 -0.10555 0.18403 -0.10555 C 0.18577 -0.1118 0.19132 -0.10902 0.19236 -0.10439 C 0.19288 -0.10184 0.19236 -0.0993 0.19236 -0.09675 " pathEditMode="relative" ptsTypes="fffffffffffffffffffA">
                                      <p:cBhvr>
                                        <p:cTn id="86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4.07407E-6 C 0.004 -0.00533 0.00574 -0.00672 0.01147 -0.00834 C 0.01598 -0.01134 0.02032 -0.01574 0.02501 -0.01806 C 0.02761 -0.01945 0.03334 -0.02084 0.03334 -0.02084 C 0.04028 -0.03009 0.04428 -0.04236 0.05105 -0.05139 C 0.054 -0.05533 0.05747 -0.05857 0.06042 -0.0625 C 0.06199 -0.06459 0.06459 -0.06482 0.06667 -0.06528 C 0.07952 -0.06806 0.07084 -0.06644 0.09272 -0.06806 C 0.1014 -0.07037 0.11008 -0.07176 0.11876 -0.07361 C 0.13525 -0.06991 0.12535 -0.05648 0.12813 -0.03056 C 0.12831 -0.02917 0.13022 -0.02917 0.13126 -0.02917 C 0.14619 -0.02824 0.16112 -0.02824 0.17605 -0.02778 C 0.1757 -0.01991 0.17501 -0.01204 0.17501 -0.00417 C 0.17501 0.00046 0.17275 0.00787 0.17605 0.00972 C 0.18438 0.01435 0.1941 0.01065 0.20313 0.01111 C 0.20903 0.01366 0.21494 0.01597 0.22084 0.01805 C 0.24081 0.01551 0.22744 0.01782 0.23334 -0.00417 C 0.23369 -0.00533 0.23942 -0.00787 0.24063 -0.00834 C 0.24723 -0.01065 0.254 -0.0125 0.26042 -0.01528 C 0.27223 -0.01435 0.28056 -0.01297 0.29167 -0.01111 C 0.30087 -0.00185 0.30834 0.00278 0.3198 0.00278 " pathEditMode="relative" ptsTypes="ffffffffffffffffffffA">
                                      <p:cBhvr>
                                        <p:cTn id="8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4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8|1.8|9.8|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4.3|10.6|5.7|5.5|3.4|3|2.5|2.5|3|9.5|3.1|2.6|2.8|1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</TotalTime>
  <Words>388</Words>
  <Application>Microsoft Macintosh PowerPoint</Application>
  <PresentationFormat>On-screen Show (4:3)</PresentationFormat>
  <Paragraphs>126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Markov Model vs. Microsimulation</vt:lpstr>
      <vt:lpstr>Markov model</vt:lpstr>
      <vt:lpstr>PowerPoint Presentation</vt:lpstr>
      <vt:lpstr>We can use models to see what health and cost outcomes would look like under different policies…</vt:lpstr>
    </vt:vector>
  </TitlesOfParts>
  <Company>HSPH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modeling to project optimal carotid stenosis screening practices </dc:title>
  <dc:creator>masterit</dc:creator>
  <cp:lastModifiedBy>Graves, John A</cp:lastModifiedBy>
  <cp:revision>269</cp:revision>
  <dcterms:created xsi:type="dcterms:W3CDTF">2015-10-13T21:19:01Z</dcterms:created>
  <dcterms:modified xsi:type="dcterms:W3CDTF">2024-06-21T15:10:09Z</dcterms:modified>
</cp:coreProperties>
</file>