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14"/>
  </p:notesMasterIdLst>
  <p:handoutMasterIdLst>
    <p:handoutMasterId r:id="rId15"/>
  </p:handoutMasterIdLst>
  <p:sldIdLst>
    <p:sldId id="319" r:id="rId4"/>
    <p:sldId id="320" r:id="rId5"/>
    <p:sldId id="305" r:id="rId6"/>
    <p:sldId id="281" r:id="rId7"/>
    <p:sldId id="310" r:id="rId8"/>
    <p:sldId id="317" r:id="rId9"/>
    <p:sldId id="302" r:id="rId10"/>
    <p:sldId id="313" r:id="rId11"/>
    <p:sldId id="314" r:id="rId12"/>
    <p:sldId id="312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28" d="100"/>
          <a:sy n="128" d="100"/>
        </p:scale>
        <p:origin x="876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681471" y="2410824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Your Session Title Here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3356991"/>
            <a:ext cx="7772400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We want to give you the chance to introduce and advertise yourself. Use the space inside this text box with a bio, picture, personal email, as you like.</a:t>
            </a: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This is strictly personal, do not abuse as free advertisement for your employer or other 3</a:t>
            </a:r>
            <a:r>
              <a:rPr lang="en-US" sz="2400" baseline="30000" dirty="0">
                <a:solidFill>
                  <a:schemeClr val="bg1"/>
                </a:solidFill>
                <a:effectLst/>
                <a:latin typeface="+mn-lt"/>
              </a:rPr>
              <a:t>rd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party.</a:t>
            </a:r>
          </a:p>
          <a:p>
            <a:pPr algn="ctr" fontAlgn="auto">
              <a:spcAft>
                <a:spcPts val="0"/>
              </a:spcAft>
            </a:pPr>
            <a:endParaRPr lang="de-DE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While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say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that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are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working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for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company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ABC,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cannot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say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that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ABC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is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wonderful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company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providing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the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worlds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‘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best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services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for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XYZ.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While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show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your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email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address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, do not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use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company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generic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email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address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like sales@xyz.com</a:t>
            </a:r>
            <a:endParaRPr lang="en-US" sz="180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about_Author</a:t>
            </a:r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3357080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Containers! Where is my PowerShell?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Jan Egil Ring &amp; Øyvind Kallstad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367590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Outline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Keep </a:t>
            </a:r>
            <a:r>
              <a:rPr lang="de-DE" dirty="0" err="1"/>
              <a:t>bullets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linebreaks</a:t>
            </a:r>
            <a:r>
              <a:rPr lang="de-DE" dirty="0"/>
              <a:t>,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on </a:t>
            </a:r>
            <a:r>
              <a:rPr lang="de-DE" dirty="0" err="1"/>
              <a:t>point</a:t>
            </a:r>
            <a:r>
              <a:rPr lang="de-DE" dirty="0"/>
              <a:t>!</a:t>
            </a:r>
          </a:p>
          <a:p>
            <a:pPr lvl="2"/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3rd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bullets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Console</a:t>
            </a:r>
            <a:r>
              <a:rPr lang="de-DE" dirty="0"/>
              <a:t> Demos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# </a:t>
            </a:r>
            <a:r>
              <a:rPr lang="de-DE" dirty="0" err="1">
                <a:latin typeface="Consolas" panose="020B0609020204030204" pitchFamily="49" charset="0"/>
              </a:rPr>
              <a:t>Embed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-liners </a:t>
            </a:r>
            <a:r>
              <a:rPr lang="de-DE" dirty="0" err="1">
                <a:latin typeface="Consolas" panose="020B0609020204030204" pitchFamily="49" charset="0"/>
              </a:rPr>
              <a:t>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slides</a:t>
            </a:r>
            <a:r>
              <a:rPr lang="de-DE" dirty="0">
                <a:latin typeface="Consolas" panose="020B0609020204030204" pitchFamily="49" charset="0"/>
              </a:rPr>
              <a:t>: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PS&gt; </a:t>
            </a:r>
            <a:r>
              <a:rPr lang="de-DE" dirty="0" err="1">
                <a:latin typeface="Consolas" panose="020B0609020204030204" pitchFamily="49" charset="0"/>
              </a:rPr>
              <a:t>Get-ExecutionPolicy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Bypass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do not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zillions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.</a:t>
            </a:r>
          </a:p>
          <a:p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, turn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module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Share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color-coding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color-coding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PowerShell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PowerShell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3-5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reiterate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529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Lucida Console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 Presentation</vt:lpstr>
      <vt:lpstr>PowerPoint Presentation</vt:lpstr>
      <vt:lpstr>Agenda</vt:lpstr>
      <vt:lpstr>Simple Console Demos</vt:lpstr>
      <vt:lpstr>Demo</vt:lpstr>
      <vt:lpstr>PowerPoint Presentation</vt:lpstr>
      <vt:lpstr>Summary</vt:lpstr>
      <vt:lpstr>Next Steps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Jan Egil Ring</cp:lastModifiedBy>
  <cp:revision>191</cp:revision>
  <dcterms:created xsi:type="dcterms:W3CDTF">2007-07-20T07:41:41Z</dcterms:created>
  <dcterms:modified xsi:type="dcterms:W3CDTF">2018-03-03T05:07:12Z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