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  <p:sldMasterId id="2147483812" r:id="rId3"/>
    <p:sldMasterId id="2147483814" r:id="rId4"/>
  </p:sldMasterIdLst>
  <p:notesMasterIdLst>
    <p:notesMasterId r:id="rId12"/>
  </p:notesMasterIdLst>
  <p:handoutMasterIdLst>
    <p:handoutMasterId r:id="rId13"/>
  </p:handoutMasterIdLst>
  <p:sldIdLst>
    <p:sldId id="320" r:id="rId5"/>
    <p:sldId id="305" r:id="rId6"/>
    <p:sldId id="310" r:id="rId7"/>
    <p:sldId id="302" r:id="rId8"/>
    <p:sldId id="321" r:id="rId9"/>
    <p:sldId id="313" r:id="rId10"/>
    <p:sldId id="314" r:id="rId1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E9B"/>
    <a:srgbClr val="352949"/>
    <a:srgbClr val="99A9C9"/>
    <a:srgbClr val="43619D"/>
    <a:srgbClr val="4865A0"/>
    <a:srgbClr val="46639D"/>
    <a:srgbClr val="5671A4"/>
    <a:srgbClr val="655D97"/>
    <a:srgbClr val="C8C5E2"/>
    <a:srgbClr val="011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71720" autoAdjust="0"/>
  </p:normalViewPr>
  <p:slideViewPr>
    <p:cSldViewPr>
      <p:cViewPr varScale="1">
        <p:scale>
          <a:sx n="89" d="100"/>
          <a:sy n="89" d="100"/>
        </p:scale>
        <p:origin x="19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Gothas</a:t>
            </a:r>
          </a:p>
          <a:p>
            <a:r>
              <a:rPr lang="nb-NO" dirty="0"/>
              <a:t>New PowerShell module for Docker</a:t>
            </a:r>
          </a:p>
          <a:p>
            <a:r>
              <a:rPr lang="nb-NO" dirty="0"/>
              <a:t>Docker build</a:t>
            </a:r>
          </a:p>
          <a:p>
            <a:endParaRPr lang="nb-NO" dirty="0"/>
          </a:p>
          <a:p>
            <a:r>
              <a:rPr lang="nb-NO" dirty="0"/>
              <a:t>Windows containers running Nano</a:t>
            </a:r>
          </a:p>
          <a:p>
            <a:r>
              <a:rPr lang="nb-NO" dirty="0"/>
              <a:t>Linux containers</a:t>
            </a:r>
          </a:p>
          <a:p>
            <a:r>
              <a:rPr lang="nb-NO" dirty="0"/>
              <a:t>Image2Docker</a:t>
            </a:r>
          </a:p>
          <a:p>
            <a:endParaRPr lang="nb-NO" dirty="0"/>
          </a:p>
          <a:p>
            <a:r>
              <a:rPr lang="nb-NO" dirty="0"/>
              <a:t>PowerShell Universal Dashboard running on both Linux and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85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function Get-ContactInfo {</a:t>
            </a:r>
          </a:p>
          <a:p>
            <a:endParaRPr lang="nb-NO" dirty="0"/>
          </a:p>
          <a:p>
            <a:r>
              <a:rPr lang="nb-NO" dirty="0"/>
              <a:t>[pscustomobject] @{</a:t>
            </a:r>
          </a:p>
          <a:p>
            <a:r>
              <a:rPr lang="nb-NO" dirty="0"/>
              <a:t>Name = ' Jan Egil Ring '</a:t>
            </a:r>
          </a:p>
          <a:p>
            <a:r>
              <a:rPr lang="nb-NO" dirty="0"/>
              <a:t>'E-mail ' = ' jan.egil.ring@crayon.com'</a:t>
            </a:r>
          </a:p>
          <a:p>
            <a:r>
              <a:rPr lang="nb-NO" dirty="0"/>
              <a:t>Twitter = ' @JanEgilRing '</a:t>
            </a:r>
          </a:p>
          <a:p>
            <a:r>
              <a:rPr lang="nb-NO" dirty="0"/>
              <a:t>Website = @('www.powershell.no’)  </a:t>
            </a:r>
          </a:p>
          <a:p>
            <a:r>
              <a:rPr lang="nb-NO" dirty="0"/>
              <a:t>  } | Format-List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} </a:t>
            </a:r>
          </a:p>
          <a:p>
            <a:endParaRPr lang="nb-NO" dirty="0"/>
          </a:p>
          <a:p>
            <a:r>
              <a:rPr lang="nb-NO" dirty="0"/>
              <a:t>function Get-ContactInfo {</a:t>
            </a:r>
          </a:p>
          <a:p>
            <a:endParaRPr lang="nb-NO" dirty="0"/>
          </a:p>
          <a:p>
            <a:r>
              <a:rPr lang="nb-NO" dirty="0"/>
              <a:t>[pscustomobject] @{</a:t>
            </a:r>
          </a:p>
          <a:p>
            <a:r>
              <a:rPr lang="nb-NO" dirty="0"/>
              <a:t>Name = ‘ Øyvind Kallstad'</a:t>
            </a:r>
          </a:p>
          <a:p>
            <a:r>
              <a:rPr lang="nb-NO" dirty="0"/>
              <a:t>'E-mail ' = ‘ okallstad@gmail.com'</a:t>
            </a:r>
          </a:p>
          <a:p>
            <a:r>
              <a:rPr lang="nb-NO" dirty="0"/>
              <a:t>Twitter = ‘ @OKallstad'</a:t>
            </a:r>
          </a:p>
          <a:p>
            <a:r>
              <a:rPr lang="nb-NO" dirty="0"/>
              <a:t>Website = @(‘communary.net’)  </a:t>
            </a:r>
          </a:p>
          <a:p>
            <a:r>
              <a:rPr lang="nb-NO" dirty="0"/>
              <a:t>  } | Format-List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} 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Get-ContactInfo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09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Start"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9280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27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99A9C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rgbClr val="35294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bg>
      <p:bgPr>
        <a:solidFill>
          <a:srgbClr val="405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7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755576" y="3357080"/>
            <a:ext cx="7704856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Containers! Where is my PowerShell?</a:t>
            </a: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755576" y="594928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Jan Egil Ring &amp; Øyvind Kallstad</a:t>
            </a: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4211960" y="1885245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2018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63" y="4367590"/>
            <a:ext cx="785481" cy="121319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81052"/>
            <a:ext cx="1537311" cy="13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0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924944"/>
            <a:ext cx="8640960" cy="1872208"/>
          </a:xfrm>
        </p:spPr>
        <p:txBody>
          <a:bodyPr/>
          <a:lstStyle/>
          <a:p>
            <a:r>
              <a:rPr lang="de-DE" dirty="0"/>
              <a:t>Management of containers using PowerShell</a:t>
            </a:r>
          </a:p>
          <a:p>
            <a:r>
              <a:rPr lang="de-DE" dirty="0"/>
              <a:t>Using PowerShell inside containers</a:t>
            </a:r>
          </a:p>
          <a:p>
            <a:r>
              <a:rPr lang="de-DE" dirty="0"/>
              <a:t>Windows &amp; Linux containers side-by-side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48880"/>
            <a:ext cx="8229600" cy="2088232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PowerShell is great for managing containers</a:t>
            </a:r>
          </a:p>
          <a:p>
            <a:pPr lvl="1"/>
            <a:r>
              <a:rPr lang="de-DE" dirty="0"/>
              <a:t>PSDockerTools – new community-based module</a:t>
            </a:r>
          </a:p>
          <a:p>
            <a:r>
              <a:rPr lang="de-DE" dirty="0"/>
              <a:t>PowerShell can be used inside containers</a:t>
            </a:r>
          </a:p>
          <a:p>
            <a:pPr lvl="1"/>
            <a:r>
              <a:rPr lang="de-DE" dirty="0"/>
              <a:t>Use PowerShell Core to also be able to leverage PowerShell inside Linux and Nano Server containers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about_Author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0BA343-5889-45F5-985A-BD2B11F86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814110"/>
            <a:ext cx="2523809" cy="1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999F6-60D7-4146-A6FB-69525AC2A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890301"/>
            <a:ext cx="2857143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15</TotalTime>
  <Words>239</Words>
  <Application>Microsoft Office PowerPoint</Application>
  <PresentationFormat>On-screen Show (4:3)</PresentationFormat>
  <Paragraphs>65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Segoe UI</vt:lpstr>
      <vt:lpstr>Segoe UI Black</vt:lpstr>
      <vt:lpstr>Tahoma</vt:lpstr>
      <vt:lpstr>www.IT-Visions.de</vt:lpstr>
      <vt:lpstr>Custom Design</vt:lpstr>
      <vt:lpstr>Benutzerdefiniertes Design</vt:lpstr>
      <vt:lpstr>1_Benutzerdefiniertes Design</vt:lpstr>
      <vt:lpstr>PowerPoint Presentation</vt:lpstr>
      <vt:lpstr>Agenda</vt:lpstr>
      <vt:lpstr>Demo</vt:lpstr>
      <vt:lpstr>Summary</vt:lpstr>
      <vt:lpstr>about_Author</vt:lpstr>
      <vt:lpstr>Next Steps</vt:lpstr>
      <vt:lpstr>Questions?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Jan Egil Ring</cp:lastModifiedBy>
  <cp:revision>194</cp:revision>
  <dcterms:created xsi:type="dcterms:W3CDTF">2007-07-20T07:41:41Z</dcterms:created>
  <dcterms:modified xsi:type="dcterms:W3CDTF">2018-03-19T08:58:55Z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