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  <p:sldMasterId id="2147483814" r:id="rId4"/>
  </p:sldMasterIdLst>
  <p:notesMasterIdLst>
    <p:notesMasterId r:id="rId15"/>
  </p:notesMasterIdLst>
  <p:handoutMasterIdLst>
    <p:handoutMasterId r:id="rId16"/>
  </p:handoutMasterIdLst>
  <p:sldIdLst>
    <p:sldId id="320" r:id="rId5"/>
    <p:sldId id="305" r:id="rId6"/>
    <p:sldId id="310" r:id="rId7"/>
    <p:sldId id="324" r:id="rId8"/>
    <p:sldId id="302" r:id="rId9"/>
    <p:sldId id="321" r:id="rId10"/>
    <p:sldId id="313" r:id="rId11"/>
    <p:sldId id="314" r:id="rId12"/>
    <p:sldId id="322" r:id="rId13"/>
    <p:sldId id="323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1720" autoAdjust="0"/>
  </p:normalViewPr>
  <p:slideViewPr>
    <p:cSldViewPr>
      <p:cViewPr varScale="1">
        <p:scale>
          <a:sx n="89" d="100"/>
          <a:sy n="89" d="100"/>
        </p:scale>
        <p:origin x="19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Gothas</a:t>
            </a:r>
          </a:p>
          <a:p>
            <a:r>
              <a:rPr lang="nb-NO" dirty="0"/>
              <a:t>New PowerShell module for Docker</a:t>
            </a:r>
          </a:p>
          <a:p>
            <a:r>
              <a:rPr lang="nb-NO" dirty="0"/>
              <a:t>Docker build</a:t>
            </a:r>
          </a:p>
          <a:p>
            <a:endParaRPr lang="nb-NO" dirty="0"/>
          </a:p>
          <a:p>
            <a:r>
              <a:rPr lang="nb-NO" dirty="0"/>
              <a:t>Windows containers running Nano</a:t>
            </a:r>
          </a:p>
          <a:p>
            <a:r>
              <a:rPr lang="nb-NO" dirty="0"/>
              <a:t>Linux containers</a:t>
            </a:r>
          </a:p>
          <a:p>
            <a:r>
              <a:rPr lang="nb-NO" dirty="0"/>
              <a:t>Image2Docker</a:t>
            </a:r>
          </a:p>
          <a:p>
            <a:endParaRPr lang="nb-NO" dirty="0"/>
          </a:p>
          <a:p>
            <a:r>
              <a:rPr lang="nb-NO" dirty="0"/>
              <a:t>PowerShell Universal Dashboard running on both Linux and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85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PowerShell inside containers, exception: GUI-based cmdlets such as Out-GridView won`t work since containers is headless.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7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function Get-ContactInfo {</a:t>
            </a:r>
          </a:p>
          <a:p>
            <a:endParaRPr lang="nb-NO" dirty="0"/>
          </a:p>
          <a:p>
            <a:r>
              <a:rPr lang="nb-NO" dirty="0"/>
              <a:t>[pscustomobject] @{</a:t>
            </a:r>
          </a:p>
          <a:p>
            <a:r>
              <a:rPr lang="nb-NO" dirty="0"/>
              <a:t>Name = ' Jan Egil Ring '</a:t>
            </a:r>
          </a:p>
          <a:p>
            <a:r>
              <a:rPr lang="nb-NO" dirty="0"/>
              <a:t>'E-mail ' = ' jan.egil.ring@crayon.com'</a:t>
            </a:r>
          </a:p>
          <a:p>
            <a:r>
              <a:rPr lang="nb-NO" dirty="0"/>
              <a:t>Twitter = ' @JanEgilRing '</a:t>
            </a:r>
          </a:p>
          <a:p>
            <a:r>
              <a:rPr lang="nb-NO" dirty="0"/>
              <a:t>Website = @('www.powershell.no’)  </a:t>
            </a:r>
          </a:p>
          <a:p>
            <a:r>
              <a:rPr lang="nb-NO" dirty="0"/>
              <a:t>  } | Format-List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} </a:t>
            </a:r>
          </a:p>
          <a:p>
            <a:endParaRPr lang="nb-NO" dirty="0"/>
          </a:p>
          <a:p>
            <a:r>
              <a:rPr lang="nb-NO" dirty="0"/>
              <a:t>function Get-ContactInfo {</a:t>
            </a:r>
          </a:p>
          <a:p>
            <a:endParaRPr lang="nb-NO" dirty="0"/>
          </a:p>
          <a:p>
            <a:r>
              <a:rPr lang="nb-NO" dirty="0"/>
              <a:t>[pscustomobject] @{</a:t>
            </a:r>
          </a:p>
          <a:p>
            <a:r>
              <a:rPr lang="nb-NO" dirty="0"/>
              <a:t>Name = ‘ Øyvind Kallstad'</a:t>
            </a:r>
          </a:p>
          <a:p>
            <a:r>
              <a:rPr lang="nb-NO" dirty="0"/>
              <a:t>'E-mail ' = ‘ okallstad@gmail.com'</a:t>
            </a:r>
          </a:p>
          <a:p>
            <a:r>
              <a:rPr lang="nb-NO" dirty="0"/>
              <a:t>Twitter = ‘ @OKallstad'</a:t>
            </a:r>
          </a:p>
          <a:p>
            <a:r>
              <a:rPr lang="nb-NO" dirty="0"/>
              <a:t>Website = @(‘communary.net’)  </a:t>
            </a:r>
          </a:p>
          <a:p>
            <a:r>
              <a:rPr lang="nb-NO" dirty="0"/>
              <a:t>  } | Format-List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}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Get-ContactInfo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09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1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2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7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3357080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Containers! Where is my PowerShell?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Jan Egil Ring &amp; Øyvind Kallstad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367590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73A5-9906-4874-913C-0D8CCBCB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Extension</a:t>
            </a:r>
            <a:r>
              <a:rPr lang="nb-NO" dirty="0"/>
              <a:t> for </a:t>
            </a:r>
            <a:r>
              <a:rPr lang="nb-NO" dirty="0" err="1"/>
              <a:t>Docker</a:t>
            </a:r>
            <a:endParaRPr lang="nb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D52DD-5CB6-49D8-A55F-61CB6B81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44824"/>
            <a:ext cx="740000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924944"/>
            <a:ext cx="8640960" cy="1872208"/>
          </a:xfrm>
        </p:spPr>
        <p:txBody>
          <a:bodyPr/>
          <a:lstStyle/>
          <a:p>
            <a:r>
              <a:rPr lang="de-DE" dirty="0"/>
              <a:t>Management of containers using PowerShell</a:t>
            </a:r>
          </a:p>
          <a:p>
            <a:r>
              <a:rPr lang="de-DE" dirty="0"/>
              <a:t>Using PowerShell inside containers</a:t>
            </a:r>
          </a:p>
          <a:p>
            <a:r>
              <a:rPr lang="de-DE" dirty="0"/>
              <a:t>Windows &amp; Linux containers side-by-side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48880"/>
            <a:ext cx="8229600" cy="2088232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2218A-73DC-4F2A-A7FE-C25C2A27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PSDockerTools – new community-based module</a:t>
            </a:r>
          </a:p>
          <a:p>
            <a:pPr lvl="1"/>
            <a:r>
              <a:rPr lang="nb-NO" dirty="0"/>
              <a:t>Go or no-go?</a:t>
            </a:r>
          </a:p>
          <a:p>
            <a:pPr lvl="1"/>
            <a:r>
              <a:rPr lang="nb-NO" dirty="0"/>
              <a:t>Are there any value in creating a «proper» Docker module for PowerShell, or will most people use the native Docker CLI (docker.exe) anyway?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491BC5-6A93-47B1-87E9-1ABFD684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Discussion point</a:t>
            </a:r>
          </a:p>
        </p:txBody>
      </p:sp>
    </p:spTree>
    <p:extLst>
      <p:ext uri="{BB962C8B-B14F-4D97-AF65-F5344CB8AC3E}">
        <p14:creationId xmlns:p14="http://schemas.microsoft.com/office/powerpoint/2010/main" val="17684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PowerShell is great for managing containers</a:t>
            </a:r>
          </a:p>
          <a:p>
            <a:pPr lvl="1"/>
            <a:r>
              <a:rPr lang="de-DE" dirty="0"/>
              <a:t>ConvertFrom-Json is your friend</a:t>
            </a:r>
          </a:p>
          <a:p>
            <a:pPr lvl="1"/>
            <a:r>
              <a:rPr lang="de-DE" dirty="0"/>
              <a:t>PowerShell can be the glue for integrations</a:t>
            </a:r>
          </a:p>
          <a:p>
            <a:r>
              <a:rPr lang="de-DE" dirty="0"/>
              <a:t>PowerShell can be used inside containers</a:t>
            </a:r>
          </a:p>
          <a:p>
            <a:pPr lvl="1"/>
            <a:r>
              <a:rPr lang="de-DE" dirty="0"/>
              <a:t>“ Business as usual“ – can be used like we are used to</a:t>
            </a:r>
          </a:p>
          <a:p>
            <a:pPr lvl="1"/>
            <a:r>
              <a:rPr lang="de-DE" dirty="0"/>
              <a:t>With PowerShell Core, it is also possible to leverage PowerShell inside Linux and Nano Server containers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about_Author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0BA343-5889-45F5-985A-BD2B11F8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573016"/>
            <a:ext cx="3024336" cy="1917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999F6-60D7-4146-A6FB-69525AC2A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060848"/>
            <a:ext cx="35530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791DC-CC8E-4BAB-AD42-09213775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Bonus </a:t>
            </a:r>
            <a:r>
              <a:rPr lang="nb-NO" dirty="0" err="1"/>
              <a:t>tip</a:t>
            </a:r>
            <a:r>
              <a:rPr lang="nb-NO" dirty="0"/>
              <a:t>: VS Code </a:t>
            </a:r>
            <a:r>
              <a:rPr lang="nb-NO" dirty="0" err="1"/>
              <a:t>Extension</a:t>
            </a:r>
            <a:r>
              <a:rPr lang="nb-NO" dirty="0"/>
              <a:t> for </a:t>
            </a:r>
            <a:r>
              <a:rPr lang="nb-NO" dirty="0" err="1"/>
              <a:t>Docker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2959F-B91E-42E1-A91F-4A5AFE47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656190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90871"/>
      </p:ext>
    </p:extLst>
  </p:cSld>
  <p:clrMapOvr>
    <a:masterClrMapping/>
  </p:clrMapOvr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133</TotalTime>
  <Words>337</Words>
  <Application>Microsoft Office PowerPoint</Application>
  <PresentationFormat>On-screen Show (4:3)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1_Benutzerdefiniertes Design</vt:lpstr>
      <vt:lpstr>PowerPoint Presentation</vt:lpstr>
      <vt:lpstr>Agenda</vt:lpstr>
      <vt:lpstr>Demo</vt:lpstr>
      <vt:lpstr>Discussion point</vt:lpstr>
      <vt:lpstr>Summary</vt:lpstr>
      <vt:lpstr>about_Author</vt:lpstr>
      <vt:lpstr>Next Steps</vt:lpstr>
      <vt:lpstr>Questions?</vt:lpstr>
      <vt:lpstr>Bonus tip: VS Code Extension for Docker</vt:lpstr>
      <vt:lpstr>VS Code Extension for Docker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Jan Egil Ring</cp:lastModifiedBy>
  <cp:revision>201</cp:revision>
  <dcterms:created xsi:type="dcterms:W3CDTF">2007-07-20T07:41:41Z</dcterms:created>
  <dcterms:modified xsi:type="dcterms:W3CDTF">2018-04-11T19:27:53Z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