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  <p:sldMasterId id="2147483812" r:id="rId3"/>
    <p:sldMasterId id="2147483814" r:id="rId4"/>
  </p:sldMasterIdLst>
  <p:notesMasterIdLst>
    <p:notesMasterId r:id="rId14"/>
  </p:notesMasterIdLst>
  <p:handoutMasterIdLst>
    <p:handoutMasterId r:id="rId15"/>
  </p:handoutMasterIdLst>
  <p:sldIdLst>
    <p:sldId id="320" r:id="rId5"/>
    <p:sldId id="305" r:id="rId6"/>
    <p:sldId id="310" r:id="rId7"/>
    <p:sldId id="302" r:id="rId8"/>
    <p:sldId id="321" r:id="rId9"/>
    <p:sldId id="313" r:id="rId10"/>
    <p:sldId id="314" r:id="rId11"/>
    <p:sldId id="322" r:id="rId12"/>
    <p:sldId id="323" r:id="rId13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5E9B"/>
    <a:srgbClr val="352949"/>
    <a:srgbClr val="99A9C9"/>
    <a:srgbClr val="43619D"/>
    <a:srgbClr val="4865A0"/>
    <a:srgbClr val="46639D"/>
    <a:srgbClr val="5671A4"/>
    <a:srgbClr val="655D97"/>
    <a:srgbClr val="C8C5E2"/>
    <a:srgbClr val="011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4" autoAdjust="0"/>
    <p:restoredTop sz="71720" autoAdjust="0"/>
  </p:normalViewPr>
  <p:slideViewPr>
    <p:cSldViewPr>
      <p:cViewPr varScale="1">
        <p:scale>
          <a:sx n="82" d="100"/>
          <a:sy n="82" d="100"/>
        </p:scale>
        <p:origin x="220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Gothas</a:t>
            </a:r>
          </a:p>
          <a:p>
            <a:r>
              <a:rPr lang="nb-NO" dirty="0"/>
              <a:t>New PowerShell module for Docker</a:t>
            </a:r>
          </a:p>
          <a:p>
            <a:r>
              <a:rPr lang="nb-NO" dirty="0"/>
              <a:t>Docker build</a:t>
            </a:r>
          </a:p>
          <a:p>
            <a:endParaRPr lang="nb-NO" dirty="0"/>
          </a:p>
          <a:p>
            <a:r>
              <a:rPr lang="nb-NO" dirty="0"/>
              <a:t>Windows containers running Nano</a:t>
            </a:r>
          </a:p>
          <a:p>
            <a:r>
              <a:rPr lang="nb-NO" dirty="0"/>
              <a:t>Linux containers</a:t>
            </a:r>
          </a:p>
          <a:p>
            <a:r>
              <a:rPr lang="nb-NO" dirty="0"/>
              <a:t>Image2Docker</a:t>
            </a:r>
          </a:p>
          <a:p>
            <a:endParaRPr lang="nb-NO" dirty="0"/>
          </a:p>
          <a:p>
            <a:r>
              <a:rPr lang="nb-NO" dirty="0"/>
              <a:t>PowerShell Universal Dashboard running on both Linux and Windows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858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function Get-ContactInfo {</a:t>
            </a:r>
          </a:p>
          <a:p>
            <a:endParaRPr lang="nb-NO" dirty="0"/>
          </a:p>
          <a:p>
            <a:r>
              <a:rPr lang="nb-NO" dirty="0"/>
              <a:t>[pscustomobject] @{</a:t>
            </a:r>
          </a:p>
          <a:p>
            <a:r>
              <a:rPr lang="nb-NO" dirty="0"/>
              <a:t>Name = ' Jan Egil Ring '</a:t>
            </a:r>
          </a:p>
          <a:p>
            <a:r>
              <a:rPr lang="nb-NO" dirty="0"/>
              <a:t>'E-mail ' = ' jan.egil.ring@crayon.com'</a:t>
            </a:r>
          </a:p>
          <a:p>
            <a:r>
              <a:rPr lang="nb-NO" dirty="0"/>
              <a:t>Twitter = ' @JanEgilRing '</a:t>
            </a:r>
          </a:p>
          <a:p>
            <a:r>
              <a:rPr lang="nb-NO" dirty="0"/>
              <a:t>Website = @('www.powershell.no’)  </a:t>
            </a:r>
          </a:p>
          <a:p>
            <a:r>
              <a:rPr lang="nb-NO" dirty="0"/>
              <a:t>  } | Format-List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} </a:t>
            </a:r>
          </a:p>
          <a:p>
            <a:endParaRPr lang="nb-NO" dirty="0"/>
          </a:p>
          <a:p>
            <a:r>
              <a:rPr lang="nb-NO" dirty="0"/>
              <a:t>function Get-ContactInfo {</a:t>
            </a:r>
          </a:p>
          <a:p>
            <a:endParaRPr lang="nb-NO" dirty="0"/>
          </a:p>
          <a:p>
            <a:r>
              <a:rPr lang="nb-NO" dirty="0"/>
              <a:t>[pscustomobject] @{</a:t>
            </a:r>
          </a:p>
          <a:p>
            <a:r>
              <a:rPr lang="nb-NO" dirty="0"/>
              <a:t>Name = ‘ Øyvind Kallstad'</a:t>
            </a:r>
          </a:p>
          <a:p>
            <a:r>
              <a:rPr lang="nb-NO" dirty="0"/>
              <a:t>'E-mail ' = ‘ okallstad@gmail.com'</a:t>
            </a:r>
          </a:p>
          <a:p>
            <a:r>
              <a:rPr lang="nb-NO" dirty="0"/>
              <a:t>Twitter = ‘ @OKallstad'</a:t>
            </a:r>
          </a:p>
          <a:p>
            <a:r>
              <a:rPr lang="nb-NO" dirty="0"/>
              <a:t>Website = @(‘communary.net’)  </a:t>
            </a:r>
          </a:p>
          <a:p>
            <a:r>
              <a:rPr lang="nb-NO" dirty="0"/>
              <a:t>  } | Format-List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} 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Get-ContactInfo</a:t>
            </a:r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093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013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Start">
    <p:bg>
      <p:bgPr>
        <a:solidFill>
          <a:srgbClr val="011F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5949280"/>
            <a:ext cx="784893" cy="68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44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727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99A9C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rgbClr val="35294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bg>
      <p:bgPr>
        <a:solidFill>
          <a:srgbClr val="405E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078162"/>
            <a:ext cx="784893" cy="6849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078162"/>
            <a:ext cx="784893" cy="68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84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7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6393575"/>
            <a:ext cx="9144000" cy="464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72" y="6618715"/>
            <a:ext cx="216024" cy="210606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0" y="0"/>
            <a:ext cx="9144000" cy="6540797"/>
          </a:xfrm>
          <a:prstGeom prst="rect">
            <a:avLst/>
          </a:prstGeom>
          <a:solidFill>
            <a:srgbClr val="011F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88640"/>
            <a:ext cx="2160240" cy="2160416"/>
          </a:xfrm>
          <a:prstGeom prst="rect">
            <a:avLst/>
          </a:prstGeom>
        </p:spPr>
      </p:pic>
      <p:sp>
        <p:nvSpPr>
          <p:cNvPr id="4" name="Titel 1"/>
          <p:cNvSpPr txBox="1">
            <a:spLocks/>
          </p:cNvSpPr>
          <p:nvPr/>
        </p:nvSpPr>
        <p:spPr>
          <a:xfrm>
            <a:off x="755576" y="2925032"/>
            <a:ext cx="7704856" cy="20881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Build an immutable application infrastructure with Nano Server, PowerShell DSC, and the</a:t>
            </a:r>
          </a:p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release pipeline </a:t>
            </a:r>
            <a:endParaRPr lang="de-DE" sz="36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971600" y="5589240"/>
            <a:ext cx="7772400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2400" dirty="0">
                <a:solidFill>
                  <a:schemeClr val="bg1"/>
                </a:solidFill>
                <a:effectLst/>
                <a:latin typeface="+mn-lt"/>
              </a:rPr>
              <a:t>Ravikanth Chaganti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355976" y="1922037"/>
            <a:ext cx="643878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2017</a:t>
            </a:r>
            <a:endParaRPr lang="de-DE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358" y="6631618"/>
            <a:ext cx="1274481" cy="1848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2" y="6640190"/>
            <a:ext cx="502533" cy="16765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96" y="6490644"/>
            <a:ext cx="1048245" cy="46674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80" y="6504881"/>
            <a:ext cx="876550" cy="438275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082" y="6663423"/>
            <a:ext cx="787735" cy="121190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0" y="6393575"/>
            <a:ext cx="9144000" cy="464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1F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itel 1"/>
          <p:cNvSpPr txBox="1">
            <a:spLocks/>
          </p:cNvSpPr>
          <p:nvPr/>
        </p:nvSpPr>
        <p:spPr>
          <a:xfrm>
            <a:off x="755576" y="3357080"/>
            <a:ext cx="7704856" cy="17469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Containers! Where is my PowerShell?</a:t>
            </a:r>
          </a:p>
          <a:p>
            <a:pPr algn="ctr" fontAlgn="auto">
              <a:spcAft>
                <a:spcPts val="0"/>
              </a:spcAft>
            </a:pPr>
            <a:endParaRPr lang="de-DE" sz="36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2" name="Titel 1"/>
          <p:cNvSpPr txBox="1">
            <a:spLocks/>
          </p:cNvSpPr>
          <p:nvPr/>
        </p:nvSpPr>
        <p:spPr>
          <a:xfrm>
            <a:off x="755576" y="5949280"/>
            <a:ext cx="7772400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2400" dirty="0">
                <a:solidFill>
                  <a:schemeClr val="bg1"/>
                </a:solidFill>
                <a:effectLst/>
                <a:latin typeface="+mn-lt"/>
              </a:rPr>
              <a:t>Jan Egil Ring &amp; Øyvind Kallstad</a:t>
            </a:r>
          </a:p>
        </p:txBody>
      </p:sp>
      <p:sp>
        <p:nvSpPr>
          <p:cNvPr id="23" name="Titel 1"/>
          <p:cNvSpPr txBox="1">
            <a:spLocks/>
          </p:cNvSpPr>
          <p:nvPr/>
        </p:nvSpPr>
        <p:spPr>
          <a:xfrm>
            <a:off x="4211960" y="1885245"/>
            <a:ext cx="643878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2018</a:t>
            </a:r>
            <a:endParaRPr lang="de-DE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263" y="4367590"/>
            <a:ext cx="785481" cy="1213196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481052"/>
            <a:ext cx="1537311" cy="134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0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924944"/>
            <a:ext cx="8640960" cy="1872208"/>
          </a:xfrm>
        </p:spPr>
        <p:txBody>
          <a:bodyPr/>
          <a:lstStyle/>
          <a:p>
            <a:r>
              <a:rPr lang="de-DE" dirty="0"/>
              <a:t>Management of containers using PowerShell</a:t>
            </a:r>
          </a:p>
          <a:p>
            <a:r>
              <a:rPr lang="de-DE" dirty="0"/>
              <a:t>Using PowerShell inside containers</a:t>
            </a:r>
          </a:p>
          <a:p>
            <a:r>
              <a:rPr lang="de-DE" dirty="0"/>
              <a:t>Windows &amp; Linux containers side-by-side</a:t>
            </a:r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2348880"/>
            <a:ext cx="8229600" cy="2088232"/>
          </a:xfrm>
        </p:spPr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8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PowerShell is great for managing containers</a:t>
            </a:r>
          </a:p>
          <a:p>
            <a:pPr lvl="1"/>
            <a:r>
              <a:rPr lang="de-DE" dirty="0"/>
              <a:t>PSDockerTools – new community-based module</a:t>
            </a:r>
          </a:p>
          <a:p>
            <a:r>
              <a:rPr lang="de-DE" dirty="0"/>
              <a:t>PowerShell can be used inside containers</a:t>
            </a:r>
          </a:p>
          <a:p>
            <a:pPr lvl="1"/>
            <a:r>
              <a:rPr lang="de-DE" dirty="0"/>
              <a:t>Use PowerShell Core to also be able to leverage PowerShell inside Linux and Nano Server containers</a:t>
            </a:r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about_Author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0BA343-5889-45F5-985A-BD2B11F86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3284984"/>
            <a:ext cx="2523809" cy="16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3999F6-60D7-4146-A6FB-69525AC2A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2561174"/>
            <a:ext cx="2857143" cy="1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8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791DC-CC8E-4BAB-AD42-09213775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Bonus </a:t>
            </a:r>
            <a:r>
              <a:rPr lang="nb-NO" dirty="0" err="1"/>
              <a:t>tip</a:t>
            </a:r>
            <a:r>
              <a:rPr lang="nb-NO" dirty="0"/>
              <a:t>: VS Code </a:t>
            </a:r>
            <a:r>
              <a:rPr lang="nb-NO" dirty="0" err="1"/>
              <a:t>Extension</a:t>
            </a:r>
            <a:r>
              <a:rPr lang="nb-NO" dirty="0"/>
              <a:t> for </a:t>
            </a:r>
            <a:r>
              <a:rPr lang="nb-NO" dirty="0" err="1"/>
              <a:t>Docker</a:t>
            </a:r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C2959F-B91E-42E1-A91F-4A5AFE476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88840"/>
            <a:ext cx="6561905" cy="3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90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73A5-9906-4874-913C-0D8CCBCB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VS Code </a:t>
            </a:r>
            <a:r>
              <a:rPr lang="nb-NO" dirty="0" err="1"/>
              <a:t>Extension</a:t>
            </a:r>
            <a:r>
              <a:rPr lang="nb-NO" dirty="0"/>
              <a:t> for </a:t>
            </a:r>
            <a:r>
              <a:rPr lang="nb-NO" dirty="0" err="1"/>
              <a:t>Docker</a:t>
            </a:r>
            <a:endParaRPr lang="nb-NO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8D52DD-5CB6-49D8-A55F-61CB6B810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844824"/>
            <a:ext cx="7400000" cy="4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995"/>
      </p:ext>
    </p:extLst>
  </p:cSld>
  <p:clrMapOvr>
    <a:masterClrMapping/>
  </p:clrMapOvr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125</TotalTime>
  <Words>253</Words>
  <Application>Microsoft Office PowerPoint</Application>
  <PresentationFormat>On-screen Show (4:3)</PresentationFormat>
  <Paragraphs>68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Segoe UI</vt:lpstr>
      <vt:lpstr>Segoe UI Black</vt:lpstr>
      <vt:lpstr>Tahoma</vt:lpstr>
      <vt:lpstr>www.IT-Visions.de</vt:lpstr>
      <vt:lpstr>Custom Design</vt:lpstr>
      <vt:lpstr>Benutzerdefiniertes Design</vt:lpstr>
      <vt:lpstr>1_Benutzerdefiniertes Design</vt:lpstr>
      <vt:lpstr>PowerPoint Presentation</vt:lpstr>
      <vt:lpstr>Agenda</vt:lpstr>
      <vt:lpstr>Demo</vt:lpstr>
      <vt:lpstr>Summary</vt:lpstr>
      <vt:lpstr>about_Author</vt:lpstr>
      <vt:lpstr>Next Steps</vt:lpstr>
      <vt:lpstr>Questions?</vt:lpstr>
      <vt:lpstr>Bonus tip: VS Code Extension for Docker</vt:lpstr>
      <vt:lpstr>VS Code Extension for Docker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Jan Egil Ring</cp:lastModifiedBy>
  <cp:revision>196</cp:revision>
  <dcterms:created xsi:type="dcterms:W3CDTF">2007-07-20T07:41:41Z</dcterms:created>
  <dcterms:modified xsi:type="dcterms:W3CDTF">2018-04-11T13:48:49Z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