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5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5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3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273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35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6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69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40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6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93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6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7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2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8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6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67898B-5873-4FC2-A789-977C83BD43FA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FBAE-79FF-4F3E-814F-B4C9FB138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04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3F1A0-6925-4838-B9DD-6CBC600F1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898" y="2262619"/>
            <a:ext cx="8825658" cy="2332761"/>
          </a:xfrm>
        </p:spPr>
        <p:txBody>
          <a:bodyPr/>
          <a:lstStyle/>
          <a:p>
            <a:r>
              <a:rPr lang="ru-RU" sz="4800" dirty="0"/>
              <a:t>Мобильное приложение под </a:t>
            </a:r>
            <a:r>
              <a:rPr lang="en-US" sz="4800" dirty="0"/>
              <a:t>Android </a:t>
            </a:r>
            <a:r>
              <a:rPr lang="ru-RU" sz="4800" dirty="0"/>
              <a:t>на тему</a:t>
            </a:r>
            <a:br>
              <a:rPr lang="ru-RU" sz="4800" dirty="0"/>
            </a:br>
            <a:r>
              <a:rPr lang="en-US" sz="4800" dirty="0"/>
              <a:t>“</a:t>
            </a:r>
            <a:r>
              <a:rPr lang="ru-RU" sz="4800" dirty="0"/>
              <a:t>Справочник абитуриента</a:t>
            </a:r>
            <a:r>
              <a:rPr lang="en-US" sz="4800" dirty="0"/>
              <a:t>”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F060D0-B26C-4C2B-9055-86BD44572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898" y="5103951"/>
            <a:ext cx="8825658" cy="861420"/>
          </a:xfrm>
        </p:spPr>
        <p:txBody>
          <a:bodyPr>
            <a:normAutofit/>
          </a:bodyPr>
          <a:lstStyle/>
          <a:p>
            <a:r>
              <a:rPr lang="ru-RU" sz="3200" dirty="0"/>
              <a:t>Станкевич Александр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277868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F8F7B-DE1E-47D9-8B9A-600EC541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683" y="622043"/>
            <a:ext cx="4037856" cy="140053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5A87B-4B75-4028-8917-DF00D531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Главной целью работы было создание приложения-помощника абитуриенту, которое сможет объединить в себе весь тот набор приложений, что есть в </a:t>
            </a:r>
            <a:r>
              <a:rPr lang="en-US" dirty="0"/>
              <a:t>Google Play Market</a:t>
            </a:r>
            <a:r>
              <a:rPr lang="ru-RU" dirty="0"/>
              <a:t>, то есть, главной задачей являлось создание справочника который хранит в себе информацию сразу всех факультетов всех университетов Беларуси. Приложение справочник абитуриента является чем-то новым для магазина приложений </a:t>
            </a:r>
            <a:r>
              <a:rPr lang="en-US" dirty="0"/>
              <a:t>Google Play Market </a:t>
            </a:r>
            <a:r>
              <a:rPr lang="ru-RU" dirty="0"/>
              <a:t>хотя бы потому, что в магазине нет аналогов. Есть неисчислимое множество  приложений “Абитуриент”, но каждое из них относится к отдельному факультету различных вузов. Данное приложение было представляет из себя помощника, который включает в себя весь набор возможностей, которые требует от него абитуриент, и, на мой взгляд, приложение будет пользоваться популярностью среди поступающих нашей страны.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50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A4EED-757F-4819-903B-EF8A84C4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686" y="2645412"/>
            <a:ext cx="9404723" cy="140053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8555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C570A-1F84-4115-9498-8033F4F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62" y="527363"/>
            <a:ext cx="9404723" cy="1400530"/>
          </a:xfrm>
        </p:spPr>
        <p:txBody>
          <a:bodyPr/>
          <a:lstStyle/>
          <a:p>
            <a:r>
              <a:rPr lang="ru-RU" sz="2400" dirty="0"/>
              <a:t>Ни для кого не секрет, что мобильным приложением на телефоне пользоваться гораздо удобнее, чем выполнять соответствующие действия в окне браузера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0FA28-B7A0-4DFD-98C1-296AEEF7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B2C382-BB17-40F7-BECA-A0C639B3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2052918"/>
            <a:ext cx="9216345" cy="45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8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BF8B7-7253-4E0F-B66B-1FBC159E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Молодые люди, при желании получить высшее образование, сталкиваются с проблемой поиска специальности по возможностям и желаниям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9FA90-2292-47B0-B801-C5A3F5A0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ÐÐ°ÑÑÐ¸Ð½ÐºÐ¸ Ð¿Ð¾ Ð·Ð°Ð¿ÑÐ¾ÑÑ Ð°Ð±Ð¸ÑÑÑÐ¸ÐµÐ½Ñ">
            <a:extLst>
              <a:ext uri="{FF2B5EF4-FFF2-40B4-BE49-F238E27FC236}">
                <a16:creationId xmlns:a16="http://schemas.microsoft.com/office/drawing/2014/main" id="{BDF7CF6A-7128-4678-BC6B-93363EC61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80" y="2270019"/>
            <a:ext cx="6345122" cy="39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2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4E68C-E1F6-48E4-8F32-42A34EC9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2" y="1257391"/>
            <a:ext cx="9404723" cy="4343217"/>
          </a:xfrm>
        </p:spPr>
        <p:txBody>
          <a:bodyPr/>
          <a:lstStyle/>
          <a:p>
            <a:r>
              <a:rPr lang="ru-RU" sz="2400" dirty="0"/>
              <a:t>Очень большой проблемой является то, что у каждого факультета и каждого вуза имеется собственный сайт, что затрудняет поиск специальности, в магазине приложений конечно есть, но проблемой является то, что все эти приложения относятся к определенному факультету, то есть нет одного общего приложения для всех, целью моей курсовой работы было именно создание приложения, которое позволяет хранить информацию о всех факультетах всех вузов, так же чтобы в приложении можно было контролировать свой личный прогресс на пути к поступлению</a:t>
            </a:r>
          </a:p>
        </p:txBody>
      </p:sp>
    </p:spTree>
    <p:extLst>
      <p:ext uri="{BB962C8B-B14F-4D97-AF65-F5344CB8AC3E}">
        <p14:creationId xmlns:p14="http://schemas.microsoft.com/office/powerpoint/2010/main" val="282452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0474F-100D-46B2-8A52-CC9306D1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04644"/>
            <a:ext cx="9404723" cy="1400530"/>
          </a:xfrm>
        </p:spPr>
        <p:txBody>
          <a:bodyPr/>
          <a:lstStyle/>
          <a:p>
            <a:r>
              <a:rPr lang="ru-RU" sz="2800" dirty="0"/>
              <a:t>Преимущества использования мобильных приложений по сравнению с сайтами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920DF-F522-4EC8-A916-47A93C56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519448"/>
            <a:ext cx="8946541" cy="4195481"/>
          </a:xfrm>
        </p:spPr>
        <p:txBody>
          <a:bodyPr/>
          <a:lstStyle/>
          <a:p>
            <a:r>
              <a:rPr lang="ru-RU" dirty="0"/>
              <a:t>Простота в использовании при наличии </a:t>
            </a:r>
            <a:r>
              <a:rPr lang="ru-RU" dirty="0" err="1"/>
              <a:t>интелектуально</a:t>
            </a:r>
            <a:r>
              <a:rPr lang="ru-RU" dirty="0"/>
              <a:t>-понятного интерфейса</a:t>
            </a:r>
          </a:p>
          <a:p>
            <a:r>
              <a:rPr lang="ru-RU" dirty="0"/>
              <a:t>Удобство доступа к информации в любом месте даже без доступа к интернету</a:t>
            </a:r>
          </a:p>
          <a:p>
            <a:r>
              <a:rPr lang="ru-RU" dirty="0"/>
              <a:t>Приложения загружают контент быстрее чем сайты</a:t>
            </a:r>
          </a:p>
          <a:p>
            <a:r>
              <a:rPr lang="ru-RU" dirty="0"/>
              <a:t>Приложения предоставляют лучший </a:t>
            </a:r>
            <a:r>
              <a:rPr lang="en-US" dirty="0"/>
              <a:t>UI</a:t>
            </a:r>
          </a:p>
          <a:p>
            <a:r>
              <a:rPr lang="ru-RU" dirty="0"/>
              <a:t>Люди чаще стали использовать приложения на своих смартфонах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8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B6345-D95E-4BA1-86D0-3B75C8DD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60" y="322288"/>
            <a:ext cx="8058414" cy="1400530"/>
          </a:xfrm>
        </p:spPr>
        <p:txBody>
          <a:bodyPr/>
          <a:lstStyle/>
          <a:p>
            <a:r>
              <a:rPr lang="ru-RU" dirty="0"/>
              <a:t>Описание функционала приложения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7BD46B6-1FE2-4DF2-A444-27C59D7EC1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59" y="1922107"/>
            <a:ext cx="8926161" cy="4613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03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BEE57-3DFC-4D8C-9DBA-0963FD14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81709"/>
            <a:ext cx="8059350" cy="1400530"/>
          </a:xfrm>
        </p:spPr>
        <p:txBody>
          <a:bodyPr/>
          <a:lstStyle/>
          <a:p>
            <a:r>
              <a:rPr lang="ru-RU" dirty="0"/>
              <a:t>Главное окно приложения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41BC83C-45ED-45BD-920F-1BADF9BA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47" y="1672157"/>
            <a:ext cx="4140491" cy="47453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Здесь абитуриент может выбрать любой понравившийся факультет и прочитать подробнее о специальностях в нем, так же он может воспользоваться поиском по специальностям</a:t>
            </a:r>
          </a:p>
        </p:txBody>
      </p:sp>
      <p:pic>
        <p:nvPicPr>
          <p:cNvPr id="2052" name="Picture 4" descr="https://pp.userapi.com/c840335/v840335128/83743/E3pKvJW8YXk.jpg">
            <a:extLst>
              <a:ext uri="{FF2B5EF4-FFF2-40B4-BE49-F238E27FC236}">
                <a16:creationId xmlns:a16="http://schemas.microsoft.com/office/drawing/2014/main" id="{AC0945C5-4E4E-4618-B6C6-65ED03B7B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11559"/>
            <a:ext cx="2533261" cy="506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p.userapi.com/c844617/v844617791/51273/mqjNh6TnDEU.jpg">
            <a:extLst>
              <a:ext uri="{FF2B5EF4-FFF2-40B4-BE49-F238E27FC236}">
                <a16:creationId xmlns:a16="http://schemas.microsoft.com/office/drawing/2014/main" id="{289D07A4-1ADD-4168-AAD3-1BC4292B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76" y="1509582"/>
            <a:ext cx="2533261" cy="506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06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178E9-507B-4755-A261-0B14942D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</a:t>
            </a:r>
            <a:r>
              <a:rPr lang="en-US" dirty="0"/>
              <a:t>“</a:t>
            </a:r>
            <a:r>
              <a:rPr lang="ru-RU" dirty="0"/>
              <a:t>Калькулятор</a:t>
            </a:r>
            <a:r>
              <a:rPr lang="en-US" dirty="0"/>
              <a:t>”</a:t>
            </a:r>
            <a:r>
              <a:rPr lang="ru-RU" dirty="0"/>
              <a:t> приложения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1FDD4-63C3-441A-BC6F-62288474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58" y="1651520"/>
            <a:ext cx="3963210" cy="4466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Если абитуриент не смог самостоятельно выбрать себе специальность, в данном окне он может подобрать подходящую введя баллы результатов своих трех централизованных(репетиционных) тестирований и баллы аттестата.</a:t>
            </a:r>
          </a:p>
          <a:p>
            <a:pPr marL="0" indent="0">
              <a:buNone/>
            </a:pPr>
            <a:r>
              <a:rPr lang="ru-RU" dirty="0"/>
              <a:t>Система автоматически предложит ему доступные варианты исходя из введенных данных</a:t>
            </a:r>
          </a:p>
        </p:txBody>
      </p:sp>
      <p:pic>
        <p:nvPicPr>
          <p:cNvPr id="3074" name="Picture 2" descr="https://pp.userapi.com/c830309/v830309791/fdd70/N_zGYfpP0mI.jpg">
            <a:extLst>
              <a:ext uri="{FF2B5EF4-FFF2-40B4-BE49-F238E27FC236}">
                <a16:creationId xmlns:a16="http://schemas.microsoft.com/office/drawing/2014/main" id="{06981445-CDEE-4E79-86C9-B0DD5CE8E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3" y="1152983"/>
            <a:ext cx="2749905" cy="549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p.userapi.com/c846216/v846216791/4e50f/S3XkP9PdPiA.jpg">
            <a:extLst>
              <a:ext uri="{FF2B5EF4-FFF2-40B4-BE49-F238E27FC236}">
                <a16:creationId xmlns:a16="http://schemas.microsoft.com/office/drawing/2014/main" id="{FDFBC2EC-B8D1-48D6-8C13-763EA9FB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06" y="1134741"/>
            <a:ext cx="2749905" cy="549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43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DB654-4C66-4B65-B5E1-8928B903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</a:t>
            </a:r>
            <a:r>
              <a:rPr lang="en-US" dirty="0"/>
              <a:t>“</a:t>
            </a:r>
            <a:r>
              <a:rPr lang="ru-RU" dirty="0"/>
              <a:t>Прогресс</a:t>
            </a:r>
            <a:r>
              <a:rPr lang="en-US" dirty="0"/>
              <a:t>”</a:t>
            </a:r>
            <a:r>
              <a:rPr lang="ru-RU" dirty="0"/>
              <a:t> приложения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6AEE6-A2B8-475B-BC63-38BFCAC9F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355" y="1853248"/>
            <a:ext cx="4102359" cy="4484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данном окне абитуриент может контролировать свой прогресс на пути к поступлению</a:t>
            </a:r>
          </a:p>
        </p:txBody>
      </p:sp>
      <p:pic>
        <p:nvPicPr>
          <p:cNvPr id="4100" name="Picture 4" descr="https://sun9-6.userapi.com/c840629/v840629791/82ded/KUffHAnbkb4.jpg">
            <a:extLst>
              <a:ext uri="{FF2B5EF4-FFF2-40B4-BE49-F238E27FC236}">
                <a16:creationId xmlns:a16="http://schemas.microsoft.com/office/drawing/2014/main" id="{29414958-E9B5-49B9-90B1-E8634862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24918"/>
            <a:ext cx="2656926" cy="531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pp.userapi.com/c840333/v840333791/854bb/vxgFLQphQpo.jpg">
            <a:extLst>
              <a:ext uri="{FF2B5EF4-FFF2-40B4-BE49-F238E27FC236}">
                <a16:creationId xmlns:a16="http://schemas.microsoft.com/office/drawing/2014/main" id="{5065A8C8-2BEA-4F24-B12F-5069E6A3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75" y="1224918"/>
            <a:ext cx="2656926" cy="531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87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402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Мобильное приложение под Android на тему “Справочник абитуриента”</vt:lpstr>
      <vt:lpstr>Ни для кого не секрет, что мобильным приложением на телефоне пользоваться гораздо удобнее, чем выполнять соответствующие действия в окне браузера</vt:lpstr>
      <vt:lpstr>Молодые люди, при желании получить высшее образование, сталкиваются с проблемой поиска специальности по возможностям и желаниям</vt:lpstr>
      <vt:lpstr>Очень большой проблемой является то, что у каждого факультета и каждого вуза имеется собственный сайт, что затрудняет поиск специальности, в магазине приложений конечно есть, но проблемой является то, что все эти приложения относятся к определенному факультету, то есть нет одного общего приложения для всех, целью моей курсовой работы было именно создание приложения, которое позволяет хранить информацию о всех факультетах всех вузов, так же чтобы в приложении можно было контролировать свой личный прогресс на пути к поступлению</vt:lpstr>
      <vt:lpstr>Преимущества использования мобильных приложений по сравнению с сайтами:</vt:lpstr>
      <vt:lpstr>Описание функционала приложения:</vt:lpstr>
      <vt:lpstr>Главное окно приложения:</vt:lpstr>
      <vt:lpstr>Окно “Калькулятор” приложения:</vt:lpstr>
      <vt:lpstr>Окно “Прогресс” приложения: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под Android на тему “Справочник абитуриента”</dc:title>
  <dc:creator>Анна</dc:creator>
  <cp:lastModifiedBy>Анна</cp:lastModifiedBy>
  <cp:revision>7</cp:revision>
  <dcterms:created xsi:type="dcterms:W3CDTF">2018-05-17T13:35:54Z</dcterms:created>
  <dcterms:modified xsi:type="dcterms:W3CDTF">2018-05-17T14:43:17Z</dcterms:modified>
</cp:coreProperties>
</file>