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D6D99F-13A7-4AA0-87D3-1D3D4A7C2F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9CEA61-C9D8-40C7-A0A7-02D8FABF9D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10/31/19 3:49:16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by Decade" id="2" name="slide2">
            <a:extLst>
              <a:ext uri="{FF2B5EF4-FFF2-40B4-BE49-F238E27FC236}">
                <a16:creationId xmlns:a16="http://schemas.microsoft.com/office/drawing/2014/main" id="{2F5F565E-0523-41B9-AD27-BB493C6D2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50" y="0"/>
            <a:ext cx="831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2019-10-31T22:49:16Z</dcterms:created>
  <dcterms:modified xsi:type="dcterms:W3CDTF">2019-10-31T22:49:16Z</dcterms:modified>
</cp:coreProperties>
</file>