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E89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2F144-B416-40B1-99C2-538763F7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313161-44B7-46F4-B766-802BDB17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BA064-5217-4A10-8889-0FE5516C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878DB-EE39-4C70-9C53-3A2073E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B0A866-0544-42C3-9065-80607874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8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06C61-F006-4390-8BCA-D584DBCC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63EFF-4CE5-4A88-A375-7D09CD9E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815DD-B58E-4080-8115-E9CA915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3C0C8-8D8B-48FE-A34D-19C8FF4E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209A-EE1F-46BF-B30E-048C9491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6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106D3B-70D9-43BD-8C22-9752E731F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6B78EF-E902-413D-87C2-E4E887C76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C96F4-E43D-41E5-9560-FA08C1C9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4F40A-4FC3-4649-9509-CBF0814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CC192-B536-4C7E-BABC-CACB1176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1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C1A8F-0742-461D-ABAB-A80DF4EA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C1092-14EC-42D8-AED4-30E17885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AEFC4-4A69-4367-B7D2-628007C8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7EAB1-16DE-40F2-9F77-4056551A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196AB-9952-4E6B-BE2B-0404E6D6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5E87-3DEA-4699-B840-69BD2843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609E2-E59E-48D4-8707-1B803E18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E01B3-0019-4124-9386-ECDDC174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80008-FA2A-4FEE-AE31-FABD733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E3C5E-E065-4B0F-A09C-3DEF4971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2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28466-6F38-4110-9479-DC74DEED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9B3B1-9F30-4B0D-ACC5-01C85CB40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A5D7B-9C33-4F4E-B0B4-FE61A77F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35394-D370-46EA-B041-47A5F3DC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16E76-595F-4A7A-963C-A4B66186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F491D3-7DEB-463A-8806-B12C3016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840F-B254-43DA-8580-29597E06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182AB-5AD4-43C2-B1B7-A155AD35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7E163-3238-4BF3-9F6E-3F83AD676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3F133-61C1-4C6C-A31A-AE999CD27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CC2D3-7A11-43EC-9636-F08ED6D7D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DEA32-24FE-41DE-AAEB-F3EF8F6E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598143-D4B0-48D1-98DE-DD99A4B4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FE48F3-24FC-4686-A7AB-6F60DAD4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CA41-5C12-4C3E-B6B4-550C7D9C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329218-7173-4972-9165-C632023C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F93DF-7964-4A79-A7EB-6A933F59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ED580-E232-43C5-BD9F-764008DD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2B3DE-8839-4CE7-9BB1-C5AAC88D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4F7D0-FF37-4483-86F8-D209D755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F9F44C-A3BC-4C33-B86A-9C92CDD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24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6A58-9D6B-493F-9379-C3783380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C13D9-F3ED-445D-A42B-04EF3706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F5F47-8752-4947-A914-B19120019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BB83D-8BD8-44BC-AE99-A548AC4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51C79-53D3-4E2D-99ED-0B33A3D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1A0A6-DB91-4DDF-B830-6F6FAA30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0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4B4A-A17E-495A-A608-E2A8D81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28842-339C-4019-A1A6-F44ED3C8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D2610-2C69-414D-BC7A-65F419419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AD3BE-512D-467D-96C0-4E60C33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083A22-B33C-4523-865C-29FD664E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4C91E-D19B-473F-AD1E-3E305C04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DFFCC-C128-4974-9235-F4E3D0E8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38298-339A-4E7C-BE03-61E6A830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CC0A6-5A85-4FA7-8E22-2DF560BC8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444B-F3D0-4ED2-97A1-0C90625DD2E2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A249F-A760-4446-AFF0-43E1D1E0B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C1C7F-409E-4808-AC7E-706BF5A3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948A-29F8-4499-93FD-10BCF5713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5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3857D3-6891-422B-85B3-C9EBFAD4E9F8}"/>
              </a:ext>
            </a:extLst>
          </p:cNvPr>
          <p:cNvSpPr/>
          <p:nvPr/>
        </p:nvSpPr>
        <p:spPr>
          <a:xfrm>
            <a:off x="3118012" y="2008822"/>
            <a:ext cx="1866669" cy="22917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5C61FA-25D1-4EBB-BF02-4474C7D785D4}"/>
              </a:ext>
            </a:extLst>
          </p:cNvPr>
          <p:cNvGrpSpPr/>
          <p:nvPr/>
        </p:nvGrpSpPr>
        <p:grpSpPr>
          <a:xfrm>
            <a:off x="3457749" y="2542032"/>
            <a:ext cx="1146671" cy="1277874"/>
            <a:chOff x="4023360" y="1901952"/>
            <a:chExt cx="1146671" cy="1277874"/>
          </a:xfrm>
        </p:grpSpPr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10D2E0BF-EEBC-482A-8A92-24F9BCA9058A}"/>
                </a:ext>
              </a:extLst>
            </p:cNvPr>
            <p:cNvSpPr/>
            <p:nvPr/>
          </p:nvSpPr>
          <p:spPr>
            <a:xfrm>
              <a:off x="4334256" y="1901952"/>
              <a:ext cx="321539" cy="30175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75259454-8750-4908-BFB5-663DC1F2DDFB}"/>
                </a:ext>
              </a:extLst>
            </p:cNvPr>
            <p:cNvSpPr/>
            <p:nvPr/>
          </p:nvSpPr>
          <p:spPr>
            <a:xfrm>
              <a:off x="4675582" y="2212848"/>
              <a:ext cx="321539" cy="30175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C87213A3-C247-487E-99AD-A29AECD46B33}"/>
                </a:ext>
              </a:extLst>
            </p:cNvPr>
            <p:cNvSpPr/>
            <p:nvPr/>
          </p:nvSpPr>
          <p:spPr>
            <a:xfrm>
              <a:off x="4023360" y="2638044"/>
              <a:ext cx="321539" cy="30175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016B0454-32E1-4C57-9389-05D3032FAED6}"/>
                </a:ext>
              </a:extLst>
            </p:cNvPr>
            <p:cNvSpPr/>
            <p:nvPr/>
          </p:nvSpPr>
          <p:spPr>
            <a:xfrm>
              <a:off x="4848492" y="2878074"/>
              <a:ext cx="321539" cy="30175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C18090A3-E3EE-458F-89F2-D914DD885561}"/>
                </a:ext>
              </a:extLst>
            </p:cNvPr>
            <p:cNvSpPr/>
            <p:nvPr/>
          </p:nvSpPr>
          <p:spPr>
            <a:xfrm>
              <a:off x="4516311" y="2576322"/>
              <a:ext cx="321539" cy="301752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9CEB2EF-29AF-4194-87E6-31F73D82A288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4608707" y="2159513"/>
              <a:ext cx="113963" cy="97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DA1B747-CCB9-4E37-8477-8BBB85B0DC78}"/>
                </a:ext>
              </a:extLst>
            </p:cNvPr>
            <p:cNvCxnSpPr>
              <a:stCxn id="5" idx="4"/>
              <a:endCxn id="13" idx="1"/>
            </p:cNvCxnSpPr>
            <p:nvPr/>
          </p:nvCxnSpPr>
          <p:spPr>
            <a:xfrm>
              <a:off x="4495026" y="2203704"/>
              <a:ext cx="68373" cy="416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08146F0-4192-464B-A0A4-500B9573FC48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344899" y="2727198"/>
              <a:ext cx="171412" cy="6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09F1365-FB87-4015-B7CA-8B0943434F2F}"/>
                </a:ext>
              </a:extLst>
            </p:cNvPr>
            <p:cNvCxnSpPr>
              <a:stCxn id="13" idx="5"/>
              <a:endCxn id="11" idx="1"/>
            </p:cNvCxnSpPr>
            <p:nvPr/>
          </p:nvCxnSpPr>
          <p:spPr>
            <a:xfrm>
              <a:off x="4790762" y="2833883"/>
              <a:ext cx="104818" cy="88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14B4204-19B4-4ABF-960F-048CFD8CCC45}"/>
              </a:ext>
            </a:extLst>
          </p:cNvPr>
          <p:cNvSpPr txBox="1"/>
          <p:nvPr/>
        </p:nvSpPr>
        <p:spPr>
          <a:xfrm>
            <a:off x="2875949" y="4702345"/>
            <a:ext cx="233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Location level Graph</a:t>
            </a:r>
            <a:endParaRPr lang="zh-CN" altLang="en-US" b="1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1BB4DD1-C8AC-45EA-BC47-E7B3E577AF82}"/>
              </a:ext>
            </a:extLst>
          </p:cNvPr>
          <p:cNvGrpSpPr/>
          <p:nvPr/>
        </p:nvGrpSpPr>
        <p:grpSpPr>
          <a:xfrm>
            <a:off x="5321928" y="2012823"/>
            <a:ext cx="2910247" cy="2407158"/>
            <a:chOff x="8336226" y="3337034"/>
            <a:chExt cx="2910247" cy="2407158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38EA13E-5257-46C6-9681-80531FAFED0B}"/>
                </a:ext>
              </a:extLst>
            </p:cNvPr>
            <p:cNvGrpSpPr/>
            <p:nvPr/>
          </p:nvGrpSpPr>
          <p:grpSpPr>
            <a:xfrm>
              <a:off x="9313182" y="3946631"/>
              <a:ext cx="1146671" cy="1277874"/>
              <a:chOff x="4023360" y="1901952"/>
              <a:chExt cx="1146671" cy="1277874"/>
            </a:xfrm>
            <a:scene3d>
              <a:camera prst="isometricLeftDown"/>
              <a:lightRig rig="threePt" dir="t"/>
            </a:scene3d>
          </p:grpSpPr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7B44A200-CEE1-45B8-9169-9C9EB6737DE0}"/>
                  </a:ext>
                </a:extLst>
              </p:cNvPr>
              <p:cNvSpPr/>
              <p:nvPr/>
            </p:nvSpPr>
            <p:spPr>
              <a:xfrm>
                <a:off x="4334256" y="1901952"/>
                <a:ext cx="321539" cy="30175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532FD293-C289-4F71-B2E1-D4C6354FA08C}"/>
                  </a:ext>
                </a:extLst>
              </p:cNvPr>
              <p:cNvSpPr/>
              <p:nvPr/>
            </p:nvSpPr>
            <p:spPr>
              <a:xfrm>
                <a:off x="4675582" y="2212848"/>
                <a:ext cx="321539" cy="30175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59A2F47E-3347-4737-89BA-2BA011DB9183}"/>
                  </a:ext>
                </a:extLst>
              </p:cNvPr>
              <p:cNvSpPr/>
              <p:nvPr/>
            </p:nvSpPr>
            <p:spPr>
              <a:xfrm>
                <a:off x="4023360" y="2638044"/>
                <a:ext cx="321539" cy="30175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流程图: 接点 54">
                <a:extLst>
                  <a:ext uri="{FF2B5EF4-FFF2-40B4-BE49-F238E27FC236}">
                    <a16:creationId xmlns:a16="http://schemas.microsoft.com/office/drawing/2014/main" id="{368591E5-D99F-4BB3-9E87-B98EA1E44D19}"/>
                  </a:ext>
                </a:extLst>
              </p:cNvPr>
              <p:cNvSpPr/>
              <p:nvPr/>
            </p:nvSpPr>
            <p:spPr>
              <a:xfrm>
                <a:off x="4848492" y="2878074"/>
                <a:ext cx="321539" cy="30175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6" name="流程图: 接点 55">
                <a:extLst>
                  <a:ext uri="{FF2B5EF4-FFF2-40B4-BE49-F238E27FC236}">
                    <a16:creationId xmlns:a16="http://schemas.microsoft.com/office/drawing/2014/main" id="{36D0D52B-7B90-4648-930C-09252C5B7E23}"/>
                  </a:ext>
                </a:extLst>
              </p:cNvPr>
              <p:cNvSpPr/>
              <p:nvPr/>
            </p:nvSpPr>
            <p:spPr>
              <a:xfrm>
                <a:off x="4516311" y="2576322"/>
                <a:ext cx="321539" cy="301752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FE9EF03D-3EA6-4AE5-B9EE-EC6FCF3F2FAF}"/>
                  </a:ext>
                </a:extLst>
              </p:cNvPr>
              <p:cNvCxnSpPr>
                <a:stCxn id="52" idx="5"/>
                <a:endCxn id="53" idx="1"/>
              </p:cNvCxnSpPr>
              <p:nvPr/>
            </p:nvCxnSpPr>
            <p:spPr>
              <a:xfrm>
                <a:off x="4608707" y="2159513"/>
                <a:ext cx="113963" cy="975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E888D3C6-F894-480D-A9E7-411DEF13D619}"/>
                  </a:ext>
                </a:extLst>
              </p:cNvPr>
              <p:cNvCxnSpPr>
                <a:stCxn id="52" idx="4"/>
                <a:endCxn id="56" idx="1"/>
              </p:cNvCxnSpPr>
              <p:nvPr/>
            </p:nvCxnSpPr>
            <p:spPr>
              <a:xfrm>
                <a:off x="4495026" y="2203704"/>
                <a:ext cx="68373" cy="4168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D793533A-1B1A-41AA-A8D4-3773425F4206}"/>
                  </a:ext>
                </a:extLst>
              </p:cNvPr>
              <p:cNvCxnSpPr>
                <a:stCxn id="54" idx="6"/>
                <a:endCxn id="56" idx="2"/>
              </p:cNvCxnSpPr>
              <p:nvPr/>
            </p:nvCxnSpPr>
            <p:spPr>
              <a:xfrm flipV="1">
                <a:off x="4344899" y="2727198"/>
                <a:ext cx="171412" cy="617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D22188A3-B19A-47C1-A71C-690E5F762B9F}"/>
                  </a:ext>
                </a:extLst>
              </p:cNvPr>
              <p:cNvCxnSpPr>
                <a:stCxn id="56" idx="5"/>
                <a:endCxn id="55" idx="1"/>
              </p:cNvCxnSpPr>
              <p:nvPr/>
            </p:nvCxnSpPr>
            <p:spPr>
              <a:xfrm>
                <a:off x="4790762" y="2833883"/>
                <a:ext cx="104818" cy="88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51F8217-714F-4D47-A29E-3D142CD1A370}"/>
                </a:ext>
              </a:extLst>
            </p:cNvPr>
            <p:cNvGrpSpPr/>
            <p:nvPr/>
          </p:nvGrpSpPr>
          <p:grpSpPr>
            <a:xfrm>
              <a:off x="8336226" y="3337034"/>
              <a:ext cx="2910247" cy="2407158"/>
              <a:chOff x="5552372" y="2066299"/>
              <a:chExt cx="2910247" cy="240715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93C1D99C-6CDD-4B2C-9C8A-48A31920258A}"/>
                  </a:ext>
                </a:extLst>
              </p:cNvPr>
              <p:cNvGrpSpPr/>
              <p:nvPr/>
            </p:nvGrpSpPr>
            <p:grpSpPr>
              <a:xfrm>
                <a:off x="5552372" y="2066299"/>
                <a:ext cx="2910247" cy="2407158"/>
                <a:chOff x="5552372" y="2066299"/>
                <a:chExt cx="2910247" cy="2407158"/>
              </a:xfrm>
            </p:grpSpPr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30D76680-F4B9-4ADC-A74D-76874594EB49}"/>
                    </a:ext>
                  </a:extLst>
                </p:cNvPr>
                <p:cNvGrpSpPr/>
                <p:nvPr/>
              </p:nvGrpSpPr>
              <p:grpSpPr>
                <a:xfrm>
                  <a:off x="6514947" y="2066299"/>
                  <a:ext cx="1947672" cy="2291715"/>
                  <a:chOff x="6561166" y="1717735"/>
                  <a:chExt cx="1947672" cy="2291715"/>
                </a:xfrm>
              </p:grpSpPr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14E5ABE2-FA8E-48F7-9524-B110CB2BD00E}"/>
                      </a:ext>
                    </a:extLst>
                  </p:cNvPr>
                  <p:cNvSpPr/>
                  <p:nvPr/>
                </p:nvSpPr>
                <p:spPr>
                  <a:xfrm>
                    <a:off x="6561166" y="1717735"/>
                    <a:ext cx="1947672" cy="229171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  <a:alpha val="10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</a:gradFill>
                  <a:scene3d>
                    <a:camera prst="isometricLeftDown"/>
                    <a:lightRig rig="threePt" dir="t"/>
                  </a:scene3d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A9F7F7ED-3B0B-4AC0-8F09-FC9DFE283C56}"/>
                      </a:ext>
                    </a:extLst>
                  </p:cNvPr>
                  <p:cNvGrpSpPr/>
                  <p:nvPr/>
                </p:nvGrpSpPr>
                <p:grpSpPr>
                  <a:xfrm>
                    <a:off x="6871519" y="2286378"/>
                    <a:ext cx="1146671" cy="1277874"/>
                    <a:chOff x="4023360" y="1901952"/>
                    <a:chExt cx="1146671" cy="1277874"/>
                  </a:xfrm>
                  <a:solidFill>
                    <a:schemeClr val="accent1">
                      <a:alpha val="56000"/>
                    </a:schemeClr>
                  </a:solidFill>
                  <a:scene3d>
                    <a:camera prst="isometricLeftDown"/>
                    <a:lightRig rig="threePt" dir="t"/>
                  </a:scene3d>
                </p:grpSpPr>
                <p:sp>
                  <p:nvSpPr>
                    <p:cNvPr id="63" name="流程图: 接点 62">
                      <a:extLst>
                        <a:ext uri="{FF2B5EF4-FFF2-40B4-BE49-F238E27FC236}">
                          <a16:creationId xmlns:a16="http://schemas.microsoft.com/office/drawing/2014/main" id="{9C733228-7E76-4619-9949-13F559396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34256" y="1901952"/>
                      <a:ext cx="321539" cy="301752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流程图: 接点 63">
                      <a:extLst>
                        <a:ext uri="{FF2B5EF4-FFF2-40B4-BE49-F238E27FC236}">
                          <a16:creationId xmlns:a16="http://schemas.microsoft.com/office/drawing/2014/main" id="{58D89034-02BF-4C56-B8D8-421348643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5582" y="2212848"/>
                      <a:ext cx="321539" cy="301752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流程图: 接点 64">
                      <a:extLst>
                        <a:ext uri="{FF2B5EF4-FFF2-40B4-BE49-F238E27FC236}">
                          <a16:creationId xmlns:a16="http://schemas.microsoft.com/office/drawing/2014/main" id="{40CBAA11-BA97-48DE-BFD0-3CDDA78BA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3360" y="2638044"/>
                      <a:ext cx="321539" cy="301752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流程图: 接点 65">
                      <a:extLst>
                        <a:ext uri="{FF2B5EF4-FFF2-40B4-BE49-F238E27FC236}">
                          <a16:creationId xmlns:a16="http://schemas.microsoft.com/office/drawing/2014/main" id="{A7594181-FAC6-4BC7-8F5C-45E7FEC028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8492" y="2878074"/>
                      <a:ext cx="321539" cy="301752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流程图: 接点 66">
                      <a:extLst>
                        <a:ext uri="{FF2B5EF4-FFF2-40B4-BE49-F238E27FC236}">
                          <a16:creationId xmlns:a16="http://schemas.microsoft.com/office/drawing/2014/main" id="{B421C575-89A8-4111-AC02-1C4D9536C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6311" y="2576322"/>
                      <a:ext cx="321539" cy="301752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68" name="直接连接符 67">
                      <a:extLst>
                        <a:ext uri="{FF2B5EF4-FFF2-40B4-BE49-F238E27FC236}">
                          <a16:creationId xmlns:a16="http://schemas.microsoft.com/office/drawing/2014/main" id="{E5436655-9354-4468-A772-9E4D97433D25}"/>
                        </a:ext>
                      </a:extLst>
                    </p:cNvPr>
                    <p:cNvCxnSpPr>
                      <a:stCxn id="63" idx="5"/>
                      <a:endCxn id="64" idx="1"/>
                    </p:cNvCxnSpPr>
                    <p:nvPr/>
                  </p:nvCxnSpPr>
                  <p:spPr>
                    <a:xfrm>
                      <a:off x="4608707" y="2159513"/>
                      <a:ext cx="113963" cy="9752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>
                      <a:extLst>
                        <a:ext uri="{FF2B5EF4-FFF2-40B4-BE49-F238E27FC236}">
                          <a16:creationId xmlns:a16="http://schemas.microsoft.com/office/drawing/2014/main" id="{408B5F95-1AC3-431D-8E16-D068EC1E78D0}"/>
                        </a:ext>
                      </a:extLst>
                    </p:cNvPr>
                    <p:cNvCxnSpPr>
                      <a:stCxn id="63" idx="4"/>
                      <a:endCxn id="67" idx="1"/>
                    </p:cNvCxnSpPr>
                    <p:nvPr/>
                  </p:nvCxnSpPr>
                  <p:spPr>
                    <a:xfrm>
                      <a:off x="4495026" y="2203704"/>
                      <a:ext cx="68373" cy="416809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连接符 69">
                      <a:extLst>
                        <a:ext uri="{FF2B5EF4-FFF2-40B4-BE49-F238E27FC236}">
                          <a16:creationId xmlns:a16="http://schemas.microsoft.com/office/drawing/2014/main" id="{7C21926F-D5A3-42F8-A35E-50844BBD9DD3}"/>
                        </a:ext>
                      </a:extLst>
                    </p:cNvPr>
                    <p:cNvCxnSpPr>
                      <a:stCxn id="65" idx="6"/>
                      <a:endCxn id="67" idx="2"/>
                    </p:cNvCxnSpPr>
                    <p:nvPr/>
                  </p:nvCxnSpPr>
                  <p:spPr>
                    <a:xfrm flipV="1">
                      <a:off x="4344899" y="2727198"/>
                      <a:ext cx="171412" cy="617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>
                      <a:extLst>
                        <a:ext uri="{FF2B5EF4-FFF2-40B4-BE49-F238E27FC236}">
                          <a16:creationId xmlns:a16="http://schemas.microsoft.com/office/drawing/2014/main" id="{2DAB971F-D296-42A9-A300-07BB30F32F59}"/>
                        </a:ext>
                      </a:extLst>
                    </p:cNvPr>
                    <p:cNvCxnSpPr>
                      <a:stCxn id="67" idx="5"/>
                      <a:endCxn id="66" idx="1"/>
                    </p:cNvCxnSpPr>
                    <p:nvPr/>
                  </p:nvCxnSpPr>
                  <p:spPr>
                    <a:xfrm>
                      <a:off x="4790762" y="2833883"/>
                      <a:ext cx="104818" cy="8838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58920A71-A1FA-431B-8918-E944AA576B34}"/>
                    </a:ext>
                  </a:extLst>
                </p:cNvPr>
                <p:cNvSpPr/>
                <p:nvPr/>
              </p:nvSpPr>
              <p:spPr>
                <a:xfrm>
                  <a:off x="6023494" y="2114683"/>
                  <a:ext cx="1947672" cy="2291715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110000"/>
                        <a:satMod val="105000"/>
                        <a:tint val="67000"/>
                        <a:alpha val="43000"/>
                      </a:schemeClr>
                    </a:gs>
                    <a:gs pos="50000">
                      <a:schemeClr val="accent6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6">
                        <a:lumMod val="105000"/>
                        <a:satMod val="109000"/>
                        <a:tint val="81000"/>
                      </a:schemeClr>
                    </a:gs>
                  </a:gsLst>
                </a:gradFill>
                <a:scene3d>
                  <a:camera prst="isometricLeftDown"/>
                  <a:lightRig rig="threePt" dir="t"/>
                </a:scene3d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25CE63D-0B26-4ED7-8CF9-CC97EED98BAD}"/>
                    </a:ext>
                  </a:extLst>
                </p:cNvPr>
                <p:cNvSpPr/>
                <p:nvPr/>
              </p:nvSpPr>
              <p:spPr>
                <a:xfrm>
                  <a:off x="5552372" y="2181742"/>
                  <a:ext cx="1947672" cy="2291715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110000"/>
                        <a:satMod val="105000"/>
                        <a:tint val="67000"/>
                        <a:alpha val="33000"/>
                      </a:schemeClr>
                    </a:gs>
                    <a:gs pos="50000">
                      <a:schemeClr val="accent6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6">
                        <a:lumMod val="105000"/>
                        <a:satMod val="109000"/>
                        <a:tint val="81000"/>
                      </a:schemeClr>
                    </a:gs>
                  </a:gsLst>
                </a:gradFill>
                <a:scene3d>
                  <a:camera prst="isometricLeftDown"/>
                  <a:lightRig rig="threePt" dir="t"/>
                </a:scene3d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085C61FA-25D1-4EBB-BF02-4474C7D785D4}"/>
                  </a:ext>
                </a:extLst>
              </p:cNvPr>
              <p:cNvGrpSpPr/>
              <p:nvPr/>
            </p:nvGrpSpPr>
            <p:grpSpPr>
              <a:xfrm>
                <a:off x="5862725" y="2750385"/>
                <a:ext cx="1146671" cy="1277874"/>
                <a:chOff x="4023360" y="1901952"/>
                <a:chExt cx="1146671" cy="1277874"/>
              </a:xfrm>
              <a:solidFill>
                <a:schemeClr val="accent1">
                  <a:alpha val="50000"/>
                </a:schemeClr>
              </a:solidFill>
              <a:scene3d>
                <a:camera prst="isometricLeftDown"/>
                <a:lightRig rig="threePt" dir="t"/>
              </a:scene3d>
            </p:grpSpPr>
            <p:sp>
              <p:nvSpPr>
                <p:cNvPr id="39" name="流程图: 接点 38">
                  <a:extLst>
                    <a:ext uri="{FF2B5EF4-FFF2-40B4-BE49-F238E27FC236}">
                      <a16:creationId xmlns:a16="http://schemas.microsoft.com/office/drawing/2014/main" id="{10D2E0BF-EEBC-482A-8A92-24F9BCA9058A}"/>
                    </a:ext>
                  </a:extLst>
                </p:cNvPr>
                <p:cNvSpPr/>
                <p:nvPr/>
              </p:nvSpPr>
              <p:spPr>
                <a:xfrm>
                  <a:off x="4334256" y="1901952"/>
                  <a:ext cx="321539" cy="301752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0" name="流程图: 接点 39">
                  <a:extLst>
                    <a:ext uri="{FF2B5EF4-FFF2-40B4-BE49-F238E27FC236}">
                      <a16:creationId xmlns:a16="http://schemas.microsoft.com/office/drawing/2014/main" id="{75259454-8750-4908-BFB5-663DC1F2DDFB}"/>
                    </a:ext>
                  </a:extLst>
                </p:cNvPr>
                <p:cNvSpPr/>
                <p:nvPr/>
              </p:nvSpPr>
              <p:spPr>
                <a:xfrm>
                  <a:off x="4675582" y="2212848"/>
                  <a:ext cx="321539" cy="301752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1" name="流程图: 接点 40">
                  <a:extLst>
                    <a:ext uri="{FF2B5EF4-FFF2-40B4-BE49-F238E27FC236}">
                      <a16:creationId xmlns:a16="http://schemas.microsoft.com/office/drawing/2014/main" id="{C87213A3-C247-487E-99AD-A29AECD46B33}"/>
                    </a:ext>
                  </a:extLst>
                </p:cNvPr>
                <p:cNvSpPr/>
                <p:nvPr/>
              </p:nvSpPr>
              <p:spPr>
                <a:xfrm>
                  <a:off x="4023360" y="2638044"/>
                  <a:ext cx="321539" cy="301752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2" name="流程图: 接点 41">
                  <a:extLst>
                    <a:ext uri="{FF2B5EF4-FFF2-40B4-BE49-F238E27FC236}">
                      <a16:creationId xmlns:a16="http://schemas.microsoft.com/office/drawing/2014/main" id="{016B0454-32E1-4C57-9389-05D3032FAED6}"/>
                    </a:ext>
                  </a:extLst>
                </p:cNvPr>
                <p:cNvSpPr/>
                <p:nvPr/>
              </p:nvSpPr>
              <p:spPr>
                <a:xfrm>
                  <a:off x="4848492" y="2878074"/>
                  <a:ext cx="321539" cy="301752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3" name="流程图: 接点 42">
                  <a:extLst>
                    <a:ext uri="{FF2B5EF4-FFF2-40B4-BE49-F238E27FC236}">
                      <a16:creationId xmlns:a16="http://schemas.microsoft.com/office/drawing/2014/main" id="{C18090A3-E3EE-458F-89F2-D914DD885561}"/>
                    </a:ext>
                  </a:extLst>
                </p:cNvPr>
                <p:cNvSpPr/>
                <p:nvPr/>
              </p:nvSpPr>
              <p:spPr>
                <a:xfrm>
                  <a:off x="4516311" y="2576322"/>
                  <a:ext cx="321539" cy="301752"/>
                </a:xfrm>
                <a:prstGeom prst="flowChartConnector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E9CEB2EF-29AF-4194-87E6-31F73D82A288}"/>
                    </a:ext>
                  </a:extLst>
                </p:cNvPr>
                <p:cNvCxnSpPr>
                  <a:stCxn id="39" idx="5"/>
                  <a:endCxn id="40" idx="1"/>
                </p:cNvCxnSpPr>
                <p:nvPr/>
              </p:nvCxnSpPr>
              <p:spPr>
                <a:xfrm>
                  <a:off x="4608707" y="2159513"/>
                  <a:ext cx="113963" cy="97526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4DA1B747-CCB9-4E37-8477-8BBB85B0DC78}"/>
                    </a:ext>
                  </a:extLst>
                </p:cNvPr>
                <p:cNvCxnSpPr>
                  <a:stCxn id="39" idx="4"/>
                  <a:endCxn id="43" idx="1"/>
                </p:cNvCxnSpPr>
                <p:nvPr/>
              </p:nvCxnSpPr>
              <p:spPr>
                <a:xfrm>
                  <a:off x="4495026" y="2203704"/>
                  <a:ext cx="68373" cy="416809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408146F0-4192-464B-A0A4-500B9573FC48}"/>
                    </a:ext>
                  </a:extLst>
                </p:cNvPr>
                <p:cNvCxnSpPr>
                  <a:stCxn id="41" idx="6"/>
                  <a:endCxn id="43" idx="2"/>
                </p:cNvCxnSpPr>
                <p:nvPr/>
              </p:nvCxnSpPr>
              <p:spPr>
                <a:xfrm flipV="1">
                  <a:off x="4344899" y="2727198"/>
                  <a:ext cx="171412" cy="6172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E09F1365-FB87-4015-B7CA-8B0943434F2F}"/>
                    </a:ext>
                  </a:extLst>
                </p:cNvPr>
                <p:cNvCxnSpPr>
                  <a:stCxn id="43" idx="5"/>
                  <a:endCxn id="42" idx="1"/>
                </p:cNvCxnSpPr>
                <p:nvPr/>
              </p:nvCxnSpPr>
              <p:spPr>
                <a:xfrm>
                  <a:off x="4790762" y="2833883"/>
                  <a:ext cx="104818" cy="88382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34D9C8E6-5B13-4AC7-B8DC-E0BCC22F7B69}"/>
              </a:ext>
            </a:extLst>
          </p:cNvPr>
          <p:cNvSpPr/>
          <p:nvPr/>
        </p:nvSpPr>
        <p:spPr>
          <a:xfrm>
            <a:off x="276203" y="1288281"/>
            <a:ext cx="2174033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1112677-58E9-479E-B228-666F6F9C0AF3}"/>
              </a:ext>
            </a:extLst>
          </p:cNvPr>
          <p:cNvSpPr/>
          <p:nvPr/>
        </p:nvSpPr>
        <p:spPr>
          <a:xfrm>
            <a:off x="3087878" y="1288250"/>
            <a:ext cx="4898571" cy="37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Spatio-Temporal Graph Neural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: 剪去对角 85">
                <a:extLst>
                  <a:ext uri="{FF2B5EF4-FFF2-40B4-BE49-F238E27FC236}">
                    <a16:creationId xmlns:a16="http://schemas.microsoft.com/office/drawing/2014/main" id="{3F5AF386-77F0-4790-B866-0C8A5A9282A1}"/>
                  </a:ext>
                </a:extLst>
              </p:cNvPr>
              <p:cNvSpPr/>
              <p:nvPr/>
            </p:nvSpPr>
            <p:spPr>
              <a:xfrm>
                <a:off x="191007" y="2162150"/>
                <a:ext cx="2344427" cy="1001288"/>
              </a:xfrm>
              <a:prstGeom prst="snip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Input data x transformed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6" name="矩形: 剪去对角 85">
                <a:extLst>
                  <a:ext uri="{FF2B5EF4-FFF2-40B4-BE49-F238E27FC236}">
                    <a16:creationId xmlns:a16="http://schemas.microsoft.com/office/drawing/2014/main" id="{3F5AF386-77F0-4790-B866-0C8A5A928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7" y="2162150"/>
                <a:ext cx="2344427" cy="1001288"/>
              </a:xfrm>
              <a:prstGeom prst="snip2Diag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: 剪去对角 88">
                <a:extLst>
                  <a:ext uri="{FF2B5EF4-FFF2-40B4-BE49-F238E27FC236}">
                    <a16:creationId xmlns:a16="http://schemas.microsoft.com/office/drawing/2014/main" id="{B75725FB-E028-481C-BDA6-C8E5A38D6800}"/>
                  </a:ext>
                </a:extLst>
              </p:cNvPr>
              <p:cNvSpPr/>
              <p:nvPr/>
            </p:nvSpPr>
            <p:spPr>
              <a:xfrm>
                <a:off x="191007" y="3347035"/>
                <a:ext cx="2344427" cy="1001288"/>
              </a:xfrm>
              <a:prstGeom prst="snip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Scaled as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矩形: 剪去对角 88">
                <a:extLst>
                  <a:ext uri="{FF2B5EF4-FFF2-40B4-BE49-F238E27FC236}">
                    <a16:creationId xmlns:a16="http://schemas.microsoft.com/office/drawing/2014/main" id="{B75725FB-E028-481C-BDA6-C8E5A38D68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7" y="3347035"/>
                <a:ext cx="2344427" cy="1001288"/>
              </a:xfrm>
              <a:prstGeom prst="snip2Diag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022FC6C-96A4-4959-9F1C-1BECF04D1E6E}"/>
              </a:ext>
            </a:extLst>
          </p:cNvPr>
          <p:cNvCxnSpPr>
            <a:stCxn id="86" idx="1"/>
            <a:endCxn id="89" idx="3"/>
          </p:cNvCxnSpPr>
          <p:nvPr/>
        </p:nvCxnSpPr>
        <p:spPr>
          <a:xfrm>
            <a:off x="1363221" y="3163438"/>
            <a:ext cx="0" cy="18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97CF1451-9E11-4954-841E-31135FB0F40F}"/>
              </a:ext>
            </a:extLst>
          </p:cNvPr>
          <p:cNvSpPr txBox="1"/>
          <p:nvPr/>
        </p:nvSpPr>
        <p:spPr>
          <a:xfrm>
            <a:off x="5489028" y="4716396"/>
            <a:ext cx="281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GNN with multiple layers</a:t>
            </a:r>
          </a:p>
          <a:p>
            <a:r>
              <a:rPr lang="en-US" altLang="zh-CN" b="1" dirty="0"/>
              <a:t>Going through RNN to extract features</a:t>
            </a:r>
            <a:endParaRPr lang="zh-CN" altLang="en-US" b="1" dirty="0"/>
          </a:p>
        </p:txBody>
      </p:sp>
      <p:sp>
        <p:nvSpPr>
          <p:cNvPr id="98" name="箭头: 虚尾 97">
            <a:extLst>
              <a:ext uri="{FF2B5EF4-FFF2-40B4-BE49-F238E27FC236}">
                <a16:creationId xmlns:a16="http://schemas.microsoft.com/office/drawing/2014/main" id="{7D279E5E-C4C1-45AA-B484-8A84AE43DA36}"/>
              </a:ext>
            </a:extLst>
          </p:cNvPr>
          <p:cNvSpPr/>
          <p:nvPr/>
        </p:nvSpPr>
        <p:spPr>
          <a:xfrm>
            <a:off x="2654070" y="3061770"/>
            <a:ext cx="396385" cy="425196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虚尾 99">
            <a:extLst>
              <a:ext uri="{FF2B5EF4-FFF2-40B4-BE49-F238E27FC236}">
                <a16:creationId xmlns:a16="http://schemas.microsoft.com/office/drawing/2014/main" id="{B2B49DDE-8F3D-4B14-99C4-D2AB5C0F0C24}"/>
              </a:ext>
            </a:extLst>
          </p:cNvPr>
          <p:cNvSpPr/>
          <p:nvPr/>
        </p:nvSpPr>
        <p:spPr>
          <a:xfrm>
            <a:off x="5092643" y="3092958"/>
            <a:ext cx="396385" cy="425196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3AB451E-FAF7-432A-82A4-FC495F314F8E}"/>
              </a:ext>
            </a:extLst>
          </p:cNvPr>
          <p:cNvGrpSpPr/>
          <p:nvPr/>
        </p:nvGrpSpPr>
        <p:grpSpPr>
          <a:xfrm>
            <a:off x="9092172" y="2213431"/>
            <a:ext cx="933252" cy="2404077"/>
            <a:chOff x="9797019" y="1851707"/>
            <a:chExt cx="933252" cy="2404077"/>
          </a:xfrm>
        </p:grpSpPr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22470A56-437C-444F-A66E-950B1E5ADDF6}"/>
                </a:ext>
              </a:extLst>
            </p:cNvPr>
            <p:cNvSpPr/>
            <p:nvPr/>
          </p:nvSpPr>
          <p:spPr>
            <a:xfrm>
              <a:off x="9797019" y="1851707"/>
              <a:ext cx="829560" cy="10275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F8744D5-362C-4394-A8A4-5BEB2AD13B2C}"/>
                </a:ext>
              </a:extLst>
            </p:cNvPr>
            <p:cNvSpPr/>
            <p:nvPr/>
          </p:nvSpPr>
          <p:spPr>
            <a:xfrm>
              <a:off x="9797019" y="3228264"/>
              <a:ext cx="829560" cy="10275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DC95015-DC82-4AE1-B05B-D246CCD41167}"/>
                </a:ext>
              </a:extLst>
            </p:cNvPr>
            <p:cNvSpPr/>
            <p:nvPr/>
          </p:nvSpPr>
          <p:spPr>
            <a:xfrm>
              <a:off x="9901749" y="2025093"/>
              <a:ext cx="292227" cy="29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8505C50-323A-4E6D-A80D-E95AB91438FF}"/>
                </a:ext>
              </a:extLst>
            </p:cNvPr>
            <p:cNvSpPr/>
            <p:nvPr/>
          </p:nvSpPr>
          <p:spPr>
            <a:xfrm>
              <a:off x="9901750" y="2465038"/>
              <a:ext cx="292227" cy="29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AD892C36-02FC-49C2-AF16-43FBD2D3AFBE}"/>
                </a:ext>
              </a:extLst>
            </p:cNvPr>
            <p:cNvSpPr/>
            <p:nvPr/>
          </p:nvSpPr>
          <p:spPr>
            <a:xfrm>
              <a:off x="9901748" y="3361754"/>
              <a:ext cx="292227" cy="29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B247A9F-D15F-41D0-84D3-ECBF8E659B8B}"/>
                </a:ext>
              </a:extLst>
            </p:cNvPr>
            <p:cNvSpPr/>
            <p:nvPr/>
          </p:nvSpPr>
          <p:spPr>
            <a:xfrm>
              <a:off x="9901749" y="3801699"/>
              <a:ext cx="292227" cy="29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2DC8226-352F-4B70-8978-2F64388F7140}"/>
                </a:ext>
              </a:extLst>
            </p:cNvPr>
            <p:cNvSpPr txBox="1"/>
            <p:nvPr/>
          </p:nvSpPr>
          <p:spPr>
            <a:xfrm>
              <a:off x="10297667" y="1989110"/>
              <a:ext cx="43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C89E72C-7A70-4FE9-B179-D98CF95B4C27}"/>
                </a:ext>
              </a:extLst>
            </p:cNvPr>
            <p:cNvSpPr txBox="1"/>
            <p:nvPr/>
          </p:nvSpPr>
          <p:spPr>
            <a:xfrm>
              <a:off x="10269390" y="2414035"/>
              <a:ext cx="43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C627CF9-500F-40B0-AC1F-811DA6A15501}"/>
                </a:ext>
              </a:extLst>
            </p:cNvPr>
            <p:cNvSpPr txBox="1"/>
            <p:nvPr/>
          </p:nvSpPr>
          <p:spPr>
            <a:xfrm>
              <a:off x="10289814" y="3338716"/>
              <a:ext cx="43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70540055-E902-4A60-A443-597E9C8EA97A}"/>
                </a:ext>
              </a:extLst>
            </p:cNvPr>
            <p:cNvSpPr txBox="1"/>
            <p:nvPr/>
          </p:nvSpPr>
          <p:spPr>
            <a:xfrm>
              <a:off x="10292689" y="3783292"/>
              <a:ext cx="432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箭头: 直角双向 127">
            <a:extLst>
              <a:ext uri="{FF2B5EF4-FFF2-40B4-BE49-F238E27FC236}">
                <a16:creationId xmlns:a16="http://schemas.microsoft.com/office/drawing/2014/main" id="{353A1569-1636-41D1-8081-CE6D3CCDF8E1}"/>
              </a:ext>
            </a:extLst>
          </p:cNvPr>
          <p:cNvSpPr/>
          <p:nvPr/>
        </p:nvSpPr>
        <p:spPr>
          <a:xfrm rot="8327671">
            <a:off x="8191859" y="2947601"/>
            <a:ext cx="994301" cy="1041665"/>
          </a:xfrm>
          <a:prstGeom prst="lef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虚尾 136">
            <a:extLst>
              <a:ext uri="{FF2B5EF4-FFF2-40B4-BE49-F238E27FC236}">
                <a16:creationId xmlns:a16="http://schemas.microsoft.com/office/drawing/2014/main" id="{02227AED-C73F-46C1-83F4-185316D63BEC}"/>
              </a:ext>
            </a:extLst>
          </p:cNvPr>
          <p:cNvSpPr/>
          <p:nvPr/>
        </p:nvSpPr>
        <p:spPr>
          <a:xfrm>
            <a:off x="10054747" y="3216402"/>
            <a:ext cx="396385" cy="425196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平行四边形 137">
            <a:extLst>
              <a:ext uri="{FF2B5EF4-FFF2-40B4-BE49-F238E27FC236}">
                <a16:creationId xmlns:a16="http://schemas.microsoft.com/office/drawing/2014/main" id="{B6989878-F63D-4E4C-B550-FF6F38BD64AF}"/>
              </a:ext>
            </a:extLst>
          </p:cNvPr>
          <p:cNvSpPr/>
          <p:nvPr/>
        </p:nvSpPr>
        <p:spPr>
          <a:xfrm>
            <a:off x="10514226" y="3024156"/>
            <a:ext cx="1430124" cy="809687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SIR model</a:t>
            </a:r>
            <a:endParaRPr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72D18F2-5327-409C-8914-49ECC97EB618}"/>
              </a:ext>
            </a:extLst>
          </p:cNvPr>
          <p:cNvSpPr/>
          <p:nvPr/>
        </p:nvSpPr>
        <p:spPr>
          <a:xfrm>
            <a:off x="8674452" y="1288250"/>
            <a:ext cx="3156974" cy="37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Transmission constraints loss</a:t>
            </a:r>
            <a:endParaRPr lang="zh-CN" altLang="en-US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58D1901-0EED-4B3D-95D7-5D9E67BEEAB9}"/>
              </a:ext>
            </a:extLst>
          </p:cNvPr>
          <p:cNvSpPr txBox="1"/>
          <p:nvPr/>
        </p:nvSpPr>
        <p:spPr>
          <a:xfrm>
            <a:off x="9013026" y="4743136"/>
            <a:ext cx="281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 regression loss to regularize hidden representation of RNN</a:t>
            </a:r>
            <a:endParaRPr lang="zh-CN" altLang="en-US" b="1" dirty="0"/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3C98BD1-7CC2-479C-BB55-1C11A7FFD9BE}"/>
              </a:ext>
            </a:extLst>
          </p:cNvPr>
          <p:cNvSpPr/>
          <p:nvPr/>
        </p:nvSpPr>
        <p:spPr>
          <a:xfrm>
            <a:off x="54438" y="261420"/>
            <a:ext cx="12020550" cy="560070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5408432A-73DB-4ED7-8C0A-EECC9CF4D45F}"/>
              </a:ext>
            </a:extLst>
          </p:cNvPr>
          <p:cNvSpPr txBox="1"/>
          <p:nvPr/>
        </p:nvSpPr>
        <p:spPr>
          <a:xfrm>
            <a:off x="544775" y="502124"/>
            <a:ext cx="10496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i="1" dirty="0">
                <a:solidFill>
                  <a:srgbClr val="EE8944"/>
                </a:solidFill>
              </a:rPr>
              <a:t>HFSSG: </a:t>
            </a:r>
            <a:r>
              <a:rPr lang="en-US" altLang="zh-CN" sz="3000" b="1" i="1" dirty="0">
                <a:solidFill>
                  <a:srgbClr val="ED7D31"/>
                </a:solidFill>
              </a:rPr>
              <a:t>H</a:t>
            </a:r>
            <a:r>
              <a:rPr lang="en-US" altLang="zh-CN" sz="3000" b="1" i="1" dirty="0"/>
              <a:t>ybrid </a:t>
            </a:r>
            <a:r>
              <a:rPr lang="en-US" altLang="zh-CN" sz="3000" b="1" i="1" dirty="0">
                <a:solidFill>
                  <a:srgbClr val="ED7D31"/>
                </a:solidFill>
              </a:rPr>
              <a:t>F</a:t>
            </a:r>
            <a:r>
              <a:rPr lang="en-US" altLang="zh-CN" sz="3000" b="1" i="1" dirty="0"/>
              <a:t>ramework using </a:t>
            </a:r>
            <a:r>
              <a:rPr lang="en-US" altLang="zh-CN" sz="3000" b="1" i="1" dirty="0">
                <a:solidFill>
                  <a:srgbClr val="ED7D31"/>
                </a:solidFill>
              </a:rPr>
              <a:t>S</a:t>
            </a:r>
            <a:r>
              <a:rPr lang="en-US" altLang="zh-CN" sz="3000" b="1" i="1" dirty="0"/>
              <a:t>IR and </a:t>
            </a:r>
            <a:r>
              <a:rPr lang="en-US" altLang="zh-CN" sz="3000" b="1" i="1" dirty="0">
                <a:solidFill>
                  <a:srgbClr val="ED7D31"/>
                </a:solidFill>
              </a:rPr>
              <a:t>S</a:t>
            </a:r>
            <a:r>
              <a:rPr lang="en-US" altLang="zh-CN" sz="3000" b="1" i="1" dirty="0"/>
              <a:t>T-</a:t>
            </a:r>
            <a:r>
              <a:rPr lang="en-US" altLang="zh-CN" sz="3000" b="1" i="1" dirty="0">
                <a:solidFill>
                  <a:srgbClr val="ED7D31"/>
                </a:solidFill>
              </a:rPr>
              <a:t>G</a:t>
            </a:r>
            <a:r>
              <a:rPr lang="en-US" altLang="zh-CN" sz="3000" b="1" i="1" dirty="0"/>
              <a:t>NN</a:t>
            </a:r>
            <a:endParaRPr lang="zh-CN" alt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36215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gRAVE CN7</dc:creator>
  <cp:lastModifiedBy>gRAVE CN7</cp:lastModifiedBy>
  <cp:revision>6</cp:revision>
  <dcterms:created xsi:type="dcterms:W3CDTF">2020-11-13T07:52:36Z</dcterms:created>
  <dcterms:modified xsi:type="dcterms:W3CDTF">2020-11-13T13:38:20Z</dcterms:modified>
</cp:coreProperties>
</file>