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eationix/nv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MEAN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 and E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7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NVM – </a:t>
            </a:r>
            <a:r>
              <a:rPr lang="en-US" sz="3200" dirty="0" smtClean="0"/>
              <a:t>install any version of Node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641" y="1735138"/>
            <a:ext cx="7313613" cy="40560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https://github.com/creationix/</a:t>
            </a:r>
            <a:r>
              <a:rPr lang="en-US" dirty="0" smtClean="0">
                <a:hlinkClick r:id="rId2"/>
              </a:rPr>
              <a:t>nvm</a:t>
            </a:r>
            <a:endParaRPr lang="en-US" dirty="0" smtClean="0"/>
          </a:p>
          <a:p>
            <a:r>
              <a:rPr lang="en-US" dirty="0" err="1" smtClean="0"/>
              <a:t>nvm</a:t>
            </a:r>
            <a:r>
              <a:rPr lang="en-US" dirty="0" smtClean="0"/>
              <a:t> </a:t>
            </a:r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err="1" smtClean="0"/>
              <a:t>nvm</a:t>
            </a:r>
            <a:r>
              <a:rPr lang="en-US" dirty="0" smtClean="0"/>
              <a:t> </a:t>
            </a:r>
            <a:r>
              <a:rPr lang="en-US" dirty="0" err="1" smtClean="0"/>
              <a:t>ls</a:t>
            </a:r>
            <a:r>
              <a:rPr lang="en-US" dirty="0" smtClean="0"/>
              <a:t>-remote</a:t>
            </a:r>
          </a:p>
          <a:p>
            <a:r>
              <a:rPr lang="en-US" dirty="0" err="1" smtClean="0"/>
              <a:t>nvm</a:t>
            </a:r>
            <a:r>
              <a:rPr lang="en-US" dirty="0" smtClean="0"/>
              <a:t> use 0.12.4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1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NodeJS</a:t>
            </a:r>
            <a:r>
              <a:rPr lang="en-US" dirty="0" smtClean="0"/>
              <a:t> + IO -&gt; Future is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Foundation</a:t>
            </a:r>
          </a:p>
          <a:p>
            <a:r>
              <a:rPr lang="en-US" dirty="0" err="1" smtClean="0"/>
              <a:t>EcmaScript</a:t>
            </a:r>
            <a:r>
              <a:rPr lang="en-US" dirty="0" smtClean="0"/>
              <a:t> 6 (JavaScript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7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Express, Koa? </a:t>
            </a:r>
            <a:r>
              <a:rPr lang="en-US" sz="3200" dirty="0" err="1" smtClean="0"/>
              <a:t>Nodejs</a:t>
            </a:r>
            <a:r>
              <a:rPr lang="en-US" sz="3200" dirty="0" smtClean="0"/>
              <a:t> the easy(</a:t>
            </a:r>
            <a:r>
              <a:rPr lang="en-US" sz="3200" dirty="0" err="1" smtClean="0"/>
              <a:t>ier</a:t>
            </a:r>
            <a:r>
              <a:rPr lang="en-US" sz="3200" dirty="0" smtClean="0"/>
              <a:t>) way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expressjs.com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koajs.com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3236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You say MEAN…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say SEAN</a:t>
            </a:r>
          </a:p>
          <a:p>
            <a:r>
              <a:rPr lang="en-US" dirty="0" smtClean="0"/>
              <a:t>He says SKAN</a:t>
            </a:r>
          </a:p>
          <a:p>
            <a:r>
              <a:rPr lang="en-US" dirty="0" smtClean="0"/>
              <a:t>She says MKRN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5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Obey my commands!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– initialize </a:t>
            </a:r>
            <a:r>
              <a:rPr lang="en-US" dirty="0" err="1" smtClean="0"/>
              <a:t>package.json</a:t>
            </a:r>
            <a:endParaRPr lang="en-US" dirty="0"/>
          </a:p>
          <a:p>
            <a:r>
              <a:rPr lang="en-US" dirty="0" err="1" smtClean="0"/>
              <a:t>npm</a:t>
            </a:r>
            <a:r>
              <a:rPr lang="en-US" dirty="0" smtClean="0"/>
              <a:t> install express --save [-g] – install express</a:t>
            </a:r>
          </a:p>
          <a:p>
            <a:r>
              <a:rPr lang="en-US" dirty="0" smtClean="0"/>
              <a:t>node </a:t>
            </a:r>
            <a:r>
              <a:rPr lang="en-US" dirty="0" err="1" smtClean="0"/>
              <a:t>app.js</a:t>
            </a:r>
            <a:r>
              <a:rPr lang="en-US" dirty="0" smtClean="0"/>
              <a:t> – run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get the hands dirty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graveto</a:t>
            </a:r>
            <a:r>
              <a:rPr lang="en-US" dirty="0"/>
              <a:t>/</a:t>
            </a:r>
            <a:r>
              <a:rPr lang="en-US" dirty="0" err="1"/>
              <a:t>BookApiLL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96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55</TotalTime>
  <Words>128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Inkwell</vt:lpstr>
      <vt:lpstr>Intro to MEAN Stack</vt:lpstr>
      <vt:lpstr>NVM – install any version of Node</vt:lpstr>
      <vt:lpstr>NodeJS + IO -&gt; Future is now</vt:lpstr>
      <vt:lpstr>Express, Koa? Nodejs the easy(ier) way</vt:lpstr>
      <vt:lpstr>You say MEAN…</vt:lpstr>
      <vt:lpstr>Obey my commands!</vt:lpstr>
      <vt:lpstr>Time to get the hands dirty </vt:lpstr>
    </vt:vector>
  </TitlesOfParts>
  <Company>RevSpring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MEAN Stack</dc:title>
  <dc:creator>David Fuka</dc:creator>
  <cp:lastModifiedBy>David Fuka</cp:lastModifiedBy>
  <cp:revision>4</cp:revision>
  <dcterms:created xsi:type="dcterms:W3CDTF">2015-07-17T17:33:25Z</dcterms:created>
  <dcterms:modified xsi:type="dcterms:W3CDTF">2015-07-17T18:57:06Z</dcterms:modified>
</cp:coreProperties>
</file>