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SAT Skill: Craft-and-structure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meaning, tone, and structure in context.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This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Words may have multiple meanings; only one fits the passage.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Read before and after</a:t>
            </a:r>
          </a:p>
          <a:p>
            <a:r>
              <a:t>2. Predict your own word</a:t>
            </a:r>
          </a:p>
          <a:p>
            <a:r>
              <a:t>3. Test options in context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scientist’s approach was less (unique/derivative/awed/empathetic) than others.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Correct: 'derivative' → contrasts with 'unique'.</a:t>
            </a:r>
          </a:p>
          <a:p>
            <a:r>
              <a:t>Traps: 'awed'/'empathetic' don’t fit tone.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Tip: Always test the choice in the sentence.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