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SAT Skill: Expression-of-ideas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Tested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Improving clarity, cohesion, and style in passages.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Makes This Tricky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Choices may all be grammatically correct; the challenge is clarity and logic.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Ask: what improves clarity?</a:t>
            </a:r>
          </a:p>
          <a:p>
            <a:r>
              <a:t>2. Remove redundancy</a:t>
            </a:r>
          </a:p>
          <a:p>
            <a:r>
              <a:t>3. Pick the smoothest connection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committee was (absolutely certain / certain) about its decision.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Correct: 'certain' → concise is better.</a:t>
            </a:r>
          </a:p>
          <a:p>
            <a:r>
              <a:t>Trap: 'absolutely certain' is redundant.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Tip: Prefer clear, concise phrasing.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