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SAT Skill: Information-and-ideas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Reading closely for evidence, inference, and quantitative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Makes This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Traps include answers that are true but don’t support the claim.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Restate the claim</a:t>
            </a:r>
          </a:p>
          <a:p>
            <a:r>
              <a:t>2. Match evidence fully</a:t>
            </a:r>
          </a:p>
          <a:p>
            <a:r>
              <a:t>3. Avoid partial truths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graph shows teen smartphone use rose from 25% in 2010 to 90% in 2020. Which supports 'rapid growth'?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Correct: '2010–2020 growth from 25% to 90%'.</a:t>
            </a:r>
          </a:p>
          <a:p>
            <a:r>
              <a:t>Traps: snapshot years only.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Tip: Match evidence to the claim’s scope.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