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SAT Skill: Standard-english-conventions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Correct grammar, punctuation, and sentence structure.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This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Errors can be subtle, especially with commas, pronouns, and verb tense.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Read the whole sentence</a:t>
            </a:r>
          </a:p>
          <a:p>
            <a:r>
              <a:t>2. Identify grammar rule</a:t>
            </a:r>
          </a:p>
          <a:p>
            <a:r>
              <a:t>3. Eliminate incorrect structures</a:t>
            </a:r>
          </a:p>
          <a:p>
            <a:r>
              <a:t>4. Choose the clear, correct option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of the players (was/were) ready to begin.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Correct: 'was' → 'Each' is singular.</a:t>
            </a:r>
          </a:p>
          <a:p>
            <a:r>
              <a:t>Trap: 'were' matches 'players' but not the subject.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Tip: Always match subject and verb correctly.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