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1"/>
    <a:srgbClr val="BD8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9A077-4C06-CF6C-CEFE-BACD2A8DF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63E53B-E10A-E6DB-5731-3FA26EDF1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26891-988C-F596-7F1C-5235CBE3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BA7AA-90CA-5B48-24F4-0BD5A34B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A87F1-58DE-48E6-B389-36B6D584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51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751BC-8CE0-9EA5-4DBC-165813F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3EA67-86F9-2B2E-42E0-BD1EDFB8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2C696-E3BC-3E11-81D6-BC3965A5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35FE5-7859-CDC7-5B2B-827BA484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44F10-AB21-635B-C83F-9FD33A3F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6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15BA2C-C812-E3BD-1BCF-CE38EFAB5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4D0A9-B70C-8DDF-3CE2-1F8497E4D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AED87-8771-5041-B63F-C29B39BA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A102D-760D-0755-DECD-DCC8212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42ED4-2C75-C4AC-5F2B-E38F680F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67EA-4955-438C-74E7-76985B6B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97D59-218D-DABC-676F-645A5AE45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CBCE3-0D1D-E94F-CF82-F49985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B07A3-02C5-DC88-D163-958E2CC2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D8B54-B804-418C-CFCE-A7B857AF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4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0920-4688-D7C3-4587-A8207F88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03839-792D-9146-CB67-75F5BC8D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BC9BC-0CE0-FD64-211E-F83BEAE7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A7FD0-63F7-FFF5-AAFA-D3699660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8FA42-99B1-5A30-9F68-F4873250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90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352C6-2CAA-193E-E69F-140F4144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C371A-1AAE-3C88-2B06-80B1C8D66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6FD417-3887-1B2E-277E-C7AB78C45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1889E4-6796-D700-7AFD-7E0469BD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97505-555F-7C86-D566-D4FD8070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AA50E-169B-8CF8-CEED-8977F8F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8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8408-5DD2-B98B-3E4D-98047CA1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3C1DB-74A6-BCED-97E8-D2356C2EC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7D719-6C59-EAFD-CEC7-44B9AFF2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D98110-493F-7EDD-EC6F-F0B6D57F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C7C2A1-5188-AF6C-334C-E2643374F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843966-09ED-EEAE-4965-151FE3F5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47B12-C9F9-52C5-9984-212F9A09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F5C36-2E6C-8FD7-C224-1A14A07B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44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9D9D2-0FD6-BAAE-9DD7-9440EA00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0FADB-10CD-4D36-2BBA-1866EF31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F018A8-6D33-2C58-8EE6-15A96868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369A1-FE3E-6D36-9936-6F1AFA81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7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A39A3D-BF50-5AB0-DA47-32B32523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BE023F-77C3-AB23-FDA5-ED98F7C6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D5ACC-107A-429D-86C0-6355909C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88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F2140-F15C-13DA-F0C3-425A4F53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A4887-8CF8-B639-4B04-7C060E5A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AD862-7EB8-CF3A-8ADE-4EFB2CAF3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0582F-4564-404D-445C-0273F076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829D59-1564-8EEE-9E7D-6D5B17B1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7F48B-B2A4-E375-453F-FB35076B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4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3F6D3-F699-74BC-4C89-DC978367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96A687-447B-8D58-7B18-30C179892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C11D57-E3F4-2C64-F25C-60DBD30A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F2D70C-A002-4AE5-82B3-2D7923DB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0B0DB-6652-E18E-9AB2-F6F09A90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964B0-2337-8EDF-709A-B2928FFF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2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27EF38-0D50-15E1-5C3C-06A65A95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380FD-3B8A-1F24-5B21-882C40C78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97EC-51C5-8D23-B83A-CB04E5812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EA518-957D-40C8-8519-B1692F4A578E}" type="datetimeFigureOut">
              <a:rPr lang="ko-KR" altLang="en-US" smtClean="0"/>
              <a:t>2023-06-23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06FDB-B8FA-A89A-6919-3F49E8149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954DB-9168-DCC7-1D1C-AA2060994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52B6-14E7-4240-B614-A149D8A9EB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16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84BE23-F735-E96E-15AF-A4E63323CB06}"/>
              </a:ext>
            </a:extLst>
          </p:cNvPr>
          <p:cNvGrpSpPr/>
          <p:nvPr/>
        </p:nvGrpSpPr>
        <p:grpSpPr>
          <a:xfrm>
            <a:off x="581447" y="675061"/>
            <a:ext cx="10779671" cy="6321020"/>
            <a:chOff x="3557851" y="1174160"/>
            <a:chExt cx="6247231" cy="4191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8AE3676-09DB-80C1-D0F5-ABD87FFA36F9}"/>
                    </a:ext>
                  </a:extLst>
                </p:cNvPr>
                <p:cNvSpPr txBox="1"/>
                <p:nvPr/>
              </p:nvSpPr>
              <p:spPr>
                <a:xfrm>
                  <a:off x="9342198" y="2765754"/>
                  <a:ext cx="459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8AE3676-09DB-80C1-D0F5-ABD87FFA3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2198" y="2765754"/>
                  <a:ext cx="459165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F65C9C0-62D4-BE91-1703-3A4BF6BA657F}"/>
                </a:ext>
              </a:extLst>
            </p:cNvPr>
            <p:cNvGrpSpPr/>
            <p:nvPr/>
          </p:nvGrpSpPr>
          <p:grpSpPr>
            <a:xfrm>
              <a:off x="3557851" y="1174160"/>
              <a:ext cx="6247231" cy="4191321"/>
              <a:chOff x="3557851" y="1174160"/>
              <a:chExt cx="6247231" cy="4191321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2E25B2BF-2236-1AF7-F945-1F4382A016AF}"/>
                  </a:ext>
                </a:extLst>
              </p:cNvPr>
              <p:cNvCxnSpPr/>
              <p:nvPr/>
            </p:nvCxnSpPr>
            <p:spPr>
              <a:xfrm>
                <a:off x="4588755" y="4252880"/>
                <a:ext cx="15096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0FDA904-750E-3271-DF92-4F6BBC0719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8755" y="3075616"/>
                <a:ext cx="0" cy="11772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BFBD3D5C-2D54-E866-F202-F49CAC133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4007" y="4252880"/>
                <a:ext cx="974747" cy="6269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2FC9051-BBBA-07F4-4C46-62CF22CB3347}"/>
                      </a:ext>
                    </a:extLst>
                  </p:cNvPr>
                  <p:cNvSpPr txBox="1"/>
                  <p:nvPr/>
                </p:nvSpPr>
                <p:spPr>
                  <a:xfrm>
                    <a:off x="4500242" y="4240556"/>
                    <a:ext cx="5330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2FC9051-BBBA-07F4-4C46-62CF22CB3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0242" y="4240556"/>
                    <a:ext cx="53303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761D07-B9CF-7DA6-5343-6539CA3AF172}"/>
                  </a:ext>
                </a:extLst>
              </p:cNvPr>
              <p:cNvSpPr txBox="1"/>
              <p:nvPr/>
            </p:nvSpPr>
            <p:spPr>
              <a:xfrm>
                <a:off x="4846505" y="4240556"/>
                <a:ext cx="1852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:World coordinate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7120059-DD0C-EF1F-894E-847779BF1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754" y="1847211"/>
                <a:ext cx="0" cy="2405669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225534DC-C536-3F62-6216-D2722D83B1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48617" y="1851150"/>
                <a:ext cx="740136" cy="481531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2E861D7A-90F8-EDD4-3141-0A4A99C2F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753" y="1856125"/>
                <a:ext cx="887865" cy="404343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D7E9AE8B-1456-6096-AFDD-CD382FDD0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15179" y="1847210"/>
                <a:ext cx="173573" cy="87139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22534CF-03EB-377B-6466-EE773F126A17}"/>
                      </a:ext>
                    </a:extLst>
                  </p:cNvPr>
                  <p:cNvSpPr txBox="1"/>
                  <p:nvPr/>
                </p:nvSpPr>
                <p:spPr>
                  <a:xfrm>
                    <a:off x="3935556" y="1174160"/>
                    <a:ext cx="6922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𝑐𝑎𝑚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22534CF-03EB-377B-6466-EE773F126A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556" y="1174160"/>
                    <a:ext cx="6922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E69B18A-B9A0-43BC-91A9-FAB024872A30}"/>
                      </a:ext>
                    </a:extLst>
                  </p:cNvPr>
                  <p:cNvSpPr txBox="1"/>
                  <p:nvPr/>
                </p:nvSpPr>
                <p:spPr>
                  <a:xfrm>
                    <a:off x="5348596" y="1937530"/>
                    <a:ext cx="7092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𝑐𝑎𝑚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E69B18A-B9A0-43BC-91A9-FAB024872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8596" y="1937530"/>
                    <a:ext cx="7092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A5A2A21-0FE4-3F8F-FF67-6213DFCEC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557851" y="2142638"/>
                    <a:ext cx="7238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𝑐𝑎𝑚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A5A2A21-0FE4-3F8F-FF67-6213DFCEC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7851" y="2142638"/>
                    <a:ext cx="72385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32734A5-B9AD-2EC0-B5C5-3038E7E3EB38}"/>
                      </a:ext>
                    </a:extLst>
                  </p:cNvPr>
                  <p:cNvSpPr txBox="1"/>
                  <p:nvPr/>
                </p:nvSpPr>
                <p:spPr>
                  <a:xfrm>
                    <a:off x="4087520" y="2511970"/>
                    <a:ext cx="72385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𝑐𝑎𝑚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32734A5-B9AD-2EC0-B5C5-3038E7E3E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7520" y="2511970"/>
                    <a:ext cx="72385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7295C84-A878-C01B-D930-F1E27675F660}"/>
                  </a:ext>
                </a:extLst>
              </p:cNvPr>
              <p:cNvSpPr txBox="1"/>
              <p:nvPr/>
            </p:nvSpPr>
            <p:spPr>
              <a:xfrm>
                <a:off x="3935584" y="1463410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Camera coordinate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08764CD-2DA4-1F77-E8C1-438E3244B1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3641" y="3050045"/>
                <a:ext cx="0" cy="193512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평행 사변형 50">
                <a:extLst>
                  <a:ext uri="{FF2B5EF4-FFF2-40B4-BE49-F238E27FC236}">
                    <a16:creationId xmlns:a16="http://schemas.microsoft.com/office/drawing/2014/main" id="{498BBEC9-C7EF-BA67-607F-A036063AC68F}"/>
                  </a:ext>
                </a:extLst>
              </p:cNvPr>
              <p:cNvSpPr/>
              <p:nvPr/>
            </p:nvSpPr>
            <p:spPr>
              <a:xfrm rot="19720379">
                <a:off x="4463749" y="1841425"/>
                <a:ext cx="3040862" cy="1341088"/>
              </a:xfrm>
              <a:prstGeom prst="parallelogram">
                <a:avLst>
                  <a:gd name="adj" fmla="val 88059"/>
                </a:avLst>
              </a:prstGeom>
              <a:solidFill>
                <a:schemeClr val="accent1">
                  <a:alpha val="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FA7054E6-910B-D2CE-FF60-116F8D6ED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7357" y="2234148"/>
                <a:ext cx="1818005" cy="841468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prstDash val="sysDot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6D3F5BF2-7BB3-068F-A7D3-616BECAF47DB}"/>
                  </a:ext>
                </a:extLst>
              </p:cNvPr>
              <p:cNvSpPr/>
              <p:nvPr/>
            </p:nvSpPr>
            <p:spPr>
              <a:xfrm>
                <a:off x="5961321" y="247653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68279E4-2C2C-F56E-C906-E1743127E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2098" y="1949195"/>
                <a:ext cx="523745" cy="105466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7CA7649F-9EAA-0A75-951D-D2194C960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5843" y="1949195"/>
                <a:ext cx="3167798" cy="110085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284D3B95-6D76-E828-EA97-22F78FD18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2098" y="2999830"/>
                <a:ext cx="3691542" cy="1975351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385F7B8F-C8D5-28DC-5BD8-C1E305979A63}"/>
                      </a:ext>
                    </a:extLst>
                  </p:cNvPr>
                  <p:cNvSpPr txBox="1"/>
                  <p:nvPr/>
                </p:nvSpPr>
                <p:spPr>
                  <a:xfrm>
                    <a:off x="9342198" y="4996149"/>
                    <a:ext cx="4628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385F7B8F-C8D5-28DC-5BD8-C1E305979A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2198" y="4996149"/>
                    <a:ext cx="46288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D6AE1BB-CB65-A1B5-ED5B-7DA1F861D974}"/>
                      </a:ext>
                    </a:extLst>
                  </p:cNvPr>
                  <p:cNvSpPr txBox="1"/>
                  <p:nvPr/>
                </p:nvSpPr>
                <p:spPr>
                  <a:xfrm>
                    <a:off x="6307085" y="1626026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D6AE1BB-CB65-A1B5-ED5B-7DA1F861D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7085" y="1626026"/>
                    <a:ext cx="43473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8352E7D-7EFD-7229-CBB3-D58FE0A6AC58}"/>
                      </a:ext>
                    </a:extLst>
                  </p:cNvPr>
                  <p:cNvSpPr txBox="1"/>
                  <p:nvPr/>
                </p:nvSpPr>
                <p:spPr>
                  <a:xfrm>
                    <a:off x="5601800" y="2855180"/>
                    <a:ext cx="4452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8352E7D-7EFD-7229-CBB3-D58FE0A6AC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1800" y="2855180"/>
                    <a:ext cx="44525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7236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8476F77-4365-A23E-5C58-CD2007193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20538"/>
              </p:ext>
            </p:extLst>
          </p:nvPr>
        </p:nvGraphicFramePr>
        <p:xfrm>
          <a:off x="66907" y="36201"/>
          <a:ext cx="12058185" cy="6724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7012">
                  <a:extLst>
                    <a:ext uri="{9D8B030D-6E8A-4147-A177-3AD203B41FA5}">
                      <a16:colId xmlns:a16="http://schemas.microsoft.com/office/drawing/2014/main" val="3688135305"/>
                    </a:ext>
                  </a:extLst>
                </a:gridCol>
                <a:gridCol w="9251173">
                  <a:extLst>
                    <a:ext uri="{9D8B030D-6E8A-4147-A177-3AD203B41FA5}">
                      <a16:colId xmlns:a16="http://schemas.microsoft.com/office/drawing/2014/main" val="3080824234"/>
                    </a:ext>
                  </a:extLst>
                </a:gridCol>
              </a:tblGrid>
              <a:tr h="76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ko-KR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ko-KR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525166"/>
                  </a:ext>
                </a:extLst>
              </a:tr>
              <a:tr h="76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IQR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IQR method for outlier detection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496165"/>
                  </a:ext>
                </a:extLst>
              </a:tr>
              <a:tr h="79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0" lvl="1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Z-score method for outlier detection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4785505"/>
                  </a:ext>
                </a:extLst>
              </a:tr>
              <a:tr h="79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IQR </a:t>
                      </a:r>
                      <a:b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RANSAC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IQR detected outliers in first, then RANSAC adopted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438298"/>
                  </a:ext>
                </a:extLst>
              </a:tr>
              <a:tr h="79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</a:t>
                      </a:r>
                      <a:b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RANSAC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 detected outliers in first, then RANSAC adopted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0636395"/>
                  </a:ext>
                </a:extLst>
              </a:tr>
              <a:tr h="768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Vanilla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 algorithm without outlier detection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974477"/>
                  </a:ext>
                </a:extLst>
              </a:tr>
              <a:tr h="797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IQR </a:t>
                      </a:r>
                      <a:b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RANSAC -2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IQR detected outliers in first,  Alternative RANSAC which target to find the best two line segments was used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1396908"/>
                  </a:ext>
                </a:extLst>
              </a:tr>
              <a:tr h="1152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</a:t>
                      </a:r>
                      <a:b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RANSAC -2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 detected outliers in first,  Alternative RANSAC which target to find the best two line segments was used 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69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2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4351155-8EF8-4A7B-6808-730E4C67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8718"/>
              </p:ext>
            </p:extLst>
          </p:nvPr>
        </p:nvGraphicFramePr>
        <p:xfrm>
          <a:off x="0" y="6103087"/>
          <a:ext cx="12192000" cy="62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540467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592379927"/>
                    </a:ext>
                  </a:extLst>
                </a:gridCol>
              </a:tblGrid>
              <a:tr h="622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RANSAC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RANSAC – 2 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04822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5A6598-51B1-1F66-EF9D-FF211F3162DE}"/>
              </a:ext>
            </a:extLst>
          </p:cNvPr>
          <p:cNvCxnSpPr>
            <a:cxnSpLocks/>
          </p:cNvCxnSpPr>
          <p:nvPr/>
        </p:nvCxnSpPr>
        <p:spPr>
          <a:xfrm flipV="1">
            <a:off x="1233376" y="1959043"/>
            <a:ext cx="2736112" cy="21043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DD6844-DE33-5B87-FEE4-FCFB0C8E2153}"/>
              </a:ext>
            </a:extLst>
          </p:cNvPr>
          <p:cNvCxnSpPr/>
          <p:nvPr/>
        </p:nvCxnSpPr>
        <p:spPr>
          <a:xfrm flipV="1">
            <a:off x="7843284" y="2202710"/>
            <a:ext cx="2736112" cy="1998921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1E0B7E0A-A539-5A43-037B-2C0CF204560D}"/>
              </a:ext>
            </a:extLst>
          </p:cNvPr>
          <p:cNvSpPr/>
          <p:nvPr/>
        </p:nvSpPr>
        <p:spPr>
          <a:xfrm>
            <a:off x="7765312" y="4100623"/>
            <a:ext cx="184298" cy="19847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3DD8F5F-3E36-84B5-51E8-BAD8C6D5D4A4}"/>
              </a:ext>
            </a:extLst>
          </p:cNvPr>
          <p:cNvSpPr/>
          <p:nvPr/>
        </p:nvSpPr>
        <p:spPr>
          <a:xfrm>
            <a:off x="10487247" y="2101702"/>
            <a:ext cx="184298" cy="198474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6BB21CD-0BB4-244D-C2D1-4C2635A9D616}"/>
              </a:ext>
            </a:extLst>
          </p:cNvPr>
          <p:cNvCxnSpPr>
            <a:cxnSpLocks/>
          </p:cNvCxnSpPr>
          <p:nvPr/>
        </p:nvCxnSpPr>
        <p:spPr>
          <a:xfrm>
            <a:off x="995915" y="3582284"/>
            <a:ext cx="652131" cy="813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324C5C6-0C20-7E6C-4C0E-EBD0D7FC28FE}"/>
              </a:ext>
            </a:extLst>
          </p:cNvPr>
          <p:cNvCxnSpPr>
            <a:cxnSpLocks/>
          </p:cNvCxnSpPr>
          <p:nvPr/>
        </p:nvCxnSpPr>
        <p:spPr>
          <a:xfrm flipV="1">
            <a:off x="999460" y="1651591"/>
            <a:ext cx="2558903" cy="191386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0AC9DD-6053-1283-5A9F-9A2AC2CE08EB}"/>
              </a:ext>
            </a:extLst>
          </p:cNvPr>
          <p:cNvCxnSpPr>
            <a:cxnSpLocks/>
          </p:cNvCxnSpPr>
          <p:nvPr/>
        </p:nvCxnSpPr>
        <p:spPr>
          <a:xfrm flipV="1">
            <a:off x="1648046" y="2472070"/>
            <a:ext cx="2558903" cy="191386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80FAAFC-0FD1-FB96-1F71-CAC3C063C603}"/>
              </a:ext>
            </a:extLst>
          </p:cNvPr>
          <p:cNvSpPr/>
          <p:nvPr/>
        </p:nvSpPr>
        <p:spPr>
          <a:xfrm>
            <a:off x="2009552" y="2264292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34F3849-B25E-C424-E13A-C69CE6F25CC3}"/>
              </a:ext>
            </a:extLst>
          </p:cNvPr>
          <p:cNvSpPr/>
          <p:nvPr/>
        </p:nvSpPr>
        <p:spPr>
          <a:xfrm>
            <a:off x="2729020" y="4018664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06A8CD9-CC51-5750-6428-6A247A1CB35F}"/>
              </a:ext>
            </a:extLst>
          </p:cNvPr>
          <p:cNvSpPr/>
          <p:nvPr/>
        </p:nvSpPr>
        <p:spPr>
          <a:xfrm>
            <a:off x="3136600" y="4100181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56307AA-32C2-B960-2BC0-17F1A1E0C7C6}"/>
              </a:ext>
            </a:extLst>
          </p:cNvPr>
          <p:cNvSpPr/>
          <p:nvPr/>
        </p:nvSpPr>
        <p:spPr>
          <a:xfrm>
            <a:off x="3296088" y="3678425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2BA78E9-7F00-64A5-FF34-E999C31A0C34}"/>
              </a:ext>
            </a:extLst>
          </p:cNvPr>
          <p:cNvSpPr/>
          <p:nvPr/>
        </p:nvSpPr>
        <p:spPr>
          <a:xfrm>
            <a:off x="2215114" y="1860252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50084B-9C8C-B137-14AD-CCC66D899861}"/>
              </a:ext>
            </a:extLst>
          </p:cNvPr>
          <p:cNvSpPr/>
          <p:nvPr/>
        </p:nvSpPr>
        <p:spPr>
          <a:xfrm>
            <a:off x="2622694" y="1941769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00A07D-D57C-49F2-F0CD-E5A0FEC34E25}"/>
              </a:ext>
            </a:extLst>
          </p:cNvPr>
          <p:cNvSpPr/>
          <p:nvPr/>
        </p:nvSpPr>
        <p:spPr>
          <a:xfrm>
            <a:off x="2782182" y="1520013"/>
            <a:ext cx="81517" cy="8195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6C96EC1-9ACB-8C34-B961-32A8721E9FE2}"/>
              </a:ext>
            </a:extLst>
          </p:cNvPr>
          <p:cNvSpPr/>
          <p:nvPr/>
        </p:nvSpPr>
        <p:spPr>
          <a:xfrm>
            <a:off x="2934582" y="2487577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D813432-BA35-8CAD-415C-229CC4D12B03}"/>
              </a:ext>
            </a:extLst>
          </p:cNvPr>
          <p:cNvSpPr/>
          <p:nvPr/>
        </p:nvSpPr>
        <p:spPr>
          <a:xfrm>
            <a:off x="3051541" y="2774654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40D3F43-F681-495A-2189-B67D06E0FCCE}"/>
              </a:ext>
            </a:extLst>
          </p:cNvPr>
          <p:cNvSpPr/>
          <p:nvPr/>
        </p:nvSpPr>
        <p:spPr>
          <a:xfrm>
            <a:off x="3211029" y="2367075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5B82F11-30AC-D100-5E5A-7D7B0E6A7D22}"/>
              </a:ext>
            </a:extLst>
          </p:cNvPr>
          <p:cNvSpPr/>
          <p:nvPr/>
        </p:nvSpPr>
        <p:spPr>
          <a:xfrm rot="8347163">
            <a:off x="2382536" y="2835502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67ECB1F-81FD-6868-D4DE-418E4E62D84E}"/>
              </a:ext>
            </a:extLst>
          </p:cNvPr>
          <p:cNvSpPr/>
          <p:nvPr/>
        </p:nvSpPr>
        <p:spPr>
          <a:xfrm rot="8347163">
            <a:off x="1859766" y="4005659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D807160-C3F2-98AD-A799-702198FF5BA9}"/>
              </a:ext>
            </a:extLst>
          </p:cNvPr>
          <p:cNvSpPr/>
          <p:nvPr/>
        </p:nvSpPr>
        <p:spPr>
          <a:xfrm rot="8009570">
            <a:off x="2300177" y="3386021"/>
            <a:ext cx="81517" cy="8195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E92F7B8-2E93-5456-152D-504B60C46152}"/>
              </a:ext>
            </a:extLst>
          </p:cNvPr>
          <p:cNvCxnSpPr>
            <a:cxnSpLocks/>
          </p:cNvCxnSpPr>
          <p:nvPr/>
        </p:nvCxnSpPr>
        <p:spPr>
          <a:xfrm flipV="1">
            <a:off x="1233376" y="1961263"/>
            <a:ext cx="2736112" cy="210436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DB93A6-A3D6-0DA8-7778-E368510AA239}"/>
              </a:ext>
            </a:extLst>
          </p:cNvPr>
          <p:cNvGrpSpPr/>
          <p:nvPr/>
        </p:nvGrpSpPr>
        <p:grpSpPr>
          <a:xfrm>
            <a:off x="863226" y="1369554"/>
            <a:ext cx="4865872" cy="3019921"/>
            <a:chOff x="1465735" y="1023855"/>
            <a:chExt cx="6107571" cy="33656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91566B2-1B5C-5B05-67F3-7D02FA046B4C}"/>
                </a:ext>
              </a:extLst>
            </p:cNvPr>
            <p:cNvSpPr/>
            <p:nvPr/>
          </p:nvSpPr>
          <p:spPr>
            <a:xfrm rot="1052991">
              <a:off x="1465735" y="1023855"/>
              <a:ext cx="2890598" cy="2638426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perspectiveHeroicExtremeLeftFacing"/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372972C-EAB8-1B6B-1EB7-B4F7A36EED55}"/>
                </a:ext>
              </a:extLst>
            </p:cNvPr>
            <p:cNvCxnSpPr>
              <a:cxnSpLocks/>
            </p:cNvCxnSpPr>
            <p:nvPr/>
          </p:nvCxnSpPr>
          <p:spPr>
            <a:xfrm>
              <a:off x="6350562" y="1692349"/>
              <a:ext cx="0" cy="1736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774C24C-2D81-7536-54A1-6CB4160F2D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3306" y="2652824"/>
              <a:ext cx="0" cy="1736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3ACA943-1110-EDD1-9B5C-65046C62D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2940" y="1692349"/>
              <a:ext cx="3387622" cy="868325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FD17393-75B5-6C96-B2E5-683EAEE7D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940" y="2560674"/>
              <a:ext cx="3387622" cy="868326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7D8409-5AF2-36F5-FFCC-168EA9C022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939" y="2560674"/>
              <a:ext cx="4610366" cy="1828801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15C9854-C298-709F-FED6-209EE3D81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940" y="2560674"/>
              <a:ext cx="4610365" cy="147084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6568C9B-DC8D-A683-9379-CDB50F321717}"/>
              </a:ext>
            </a:extLst>
          </p:cNvPr>
          <p:cNvGrpSpPr/>
          <p:nvPr/>
        </p:nvGrpSpPr>
        <p:grpSpPr>
          <a:xfrm>
            <a:off x="6303566" y="1521954"/>
            <a:ext cx="5546813" cy="3019921"/>
            <a:chOff x="6303566" y="2186763"/>
            <a:chExt cx="4647969" cy="23551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F7C8844-724A-AF69-B8CE-FC18357341C7}"/>
                </a:ext>
              </a:extLst>
            </p:cNvPr>
            <p:cNvSpPr/>
            <p:nvPr/>
          </p:nvSpPr>
          <p:spPr>
            <a:xfrm rot="1052991">
              <a:off x="6303566" y="2186763"/>
              <a:ext cx="1929743" cy="1846254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scene3d>
              <a:camera prst="perspectiveHeroicExtremeLeftFacing"/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6CFED41-D8D5-2E23-9B3E-AB82FFA327D6}"/>
                </a:ext>
              </a:extLst>
            </p:cNvPr>
            <p:cNvCxnSpPr>
              <a:cxnSpLocks/>
            </p:cNvCxnSpPr>
            <p:nvPr/>
          </p:nvCxnSpPr>
          <p:spPr>
            <a:xfrm>
              <a:off x="9285767" y="2757377"/>
              <a:ext cx="278876" cy="1112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4894C2-6E76-B66F-0CD4-EC4007A19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0938" y="3365084"/>
              <a:ext cx="570597" cy="11767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0446E2E-FF8F-B21B-B558-C46CF3741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3090" y="2757377"/>
              <a:ext cx="1982677" cy="504784"/>
            </a:xfrm>
            <a:prstGeom prst="line">
              <a:avLst/>
            </a:prstGeom>
            <a:ln w="158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C5B258E-89B8-DC1B-8154-DCBC2B78DC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090" y="3262161"/>
              <a:ext cx="2261553" cy="607616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1CF2546-0FDC-7FBA-D211-9BB0C30078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089" y="3262161"/>
              <a:ext cx="3077848" cy="1279714"/>
            </a:xfrm>
            <a:prstGeom prst="line">
              <a:avLst/>
            </a:prstGeom>
            <a:ln w="158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F3B6B44-EF4F-3119-86B1-399533D82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3090" y="3262161"/>
              <a:ext cx="3648445" cy="102923"/>
            </a:xfrm>
            <a:prstGeom prst="line">
              <a:avLst/>
            </a:prstGeom>
            <a:ln w="158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141CBCE-83E3-634A-592C-271E7CDFAFCA}"/>
              </a:ext>
            </a:extLst>
          </p:cNvPr>
          <p:cNvSpPr txBox="1"/>
          <p:nvPr/>
        </p:nvSpPr>
        <p:spPr>
          <a:xfrm>
            <a:off x="7703985" y="4747735"/>
            <a:ext cx="1950889" cy="6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noise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920116-3FED-54DF-8D88-F6ACCE91AE31}"/>
              </a:ext>
            </a:extLst>
          </p:cNvPr>
          <p:cNvSpPr txBox="1"/>
          <p:nvPr/>
        </p:nvSpPr>
        <p:spPr>
          <a:xfrm>
            <a:off x="1806846" y="4787575"/>
            <a:ext cx="2531951" cy="603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noise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5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121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서찬호</dc:creator>
  <cp:lastModifiedBy>서찬호</cp:lastModifiedBy>
  <cp:revision>9</cp:revision>
  <dcterms:created xsi:type="dcterms:W3CDTF">2023-06-02T06:58:44Z</dcterms:created>
  <dcterms:modified xsi:type="dcterms:W3CDTF">2023-06-23T08:10:47Z</dcterms:modified>
</cp:coreProperties>
</file>