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5" r:id="rId7"/>
    <p:sldId id="264" r:id="rId8"/>
    <p:sldId id="266" r:id="rId9"/>
    <p:sldId id="268" r:id="rId10"/>
    <p:sldId id="270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E52AF6A-0DDD-C54E-BAE7-18F4CEECD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56884C0-09D9-E648-8CA4-CCABBF2DF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C1A6D43-4ACC-E849-A226-FF9C1F31C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CD10-CE72-4049-B6C9-01D3A3BD721C}" type="datetimeFigureOut">
              <a:rPr lang="tr-TR" smtClean="0"/>
              <a:t>5.04.2018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884A395-7592-D149-AA58-A5A7C8E5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772E24C-A2CE-D441-8E68-AD61C641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808B-2F92-8542-8F31-BD40E887F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761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9A7804-8121-BE42-A7E7-DE636DFF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9351F25-D2FC-664A-8ED7-88A5657C8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BBFC900-5A57-A148-BF6C-71CDAB7F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CD10-CE72-4049-B6C9-01D3A3BD721C}" type="datetimeFigureOut">
              <a:rPr lang="tr-TR" smtClean="0"/>
              <a:t>5.04.2018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29B407D-40C3-4B46-84CD-C583348F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61ED56B-7F1C-7748-84EE-442EEF7F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808B-2F92-8542-8F31-BD40E887F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914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2AC5E71-38F1-B14A-A831-554DA1858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F406552-03F8-804F-9EC9-7E824D84F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CFAAF14-3B31-F048-8EB3-E8971B22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CD10-CE72-4049-B6C9-01D3A3BD721C}" type="datetimeFigureOut">
              <a:rPr lang="tr-TR" smtClean="0"/>
              <a:t>5.04.2018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0E3A397-2150-4940-A80E-7F6E488F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002D9BB-A4FD-A740-90DE-9E1C8FBC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808B-2F92-8542-8F31-BD40E887F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90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92201B8-81E4-2444-8A41-A20929579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E9707B-3C07-F94D-A2AA-752D27DCD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BA3E70D-7DED-854F-93F6-5C6E95D9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CD10-CE72-4049-B6C9-01D3A3BD721C}" type="datetimeFigureOut">
              <a:rPr lang="tr-TR" smtClean="0"/>
              <a:t>5.04.2018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091D894-108D-AE4B-AF5D-A7F1E174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EE1B1C9-D20D-4145-91D4-8B4B9B83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808B-2F92-8542-8F31-BD40E887F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141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ADE3289-A543-CE4D-A525-878F4255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F1A1C50-52DD-E346-881E-50550F275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2493FB5-BE28-3348-A9C3-155E5F3EE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CD10-CE72-4049-B6C9-01D3A3BD721C}" type="datetimeFigureOut">
              <a:rPr lang="tr-TR" smtClean="0"/>
              <a:t>5.04.2018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9EB3097-8D21-7842-A5BF-1B948655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325CCF0-6385-9342-BBB9-47BA059C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808B-2F92-8542-8F31-BD40E887F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179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A796671-1388-A344-9D5F-9D54F79B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A001D0-E3FC-9449-9610-8FC475E63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F558435-EB3B-464F-A297-76371A5D4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68820C7-FF05-0D4F-8F10-D7C9B976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CD10-CE72-4049-B6C9-01D3A3BD721C}" type="datetimeFigureOut">
              <a:rPr lang="tr-TR" smtClean="0"/>
              <a:t>5.04.2018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2985EB1-7176-C846-AB2F-29BC1ED8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D036DC9-4283-BF4F-A694-9E529D4A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808B-2F92-8542-8F31-BD40E887F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114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2BB425F-F9E9-D34C-B098-0D284EB6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95435F8-5946-8A4F-8C55-352C2A494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39027DC-C42F-F949-8BCA-3B16F3B6C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E2B1D31-0656-1047-B09B-70737D06A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1D324C0-D6AC-834B-B7AB-F9D788BB3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EA1D557-F776-D140-A707-094C4A83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CD10-CE72-4049-B6C9-01D3A3BD721C}" type="datetimeFigureOut">
              <a:rPr lang="tr-TR" smtClean="0"/>
              <a:t>5.04.2018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07441D0-CC5D-8E40-B26A-2EE0FE23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A10CF93-ACFE-E54F-9FB1-918BE962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808B-2F92-8542-8F31-BD40E887F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810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D25B605-6185-2646-A37E-C54B99E3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FE14E91-8634-F640-9793-46E65C7F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CD10-CE72-4049-B6C9-01D3A3BD721C}" type="datetimeFigureOut">
              <a:rPr lang="tr-TR" smtClean="0"/>
              <a:t>5.04.2018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7D40B83-4756-4A40-B4F3-CFCAA4AF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2B6F601-4A7B-A149-87E9-E9E4E1A9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808B-2F92-8542-8F31-BD40E887F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842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B56B080-EF70-2D41-B8A8-345A66D1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CD10-CE72-4049-B6C9-01D3A3BD721C}" type="datetimeFigureOut">
              <a:rPr lang="tr-TR" smtClean="0"/>
              <a:t>5.04.2018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8028477-360C-ED43-A609-9BDCA9F3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7E872B4-23D2-C443-9959-AD2582B9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808B-2F92-8542-8F31-BD40E887F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220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B436DE6-1539-6046-81BD-AA42D04D1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BDAEAA-C16B-E642-B21E-B742B666D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10BFED2-6EAE-5644-BA62-11EE074E1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6AE9565-00DE-244A-BA50-D51625B0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CD10-CE72-4049-B6C9-01D3A3BD721C}" type="datetimeFigureOut">
              <a:rPr lang="tr-TR" smtClean="0"/>
              <a:t>5.04.2018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312F1D2-0879-9141-8E53-F68BBE086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DA6C46A-482D-4E43-B177-44A59C7D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808B-2F92-8542-8F31-BD40E887F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402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020A3B5-2C92-3446-933C-C13AF8C6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0F852FE-CC25-694F-A13D-CF1B2C30D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A299103-AF78-0C4D-92B3-087A42561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F8835A7-F188-AC4F-995E-FB0E0692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CD10-CE72-4049-B6C9-01D3A3BD721C}" type="datetimeFigureOut">
              <a:rPr lang="tr-TR" smtClean="0"/>
              <a:t>5.04.2018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50D6897-2B0B-794B-90A1-23F913F6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202AD80-FB05-3941-9528-60E59DFA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808B-2F92-8542-8F31-BD40E887F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840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B15223E-6346-BF4C-977D-7F6719640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DE90DFB-8DD9-8E46-BEC1-B2A2C69BA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E03C565-09E4-EA40-A9EE-F0C616B7C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8CD10-CE72-4049-B6C9-01D3A3BD721C}" type="datetimeFigureOut">
              <a:rPr lang="tr-TR" smtClean="0"/>
              <a:t>5.04.2018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066CB97-AEF6-1147-ADD9-921C4401B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4A2F15B-FD63-AA45-B486-6D914253C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6808B-2F92-8542-8F31-BD40E887F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63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7FB6577-1D5F-E745-B905-EFB5AE3E0C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Python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D2B131F-B0C0-BC48-981E-77D3B9788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Nesne Yönelimli Programlama</a:t>
            </a:r>
          </a:p>
        </p:txBody>
      </p:sp>
    </p:spTree>
    <p:extLst>
      <p:ext uri="{BB962C8B-B14F-4D97-AF65-F5344CB8AC3E}">
        <p14:creationId xmlns:p14="http://schemas.microsoft.com/office/powerpoint/2010/main" val="390440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09D00D2-8DF8-1144-9CD7-26C39457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Sınıflara Başka Programdan Erişmek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BF1F35-2173-FA4A-8E79-3637F6E284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ilksinif</a:t>
            </a:r>
            <a:r>
              <a:rPr lang="tr-TR" dirty="0"/>
              <a:t>: </a:t>
            </a:r>
          </a:p>
          <a:p>
            <a:pPr marL="0" indent="0">
              <a:buNone/>
            </a:pPr>
            <a:r>
              <a:rPr lang="tr-TR" dirty="0"/>
              <a:t>   i=1 </a:t>
            </a:r>
          </a:p>
          <a:p>
            <a:pPr marL="0" indent="0">
              <a:buNone/>
            </a:pPr>
            <a:r>
              <a:rPr lang="tr-TR" dirty="0"/>
              <a:t>   def yaz(self):             </a:t>
            </a:r>
          </a:p>
          <a:p>
            <a:pPr marL="0" indent="0">
              <a:buNone/>
            </a:pPr>
            <a:r>
              <a:rPr lang="tr-TR" dirty="0"/>
              <a:t>       </a:t>
            </a:r>
            <a:r>
              <a:rPr lang="tr-TR" dirty="0" err="1"/>
              <a:t>print</a:t>
            </a:r>
            <a:r>
              <a:rPr lang="tr-TR" dirty="0"/>
              <a:t> "i=",</a:t>
            </a:r>
            <a:r>
              <a:rPr lang="tr-TR" dirty="0" err="1"/>
              <a:t>self.i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Bu programı </a:t>
            </a:r>
            <a:r>
              <a:rPr lang="tr-TR" b="1" dirty="0" err="1"/>
              <a:t>dene.py</a:t>
            </a:r>
            <a:r>
              <a:rPr lang="tr-TR" b="1" dirty="0"/>
              <a:t> </a:t>
            </a:r>
            <a:r>
              <a:rPr lang="tr-TR" dirty="0"/>
              <a:t>olarak kaydettiğimizi varsayarsak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3E96DCE-33B2-884A-B399-834E020D58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dene</a:t>
            </a:r>
          </a:p>
          <a:p>
            <a:pPr marL="0" indent="0">
              <a:buNone/>
            </a:pPr>
            <a:r>
              <a:rPr lang="tr-TR" dirty="0"/>
              <a:t>x=</a:t>
            </a:r>
            <a:r>
              <a:rPr lang="tr-TR" dirty="0" err="1"/>
              <a:t>dene.ilksinif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x.goster</a:t>
            </a:r>
            <a:r>
              <a:rPr lang="tr-TR" dirty="0"/>
              <a:t>()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test.py</a:t>
            </a:r>
            <a:r>
              <a:rPr lang="tr-TR" dirty="0"/>
              <a:t> programı içinden erişmek için </a:t>
            </a:r>
            <a:r>
              <a:rPr lang="tr-TR" dirty="0" err="1"/>
              <a:t>import</a:t>
            </a:r>
            <a:r>
              <a:rPr lang="tr-TR"/>
              <a:t> ediyoruz.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91230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161C414-7665-6F43-9969-EC7B13E8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Decorators</a:t>
            </a:r>
            <a:r>
              <a:rPr lang="tr-TR" dirty="0"/>
              <a:t> (@)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3DE113-62EB-A04F-B2BA-3483C93D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Metotların üstünde yer alan tanımlama ifadeleridir.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=&gt; Örnek metotları (</a:t>
            </a:r>
            <a:r>
              <a:rPr lang="tr-TR" dirty="0" err="1"/>
              <a:t>decoratorsüz</a:t>
            </a:r>
            <a:r>
              <a:rPr lang="tr-TR" dirty="0"/>
              <a:t> kullanım)</a:t>
            </a:r>
          </a:p>
          <a:p>
            <a:pPr marL="0" indent="0">
              <a:buNone/>
            </a:pPr>
            <a:r>
              <a:rPr lang="tr-TR" dirty="0"/>
              <a:t>@</a:t>
            </a:r>
            <a:r>
              <a:rPr lang="tr-TR" dirty="0" err="1"/>
              <a:t>classmethod</a:t>
            </a:r>
            <a:r>
              <a:rPr lang="tr-TR" dirty="0"/>
              <a:t>     =&gt; sınıf </a:t>
            </a:r>
            <a:r>
              <a:rPr lang="tr-TR" dirty="0" err="1"/>
              <a:t>metotu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@</a:t>
            </a:r>
            <a:r>
              <a:rPr lang="tr-TR" dirty="0" err="1"/>
              <a:t>staticmethod</a:t>
            </a:r>
            <a:r>
              <a:rPr lang="tr-TR" dirty="0"/>
              <a:t>    =&gt; statik metot</a:t>
            </a:r>
          </a:p>
        </p:txBody>
      </p:sp>
    </p:spTree>
    <p:extLst>
      <p:ext uri="{BB962C8B-B14F-4D97-AF65-F5344CB8AC3E}">
        <p14:creationId xmlns:p14="http://schemas.microsoft.com/office/powerpoint/2010/main" val="4224303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12635CD-F8E9-8043-A158-068CF9B3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Sınıf Üyeleri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9D0A83-3B9F-4847-B5E6-ADCBEFE89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Public</a:t>
            </a:r>
            <a:r>
              <a:rPr lang="tr-TR" dirty="0"/>
              <a:t>                 =&gt; normal değişken</a:t>
            </a:r>
          </a:p>
          <a:p>
            <a:r>
              <a:rPr lang="tr-TR" dirty="0" err="1"/>
              <a:t>Private</a:t>
            </a:r>
            <a:r>
              <a:rPr lang="tr-TR" dirty="0"/>
              <a:t>               =&gt; _ _ iki alt çizgi ile başlayan değişken</a:t>
            </a:r>
          </a:p>
          <a:p>
            <a:r>
              <a:rPr lang="tr-TR" dirty="0"/>
              <a:t>Semi-</a:t>
            </a:r>
            <a:r>
              <a:rPr lang="tr-TR" dirty="0" err="1"/>
              <a:t>private</a:t>
            </a:r>
            <a:r>
              <a:rPr lang="tr-TR" dirty="0"/>
              <a:t>     =&gt;  _ tek alt çizgi ile </a:t>
            </a:r>
            <a:r>
              <a:rPr lang="tr-TR"/>
              <a:t>başlayan değişken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39268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23BD504-D0C5-9741-B8F3-A152A044E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@</a:t>
            </a:r>
            <a:r>
              <a:rPr lang="tr-TR" dirty="0" err="1"/>
              <a:t>property</a:t>
            </a:r>
            <a:r>
              <a:rPr lang="tr-TR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F0133C-06DD-4E40-9661-C57005AE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Özel set ve </a:t>
            </a:r>
            <a:r>
              <a:rPr lang="tr-TR" dirty="0" err="1"/>
              <a:t>get</a:t>
            </a:r>
            <a:r>
              <a:rPr lang="tr-TR" dirty="0"/>
              <a:t> metotlar yazılmasına gerek kalmaz</a:t>
            </a:r>
          </a:p>
        </p:txBody>
      </p:sp>
    </p:spTree>
    <p:extLst>
      <p:ext uri="{BB962C8B-B14F-4D97-AF65-F5344CB8AC3E}">
        <p14:creationId xmlns:p14="http://schemas.microsoft.com/office/powerpoint/2010/main" val="4256564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F5043B7-4C28-134E-A4E9-22326A7E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Miras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66CF58-9D2C-4E4E-B797-F5D75674E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Miras türleri</a:t>
            </a:r>
          </a:p>
          <a:p>
            <a:pPr lvl="1"/>
            <a:r>
              <a:rPr lang="tr-TR" dirty="0"/>
              <a:t>Olduğu gibi miras alır</a:t>
            </a:r>
          </a:p>
          <a:p>
            <a:pPr lvl="1"/>
            <a:r>
              <a:rPr lang="tr-TR" dirty="0"/>
              <a:t>Yeniden tanımlanabilir</a:t>
            </a:r>
          </a:p>
          <a:p>
            <a:pPr lvl="1"/>
            <a:r>
              <a:rPr lang="tr-TR" dirty="0"/>
              <a:t>Değişikliğe uğratılabilir</a:t>
            </a:r>
          </a:p>
          <a:p>
            <a:pPr lvl="1"/>
            <a:r>
              <a:rPr lang="tr-TR" dirty="0"/>
              <a:t>s</a:t>
            </a:r>
            <a:r>
              <a:rPr lang="tr-TR"/>
              <a:t>uper</a:t>
            </a:r>
            <a:r>
              <a:rPr lang="tr-T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3885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7F8C8F7-C32E-714D-B85C-20328D73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Nesne Yönelimli Programlama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E04C7F-4280-4F4C-BED7-4AFA5A843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Object </a:t>
            </a:r>
            <a:r>
              <a:rPr lang="tr-TR" dirty="0" err="1"/>
              <a:t>Oriented</a:t>
            </a:r>
            <a:r>
              <a:rPr lang="tr-TR" dirty="0"/>
              <a:t> Programming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OOP bir programlama yaklaşımıdır.</a:t>
            </a:r>
          </a:p>
          <a:p>
            <a:pPr marL="0" indent="0">
              <a:buNone/>
            </a:pP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Sıralı Programlama (Kod ilk satırda doğar, çalışır, son satırda biter)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Metotlar (Tekrar kullanılabilirlik, </a:t>
            </a:r>
            <a:r>
              <a:rPr lang="tr-TR" sz="2400" u="sng" dirty="0"/>
              <a:t>kendini tekrar etmeme!</a:t>
            </a:r>
            <a:r>
              <a:rPr lang="tr-T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OOP (Nesnelerin özellikleri ve davranışları vardır)</a:t>
            </a:r>
          </a:p>
          <a:p>
            <a:pPr lvl="1"/>
            <a:r>
              <a:rPr lang="tr-TR" dirty="0"/>
              <a:t>OOP ile gerçek dünyayı daha kolay modelleyebiliriz.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6447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DD19809-ECDB-1944-BF57-39E1AF568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Avantajları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097B41-4155-6643-BDF9-C7BA3CFF1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Modülerlik   </a:t>
            </a:r>
          </a:p>
          <a:p>
            <a:r>
              <a:rPr lang="tr-TR" dirty="0"/>
              <a:t>Yazılım bakım kolaylığı</a:t>
            </a:r>
          </a:p>
          <a:p>
            <a:r>
              <a:rPr lang="tr-TR" dirty="0" err="1"/>
              <a:t>Genişletilebilirlik</a:t>
            </a:r>
            <a:endParaRPr lang="tr-TR" dirty="0"/>
          </a:p>
          <a:p>
            <a:r>
              <a:rPr lang="tr-TR" dirty="0" err="1"/>
              <a:t>Değiştirilebilirlik</a:t>
            </a:r>
            <a:endParaRPr lang="tr-TR" dirty="0"/>
          </a:p>
          <a:p>
            <a:r>
              <a:rPr lang="tr-TR" dirty="0"/>
              <a:t>Yeniden kullanılabilirlik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0028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3C3D5EB-9FD6-F84C-B064-AC5FEB26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Kavramlar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B8A262-48AE-7040-85A0-33136C052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OOP aşağıdaki 4 temel prensibi desteklemelidir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dirty="0" err="1"/>
              <a:t>Abstraction</a:t>
            </a:r>
            <a:r>
              <a:rPr lang="tr-TR" dirty="0"/>
              <a:t> (Soyutlama)</a:t>
            </a:r>
          </a:p>
          <a:p>
            <a:r>
              <a:rPr lang="tr-TR" dirty="0" err="1"/>
              <a:t>Encapsulation</a:t>
            </a:r>
            <a:r>
              <a:rPr lang="tr-TR" dirty="0"/>
              <a:t> (</a:t>
            </a:r>
            <a:r>
              <a:rPr lang="tr-TR" dirty="0" err="1"/>
              <a:t>Kapsülleme</a:t>
            </a:r>
            <a:r>
              <a:rPr lang="tr-TR" dirty="0"/>
              <a:t>)</a:t>
            </a:r>
          </a:p>
          <a:p>
            <a:r>
              <a:rPr lang="tr-TR" dirty="0" err="1"/>
              <a:t>Inheritance</a:t>
            </a:r>
            <a:r>
              <a:rPr lang="tr-TR" dirty="0"/>
              <a:t>     (Miras)</a:t>
            </a:r>
          </a:p>
          <a:p>
            <a:r>
              <a:rPr lang="tr-TR" dirty="0" err="1"/>
              <a:t>Polymorphism</a:t>
            </a:r>
            <a:r>
              <a:rPr lang="tr-TR" dirty="0"/>
              <a:t> (Çok biçimlilik)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067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F809E93-9E2C-5E46-B470-26DE4FF8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Sınıf/Nesne Kavramı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00C1A5-5787-7249-9294-2BA8BBF31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Sınıf soyut bir kavramdır.</a:t>
            </a:r>
          </a:p>
          <a:p>
            <a:pPr lvl="1"/>
            <a:r>
              <a:rPr lang="tr-TR" dirty="0"/>
              <a:t>OOP ile oluşturulan programlama yapısıdır.</a:t>
            </a:r>
          </a:p>
          <a:p>
            <a:pPr marL="457200" lvl="1" indent="0">
              <a:buNone/>
            </a:pPr>
            <a:endParaRPr lang="tr-TR" dirty="0"/>
          </a:p>
          <a:p>
            <a:r>
              <a:rPr lang="tr-TR" dirty="0"/>
              <a:t>Nesne sınıfın somutlaşan bir cismidir.</a:t>
            </a:r>
          </a:p>
        </p:txBody>
      </p:sp>
    </p:spTree>
    <p:extLst>
      <p:ext uri="{BB962C8B-B14F-4D97-AF65-F5344CB8AC3E}">
        <p14:creationId xmlns:p14="http://schemas.microsoft.com/office/powerpoint/2010/main" val="314915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8047285-F58D-E541-A8EF-85B4262D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Sınıf Oluşturma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191774-5976-8240-A2AC-CB5A9F0B0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0940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ilksinif</a:t>
            </a:r>
            <a:r>
              <a:rPr lang="tr-TR" dirty="0"/>
              <a:t>: </a:t>
            </a:r>
          </a:p>
          <a:p>
            <a:pPr marL="0" indent="0">
              <a:buNone/>
            </a:pPr>
            <a:r>
              <a:rPr lang="tr-TR" dirty="0"/>
              <a:t>   i=1 </a:t>
            </a:r>
          </a:p>
          <a:p>
            <a:pPr marL="0" indent="0">
              <a:buNone/>
            </a:pPr>
            <a:r>
              <a:rPr lang="tr-TR" dirty="0"/>
              <a:t>   def yaz(self):             </a:t>
            </a:r>
          </a:p>
          <a:p>
            <a:pPr marL="0" indent="0">
              <a:buNone/>
            </a:pPr>
            <a:r>
              <a:rPr lang="tr-TR" dirty="0"/>
              <a:t>       </a:t>
            </a:r>
            <a:r>
              <a:rPr lang="tr-TR" dirty="0" err="1"/>
              <a:t>print</a:t>
            </a:r>
            <a:r>
              <a:rPr lang="tr-TR" dirty="0"/>
              <a:t> "i=",</a:t>
            </a:r>
            <a:r>
              <a:rPr lang="tr-TR" dirty="0" err="1"/>
              <a:t>self.i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</a:t>
            </a:r>
            <a:r>
              <a:rPr lang="tr-TR" dirty="0" err="1"/>
              <a:t>ilksinif</a:t>
            </a:r>
            <a:r>
              <a:rPr lang="tr-TR" dirty="0"/>
              <a:t>() 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x.i</a:t>
            </a:r>
            <a:r>
              <a:rPr lang="tr-TR" dirty="0"/>
              <a:t>                   </a:t>
            </a:r>
          </a:p>
          <a:p>
            <a:pPr marL="0" indent="0">
              <a:buNone/>
            </a:pPr>
            <a:r>
              <a:rPr lang="tr-TR" dirty="0" err="1"/>
              <a:t>x.yaz</a:t>
            </a:r>
            <a:r>
              <a:rPr lang="tr-TR" dirty="0"/>
              <a:t>()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23B46C1-C180-7042-800E-DC54819D6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7605" y="1825625"/>
            <a:ext cx="808709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/>
              <a:t># Sınıfları </a:t>
            </a:r>
            <a:r>
              <a:rPr lang="tr-TR" b="1" i="1" dirty="0" err="1"/>
              <a:t>class</a:t>
            </a:r>
            <a:r>
              <a:rPr lang="tr-TR" dirty="0"/>
              <a:t> anahtar sözcüğü ile oluşturuyoruz</a:t>
            </a:r>
          </a:p>
          <a:p>
            <a:pPr marL="0" indent="0">
              <a:buNone/>
            </a:pPr>
            <a:r>
              <a:rPr lang="tr-TR" dirty="0"/>
              <a:t># Sınıf değişkeni</a:t>
            </a:r>
          </a:p>
          <a:p>
            <a:pPr marL="0" indent="0">
              <a:buNone/>
            </a:pPr>
            <a:r>
              <a:rPr lang="tr-TR" dirty="0"/>
              <a:t># Sınıf </a:t>
            </a:r>
            <a:r>
              <a:rPr lang="tr-TR" dirty="0" err="1"/>
              <a:t>metotu</a:t>
            </a:r>
            <a:r>
              <a:rPr lang="tr-TR" dirty="0"/>
              <a:t>, </a:t>
            </a:r>
            <a:r>
              <a:rPr lang="tr-TR" b="1" i="1" dirty="0"/>
              <a:t>self</a:t>
            </a:r>
            <a:r>
              <a:rPr lang="tr-TR" dirty="0"/>
              <a:t> anahtar sözcüğü sınıfa atıf yapar</a:t>
            </a:r>
          </a:p>
          <a:p>
            <a:pPr marL="0" indent="0">
              <a:buNone/>
            </a:pPr>
            <a:r>
              <a:rPr lang="tr-TR" dirty="0"/>
              <a:t># Sınıf değişkenlerine </a:t>
            </a:r>
            <a:r>
              <a:rPr lang="tr-TR" b="1" i="1" dirty="0" err="1"/>
              <a:t>self.değişken</a:t>
            </a:r>
            <a:r>
              <a:rPr lang="tr-TR" b="1" i="1" dirty="0"/>
              <a:t> </a:t>
            </a:r>
            <a:r>
              <a:rPr lang="tr-TR" dirty="0"/>
              <a:t>şeklinde erişiyoruz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# x sınıftan oluşturduğumuz nesne</a:t>
            </a:r>
          </a:p>
          <a:p>
            <a:pPr marL="0" indent="0">
              <a:buNone/>
            </a:pPr>
            <a:r>
              <a:rPr lang="tr-TR" dirty="0"/>
              <a:t># Sınıf değişkenlerine erişim ve atama </a:t>
            </a:r>
            <a:r>
              <a:rPr lang="tr-TR" dirty="0" err="1"/>
              <a:t>x.i</a:t>
            </a:r>
            <a:r>
              <a:rPr lang="tr-TR" dirty="0"/>
              <a:t>=5</a:t>
            </a:r>
          </a:p>
          <a:p>
            <a:pPr marL="0" indent="0">
              <a:buNone/>
            </a:pPr>
            <a:r>
              <a:rPr lang="tr-TR" dirty="0"/>
              <a:t># Sınıf metodunu çağırma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3539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CBEF9FC-DF7B-4249-A6E0-A3BACBCF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Global Değişkenler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FB01C1-FA8B-7145-A123-543275BE7C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ilksinif</a:t>
            </a:r>
            <a:r>
              <a:rPr lang="tr-TR" dirty="0"/>
              <a:t>:  </a:t>
            </a:r>
          </a:p>
          <a:p>
            <a:pPr marL="0" indent="0">
              <a:buNone/>
            </a:pPr>
            <a:r>
              <a:rPr lang="tr-TR" dirty="0"/>
              <a:t>   </a:t>
            </a:r>
            <a:r>
              <a:rPr lang="tr-TR" b="1" dirty="0"/>
              <a:t>global</a:t>
            </a:r>
            <a:r>
              <a:rPr lang="tr-TR" dirty="0"/>
              <a:t> a</a:t>
            </a:r>
          </a:p>
          <a:p>
            <a:pPr marL="0" indent="0">
              <a:buNone/>
            </a:pPr>
            <a:r>
              <a:rPr lang="tr-TR" dirty="0"/>
              <a:t>   a=2                </a:t>
            </a:r>
          </a:p>
          <a:p>
            <a:pPr marL="0" indent="0">
              <a:buNone/>
            </a:pPr>
            <a:r>
              <a:rPr lang="tr-TR" dirty="0"/>
              <a:t>    i=1                              </a:t>
            </a:r>
          </a:p>
          <a:p>
            <a:pPr marL="0" indent="0">
              <a:buNone/>
            </a:pPr>
            <a:r>
              <a:rPr lang="tr-TR" dirty="0"/>
              <a:t>    def yaz(self):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"global a=",a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</a:t>
            </a:r>
            <a:r>
              <a:rPr lang="tr-TR" dirty="0" err="1"/>
              <a:t>ilksinif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 err="1"/>
              <a:t>x.yaz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a=7</a:t>
            </a:r>
          </a:p>
          <a:p>
            <a:pPr marL="0" indent="0">
              <a:buNone/>
            </a:pPr>
            <a:r>
              <a:rPr lang="tr-TR" dirty="0" err="1"/>
              <a:t>x.yaz</a:t>
            </a:r>
            <a:r>
              <a:rPr lang="tr-TR" dirty="0"/>
              <a:t>()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F7EF9F7-92E1-6940-A3B0-7BDCDE0B6F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/>
              <a:t>Sınıf değişkenlerine sınıf dışında doğrudan erişemeyiz</a:t>
            </a:r>
          </a:p>
          <a:p>
            <a:endParaRPr lang="tr-TR" dirty="0"/>
          </a:p>
          <a:p>
            <a:r>
              <a:rPr lang="tr-TR" dirty="0"/>
              <a:t>Sınıf içinden </a:t>
            </a:r>
          </a:p>
          <a:p>
            <a:pPr lvl="1"/>
            <a:r>
              <a:rPr lang="tr-TR" b="1" i="1" dirty="0" err="1"/>
              <a:t>self.değişken</a:t>
            </a:r>
            <a:endParaRPr lang="tr-TR" dirty="0"/>
          </a:p>
          <a:p>
            <a:r>
              <a:rPr lang="tr-TR" dirty="0"/>
              <a:t>Sınıf dışından </a:t>
            </a:r>
          </a:p>
          <a:p>
            <a:pPr lvl="1"/>
            <a:r>
              <a:rPr lang="tr-TR" b="1" i="1" dirty="0" err="1"/>
              <a:t>nesne.değişken</a:t>
            </a:r>
            <a:endParaRPr lang="tr-TR" b="1" i="1" dirty="0"/>
          </a:p>
          <a:p>
            <a:pPr lvl="1"/>
            <a:endParaRPr lang="tr-TR" b="1" i="1" dirty="0"/>
          </a:p>
          <a:p>
            <a:pPr marL="0" indent="0">
              <a:buNone/>
            </a:pPr>
            <a:r>
              <a:rPr lang="tr-TR" dirty="0"/>
              <a:t>şeklinde erişebiliriz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Global Değişkenlere</a:t>
            </a:r>
          </a:p>
          <a:p>
            <a:r>
              <a:rPr lang="tr-TR" dirty="0"/>
              <a:t>Her yerden </a:t>
            </a:r>
            <a:r>
              <a:rPr lang="tr-TR" err="1"/>
              <a:t>erişebilir</a:t>
            </a:r>
            <a:r>
              <a:rPr lang="tr-TR"/>
              <a:t>, değiştirebiliriz</a:t>
            </a:r>
            <a:endParaRPr lang="tr-TR" dirty="0"/>
          </a:p>
          <a:p>
            <a:r>
              <a:rPr lang="tr-TR" dirty="0"/>
              <a:t>Self anahtar sözcüğüne gerek yok</a:t>
            </a:r>
          </a:p>
        </p:txBody>
      </p:sp>
    </p:spTree>
    <p:extLst>
      <p:ext uri="{BB962C8B-B14F-4D97-AF65-F5344CB8AC3E}">
        <p14:creationId xmlns:p14="http://schemas.microsoft.com/office/powerpoint/2010/main" val="127365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36D2FCB-AE95-7E47-8037-92A6CB70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Sınıfları Başlatma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93059B2-0CFC-1B42-8300-B63FD76825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ilksinif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   def __</a:t>
            </a:r>
            <a:r>
              <a:rPr lang="tr-TR" dirty="0" err="1"/>
              <a:t>init</a:t>
            </a:r>
            <a:r>
              <a:rPr lang="tr-TR" dirty="0"/>
              <a:t>__(self):</a:t>
            </a:r>
          </a:p>
          <a:p>
            <a:pPr marL="0" indent="0">
              <a:buNone/>
            </a:pPr>
            <a:r>
              <a:rPr lang="tr-TR" dirty="0"/>
              <a:t>       </a:t>
            </a:r>
            <a:r>
              <a:rPr lang="tr-TR" dirty="0" err="1"/>
              <a:t>print</a:t>
            </a:r>
            <a:r>
              <a:rPr lang="tr-TR" dirty="0"/>
              <a:t> "merhaba"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</a:t>
            </a:r>
            <a:r>
              <a:rPr lang="tr-TR" dirty="0" err="1"/>
              <a:t>ilksinif</a:t>
            </a:r>
            <a:r>
              <a:rPr lang="tr-TR" dirty="0"/>
              <a:t>()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27EE464-95B1-B84C-BCF2-534E2A8D9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5158" y="1825625"/>
            <a:ext cx="6396841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__</a:t>
            </a:r>
            <a:r>
              <a:rPr lang="tr-TR" dirty="0" err="1"/>
              <a:t>init</a:t>
            </a:r>
            <a:r>
              <a:rPr lang="tr-TR" dirty="0"/>
              <a:t>__(self):</a:t>
            </a:r>
          </a:p>
          <a:p>
            <a:endParaRPr lang="tr-TR" dirty="0"/>
          </a:p>
          <a:p>
            <a:r>
              <a:rPr lang="tr-TR" dirty="0"/>
              <a:t>Özel bir metottur</a:t>
            </a:r>
          </a:p>
          <a:p>
            <a:r>
              <a:rPr lang="tr-TR" dirty="0"/>
              <a:t>Metot çağrılmaksızın nesne oluşturulduğunda çalışır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 err="1"/>
              <a:t>initialize</a:t>
            </a:r>
            <a:r>
              <a:rPr lang="tr-TR" dirty="0"/>
              <a:t> : Başlatmak</a:t>
            </a:r>
          </a:p>
        </p:txBody>
      </p:sp>
    </p:spTree>
    <p:extLst>
      <p:ext uri="{BB962C8B-B14F-4D97-AF65-F5344CB8AC3E}">
        <p14:creationId xmlns:p14="http://schemas.microsoft.com/office/powerpoint/2010/main" val="1425257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9522161-B4E2-3644-AFCA-D39CDE04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Programı Başlatmak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368290-D46C-7C41-B5C9-55387DEFB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Programı ilk satırdan itibaren biz başlatmış olduk</a:t>
            </a:r>
          </a:p>
          <a:p>
            <a:pPr lvl="1"/>
            <a:endParaRPr lang="tr-TR" dirty="0"/>
          </a:p>
          <a:p>
            <a:pPr marL="0" indent="0">
              <a:buNone/>
            </a:pPr>
            <a:r>
              <a:rPr lang="tr-TR" dirty="0"/>
              <a:t>Programı doğrudan bağımsız olarak çalıştırmak için, bir main metoduna ihtiyacımız var (</a:t>
            </a:r>
            <a:r>
              <a:rPr lang="tr-TR" u="sng" dirty="0"/>
              <a:t>Java da ki main </a:t>
            </a:r>
            <a:r>
              <a:rPr lang="tr-TR" u="sng" dirty="0" err="1"/>
              <a:t>methodu</a:t>
            </a:r>
            <a:r>
              <a:rPr lang="tr-TR" u="sng" dirty="0"/>
              <a:t> gibi</a:t>
            </a:r>
            <a:r>
              <a:rPr lang="tr-TR" dirty="0"/>
              <a:t>).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if</a:t>
            </a:r>
            <a:r>
              <a:rPr lang="tr-TR" dirty="0"/>
              <a:t> __name__=="__main__":</a:t>
            </a:r>
          </a:p>
          <a:p>
            <a:pPr marL="0" indent="0">
              <a:buNone/>
            </a:pPr>
            <a:r>
              <a:rPr lang="tr-TR" dirty="0"/>
              <a:t>    x=</a:t>
            </a:r>
            <a:r>
              <a:rPr lang="tr-TR" dirty="0" err="1"/>
              <a:t>ilksinif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964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451</Words>
  <Application>Microsoft Macintosh PowerPoint</Application>
  <PresentationFormat>Geniş ekran</PresentationFormat>
  <Paragraphs>127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Teması</vt:lpstr>
      <vt:lpstr>Python</vt:lpstr>
      <vt:lpstr>Nesne Yönelimli Programlama</vt:lpstr>
      <vt:lpstr>Avantajları</vt:lpstr>
      <vt:lpstr>Kavramlar</vt:lpstr>
      <vt:lpstr>Sınıf/Nesne Kavramı</vt:lpstr>
      <vt:lpstr>Sınıf Oluşturma</vt:lpstr>
      <vt:lpstr>Global Değişkenler</vt:lpstr>
      <vt:lpstr>Sınıfları Başlatma</vt:lpstr>
      <vt:lpstr>Programı Başlatmak</vt:lpstr>
      <vt:lpstr>Sınıflara Başka Programdan Erişmek</vt:lpstr>
      <vt:lpstr>Decorators (@)</vt:lpstr>
      <vt:lpstr>Sınıf Üyeleri </vt:lpstr>
      <vt:lpstr>@property </vt:lpstr>
      <vt:lpstr>Miras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Microsoft Office Kullanıcısı</dc:creator>
  <cp:lastModifiedBy>Microsoft Office Kullanıcısı</cp:lastModifiedBy>
  <cp:revision>44</cp:revision>
  <dcterms:created xsi:type="dcterms:W3CDTF">2018-03-21T17:54:05Z</dcterms:created>
  <dcterms:modified xsi:type="dcterms:W3CDTF">2018-04-05T08:25:54Z</dcterms:modified>
</cp:coreProperties>
</file>