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F1BBA-2C76-B64E-B00B-20532494C1C2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393F4-88CC-2C44-B521-A0E088540C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6876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C34622-4E1B-144F-98E0-61525A414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EA94EE3-87F0-9040-972D-98C5F8860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5A00DB-67D5-CE44-BDA5-CFB18BB4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6A61-83D7-EB41-92E6-4E1770424887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2E2421-3A5E-104E-BFEC-5708BEDC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BAA40E-2859-EA44-9F0C-F0C6C49F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7D3-E954-C849-8484-18150E4F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828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5A25C1B-7BBE-4940-A214-D1AF80E9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6894F52-6C25-3442-9025-7DC114FD8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DC357B-4C8F-534E-BBC6-51A4959D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CD2D-7409-F04B-96A2-1A59E173082F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CF0D21-EE93-B04C-9DB2-2C7A41F3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4034CD-C213-274F-B822-8F28635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7D3-E954-C849-8484-18150E4F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38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6447D41-077B-B24E-8CAD-BA9DE083F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A5AAEF4-094F-3046-94D0-EBFE7FB53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A49E52-626B-A149-B5A8-06E0511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8D4B-2532-5045-9CB3-66032A8FCEF4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081FA6-3FD6-6D4F-B578-5FCA4BFB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0D43B9-B5F5-594C-873B-5DD6D7D7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7D3-E954-C849-8484-18150E4F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449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DB6C7DC-E5F5-144E-9889-24759901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6232B1-38FB-4845-AB93-30356F43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C1D884-BF0E-0C4A-BC32-7A7B1DFC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A665-2B81-8C4E-9E99-1E5D6031AE47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0DDAC6-D5A4-3C47-B614-4B23797A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90B391-AB95-6448-B08D-99ADCC4D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7D3-E954-C849-8484-18150E4F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67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1AE6278-3267-794F-BA02-D7EDD22A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F0554BA-0717-8148-A3B6-481AAAD5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3CDA38-CD5A-B243-9E65-8505FB49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90E1-ABD3-3149-99CF-E8D19A854B33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B79503-BE12-EB4B-B26C-0F7601B2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3AAC98-B4A0-BC4A-92C9-536CC71C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7D3-E954-C849-8484-18150E4F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260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F16781E-415B-7845-B0FA-AEE5518E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829307-3845-1946-A3F0-267524C91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031C3A6-F6BC-DF40-9812-E1CB7B2F0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AD7FF1C-8064-F342-A1A6-D1A7CF22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C7D3-CAAC-2049-86B3-269FB7473C0B}" type="datetime1">
              <a:rPr lang="tr-TR" smtClean="0"/>
              <a:t>8.04.2018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A01C988-B949-3946-AC86-63D83C8A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8D564C8-FAB5-6A47-94A7-E748EEE5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7D3-E954-C849-8484-18150E4F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42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BC18ADA-E925-2A4C-AEC2-D1A73D99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BBE33D2-0970-B640-99EE-673E579B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EE6A896-6E43-1942-BD8B-A275DB08A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09E7933-3F8A-CA4E-B262-0338D179B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E7F0C4F-4CC0-4147-BA3B-AF7AD6793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68EF4C2-54C6-C142-9CA9-ED5296A8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C2D9-5729-F54E-9ECC-C217E9A814D2}" type="datetime1">
              <a:rPr lang="tr-TR" smtClean="0"/>
              <a:t>8.04.2018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BB07F7E-13DB-084E-BC9D-8E9BC993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E976A7A-71C5-6B4D-85DF-8892122E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7D3-E954-C849-8484-18150E4F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432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EB2A86-054E-DC46-AA38-7C34CFFB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6A58DF4-600A-0246-8F67-C289A877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2232-F41F-B848-B85D-FD1FFAF88303}" type="datetime1">
              <a:rPr lang="tr-TR" smtClean="0"/>
              <a:t>8.04.2018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7FFF053-36AD-DA44-8BAD-EC617A48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C92D5FD-DB01-854F-9ADF-FD3A51D2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7D3-E954-C849-8484-18150E4F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545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53B1FF8-1BA0-F147-8ACF-550287A9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C8D8-B927-3B42-BD42-EB3B25195CA5}" type="datetime1">
              <a:rPr lang="tr-TR" smtClean="0"/>
              <a:t>8.04.2018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315E554-4739-6D4C-AF6B-94ACF7EB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D0D05F7-4C99-4A4E-A9CD-89C3C6A9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7D3-E954-C849-8484-18150E4F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491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4DB65D-AB0F-CE44-885D-9129C1D0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9337A6-5877-6A41-9486-13E8FD0F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7B7DF28-BFBE-1541-8D68-28471C7BB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51EEF9E-72C8-A847-8482-ABB512E6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1F55-6F22-2E40-81F1-68ABA4F00DCE}" type="datetime1">
              <a:rPr lang="tr-TR" smtClean="0"/>
              <a:t>8.04.2018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52B514A-4EBB-5C4E-9B22-67E7E931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842B4B9-4338-8647-BF94-593E016F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7D3-E954-C849-8484-18150E4F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592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E599DD-FE41-2E45-93A7-6C56C8D2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7BEFB60-D1F7-BE49-8CC7-4E7AC6717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154C85E-93E2-664C-87B3-D5CE8BB01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C3DB299-2B06-994A-99F5-62D53DC6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D34C-65FB-B149-AC62-9B911599B1FE}" type="datetime1">
              <a:rPr lang="tr-TR" smtClean="0"/>
              <a:t>8.04.2018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F433F19-1ECD-594D-B843-65F96397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52311D-2113-8940-A79B-6ADD1082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37D3-E954-C849-8484-18150E4F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01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568896-0F88-AA48-AB62-2DEB506D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B665C9-455C-3D40-8054-FA4B7A6AC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92F749-506A-A945-BF59-76C20CE20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4392B-39D3-8143-885D-90F63641897A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C93248-E2FF-3842-8D8F-27B9D5D7D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BBE155-9CA3-2A4E-8DE0-28AD63BF5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37D3-E954-C849-8484-18150E4F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5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2999D7C-08D3-EB47-A7CE-14993BCE3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95ED447-8A8E-E94C-A512-95CAEBA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Web </a:t>
            </a:r>
            <a:r>
              <a:rPr lang="tr-TR" dirty="0" err="1"/>
              <a:t>Crawler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8783753-D511-9343-9F6D-8217D9C2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22343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6CAB3BD-8B45-6E4F-9F20-F3997D3A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Webten</a:t>
            </a:r>
            <a:r>
              <a:rPr lang="tr-TR" b="1" dirty="0"/>
              <a:t> Bilgi Çekmek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0656D3-B2E3-A64F-84D9-CEB8CBE28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Crawler</a:t>
            </a:r>
            <a:r>
              <a:rPr lang="tr-TR" dirty="0"/>
              <a:t> / </a:t>
            </a:r>
            <a:r>
              <a:rPr lang="tr-TR" dirty="0" err="1"/>
              <a:t>Spider</a:t>
            </a:r>
            <a:endParaRPr lang="tr-TR" dirty="0"/>
          </a:p>
          <a:p>
            <a:r>
              <a:rPr lang="tr-TR" dirty="0"/>
              <a:t>Linkleri izler ve bilgi toplar.</a:t>
            </a:r>
          </a:p>
          <a:p>
            <a:endParaRPr lang="tr-TR" dirty="0"/>
          </a:p>
          <a:p>
            <a:r>
              <a:rPr lang="tr-TR" dirty="0"/>
              <a:t>Kullanılabilecek Temel Modüller</a:t>
            </a:r>
          </a:p>
          <a:p>
            <a:pPr lvl="1"/>
            <a:r>
              <a:rPr lang="tr-TR" dirty="0" err="1"/>
              <a:t>httplib,urllib</a:t>
            </a:r>
            <a:endParaRPr lang="tr-TR" dirty="0"/>
          </a:p>
          <a:p>
            <a:pPr lvl="1"/>
            <a:endParaRPr lang="tr-TR" dirty="0"/>
          </a:p>
          <a:p>
            <a:r>
              <a:rPr lang="tr-TR" dirty="0"/>
              <a:t>İleri Seviye Modüller</a:t>
            </a:r>
          </a:p>
          <a:p>
            <a:pPr lvl="1"/>
            <a:r>
              <a:rPr lang="tr-TR" dirty="0" err="1"/>
              <a:t>scrapy</a:t>
            </a:r>
            <a:endParaRPr lang="tr-TR" dirty="0"/>
          </a:p>
          <a:p>
            <a:pPr lvl="1"/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D78395B-1E86-A841-BA12-5AC870BE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71220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51EF138-B5E1-A849-90BD-E0AB926E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Web İstemci-Sunucu Haberleşmesi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2213E3-D237-BF43-8D33-9BE95813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Neler Yapabiliriz ?</a:t>
            </a:r>
          </a:p>
          <a:p>
            <a:pPr lvl="1"/>
            <a:r>
              <a:rPr lang="tr-TR" dirty="0" err="1"/>
              <a:t>Get</a:t>
            </a:r>
            <a:endParaRPr lang="tr-TR" dirty="0"/>
          </a:p>
          <a:p>
            <a:pPr lvl="1"/>
            <a:r>
              <a:rPr lang="tr-TR" dirty="0"/>
              <a:t>Post</a:t>
            </a:r>
          </a:p>
          <a:p>
            <a:pPr lvl="1"/>
            <a:r>
              <a:rPr lang="tr-TR" dirty="0"/>
              <a:t>Put</a:t>
            </a:r>
          </a:p>
          <a:p>
            <a:pPr lvl="1"/>
            <a:r>
              <a:rPr lang="tr-TR" dirty="0" err="1"/>
              <a:t>Delete</a:t>
            </a:r>
            <a:endParaRPr lang="tr-TR" dirty="0"/>
          </a:p>
          <a:p>
            <a:pPr lvl="1"/>
            <a:r>
              <a:rPr lang="tr-TR" dirty="0" err="1"/>
              <a:t>Patch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Web sayfasından dönen cevap kodları</a:t>
            </a:r>
          </a:p>
          <a:p>
            <a:pPr marL="457200" lvl="1" indent="0">
              <a:buNone/>
            </a:pPr>
            <a:r>
              <a:rPr lang="tr-TR" dirty="0"/>
              <a:t>20x =&gt; OK</a:t>
            </a:r>
          </a:p>
          <a:p>
            <a:pPr marL="457200" lvl="1" indent="0">
              <a:buNone/>
            </a:pPr>
            <a:r>
              <a:rPr lang="tr-TR" dirty="0"/>
              <a:t>30x =&gt; Yönlendirme</a:t>
            </a:r>
          </a:p>
          <a:p>
            <a:pPr marL="457200" lvl="1" indent="0">
              <a:buNone/>
            </a:pPr>
            <a:r>
              <a:rPr lang="tr-TR" dirty="0"/>
              <a:t>40x =&gt; Kaynak yok (Client hatası)</a:t>
            </a:r>
          </a:p>
          <a:p>
            <a:pPr marL="457200" lvl="1" indent="0">
              <a:buNone/>
            </a:pPr>
            <a:r>
              <a:rPr lang="tr-TR" dirty="0"/>
              <a:t>50x =&gt; Sunucu hatası </a:t>
            </a:r>
          </a:p>
          <a:p>
            <a:pPr marL="457200" lvl="1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DF109C6-ABBC-2144-A9C5-53D92D0B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00935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BEEEE85-470C-1645-9F14-FA6C081C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Crawler</a:t>
            </a:r>
            <a:r>
              <a:rPr lang="tr-TR" b="1" dirty="0"/>
              <a:t> Nasıl Bilgi Toplar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D0AF3C-D8D5-A747-8A4B-C9A7A2F6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 içinde </a:t>
            </a:r>
            <a:r>
              <a:rPr lang="tr-TR" dirty="0" err="1"/>
              <a:t>string</a:t>
            </a:r>
            <a:r>
              <a:rPr lang="tr-TR" dirty="0"/>
              <a:t>/</a:t>
            </a:r>
            <a:r>
              <a:rPr lang="tr-TR" dirty="0" err="1"/>
              <a:t>regex</a:t>
            </a:r>
            <a:r>
              <a:rPr lang="tr-TR" dirty="0"/>
              <a:t> işlemleri ile anahtar kelimeye göre içeriği çekip </a:t>
            </a:r>
            <a:r>
              <a:rPr lang="tr-TR" dirty="0" err="1"/>
              <a:t>indexleyebiliriz</a:t>
            </a:r>
            <a:r>
              <a:rPr lang="tr-TR" dirty="0"/>
              <a:t>.</a:t>
            </a:r>
          </a:p>
          <a:p>
            <a:r>
              <a:rPr lang="tr-TR" dirty="0"/>
              <a:t>Belirli </a:t>
            </a:r>
            <a:r>
              <a:rPr lang="tr-TR" dirty="0" err="1"/>
              <a:t>url</a:t>
            </a:r>
            <a:r>
              <a:rPr lang="tr-TR" dirty="0"/>
              <a:t> listelerini </a:t>
            </a:r>
            <a:r>
              <a:rPr lang="tr-TR" dirty="0" err="1"/>
              <a:t>otomatize</a:t>
            </a:r>
            <a:r>
              <a:rPr lang="tr-TR" dirty="0"/>
              <a:t> ve periyodik olarak tarayabiliriz.</a:t>
            </a:r>
          </a:p>
          <a:p>
            <a:r>
              <a:rPr lang="tr-TR" dirty="0"/>
              <a:t>Post, Put işlemleri yapan </a:t>
            </a:r>
            <a:r>
              <a:rPr lang="tr-TR" dirty="0" err="1"/>
              <a:t>otomatize</a:t>
            </a:r>
            <a:r>
              <a:rPr lang="tr-TR" dirty="0"/>
              <a:t> </a:t>
            </a:r>
            <a:r>
              <a:rPr lang="tr-TR" dirty="0" err="1"/>
              <a:t>scriptler</a:t>
            </a:r>
            <a:r>
              <a:rPr lang="tr-TR" dirty="0"/>
              <a:t> (bot/robot) yazabiliriz.</a:t>
            </a:r>
          </a:p>
          <a:p>
            <a:r>
              <a:rPr lang="tr-TR" dirty="0"/>
              <a:t>Sunucumuzda ki aksiyonlar için alarm üreten </a:t>
            </a:r>
            <a:r>
              <a:rPr lang="tr-TR" dirty="0" err="1"/>
              <a:t>scriptler</a:t>
            </a:r>
            <a:r>
              <a:rPr lang="tr-TR" dirty="0"/>
              <a:t> yazabiliriz (</a:t>
            </a:r>
            <a:r>
              <a:rPr lang="tr-TR" sz="2400" dirty="0"/>
              <a:t>sunucumuz </a:t>
            </a:r>
            <a:r>
              <a:rPr lang="tr-TR" sz="2400" dirty="0" err="1"/>
              <a:t>ping</a:t>
            </a:r>
            <a:r>
              <a:rPr lang="tr-TR" sz="2400" dirty="0"/>
              <a:t> isteklerine son 10 dakikadır cevap vermezse mail atsın</a:t>
            </a:r>
            <a:r>
              <a:rPr lang="tr-TR" dirty="0"/>
              <a:t>)</a:t>
            </a:r>
          </a:p>
          <a:p>
            <a:r>
              <a:rPr lang="tr-TR" dirty="0" err="1"/>
              <a:t>vb</a:t>
            </a:r>
            <a:r>
              <a:rPr lang="tr-TR" dirty="0"/>
              <a:t>…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1759484-6888-2141-A2E8-D454012C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416215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148157-CE2A-6149-8951-54429EE8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Httplib</a:t>
            </a:r>
            <a:r>
              <a:rPr lang="tr-TR" b="1" dirty="0"/>
              <a:t> </a:t>
            </a:r>
            <a:r>
              <a:rPr lang="tr-TR" b="1" dirty="0" err="1"/>
              <a:t>Modülü:örnek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A921C4-577E-1445-AE4C-FFDBA96B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httplib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conn</a:t>
            </a:r>
            <a:r>
              <a:rPr lang="tr-TR" dirty="0"/>
              <a:t> = </a:t>
            </a:r>
            <a:r>
              <a:rPr lang="tr-TR" dirty="0" err="1"/>
              <a:t>httplib.HTTPSConnection</a:t>
            </a:r>
            <a:r>
              <a:rPr lang="tr-TR" dirty="0"/>
              <a:t>("</a:t>
            </a:r>
            <a:r>
              <a:rPr lang="tr-TR" dirty="0" err="1"/>
              <a:t>www.python.org</a:t>
            </a:r>
            <a:r>
              <a:rPr lang="tr-TR" dirty="0"/>
              <a:t>")  </a:t>
            </a:r>
            <a:r>
              <a:rPr lang="tr-TR" b="1" dirty="0"/>
              <a:t>#Bağlanacak </a:t>
            </a:r>
            <a:r>
              <a:rPr lang="tr-TR" b="1" dirty="0" err="1"/>
              <a:t>url</a:t>
            </a:r>
            <a:endParaRPr lang="tr-TR" b="1" dirty="0"/>
          </a:p>
          <a:p>
            <a:pPr marL="0" indent="0">
              <a:buNone/>
            </a:pPr>
            <a:r>
              <a:rPr lang="tr-TR" dirty="0" err="1"/>
              <a:t>conn.request</a:t>
            </a:r>
            <a:r>
              <a:rPr lang="tr-TR" dirty="0"/>
              <a:t>("GET", "/")                          </a:t>
            </a:r>
            <a:r>
              <a:rPr lang="tr-TR" b="1" dirty="0"/>
              <a:t>#</a:t>
            </a:r>
            <a:r>
              <a:rPr lang="tr-TR" b="1" dirty="0" err="1"/>
              <a:t>url’e</a:t>
            </a:r>
            <a:r>
              <a:rPr lang="tr-TR" b="1" dirty="0"/>
              <a:t> gönderilecek istek türü</a:t>
            </a:r>
          </a:p>
          <a:p>
            <a:pPr marL="0" indent="0">
              <a:buNone/>
            </a:pPr>
            <a:r>
              <a:rPr lang="tr-TR" dirty="0" err="1"/>
              <a:t>res</a:t>
            </a:r>
            <a:r>
              <a:rPr lang="tr-TR" dirty="0"/>
              <a:t> = </a:t>
            </a:r>
            <a:r>
              <a:rPr lang="tr-TR" dirty="0" err="1"/>
              <a:t>conn.getresponse</a:t>
            </a:r>
            <a:r>
              <a:rPr lang="tr-TR" dirty="0"/>
              <a:t>()                          </a:t>
            </a:r>
            <a:r>
              <a:rPr lang="tr-TR" b="1" dirty="0"/>
              <a:t>#istekten dönen cevap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res.status</a:t>
            </a:r>
            <a:r>
              <a:rPr lang="tr-TR" dirty="0"/>
              <a:t>, </a:t>
            </a:r>
            <a:r>
              <a:rPr lang="tr-TR" dirty="0" err="1"/>
              <a:t>res.reason</a:t>
            </a:r>
            <a:r>
              <a:rPr lang="tr-TR" dirty="0"/>
              <a:t>                       </a:t>
            </a:r>
            <a:r>
              <a:rPr lang="tr-TR" b="1" dirty="0"/>
              <a:t>#Cevap kodu, ve kısaltması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res.read</a:t>
            </a:r>
            <a:r>
              <a:rPr lang="tr-TR" dirty="0"/>
              <a:t>()                                            </a:t>
            </a:r>
            <a:r>
              <a:rPr lang="tr-TR" b="1" dirty="0"/>
              <a:t>#Sayfanın tüm içeriği</a:t>
            </a:r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res.msg</a:t>
            </a:r>
            <a:r>
              <a:rPr lang="tr-TR" dirty="0"/>
              <a:t>                                               </a:t>
            </a:r>
            <a:r>
              <a:rPr lang="tr-TR" b="1" dirty="0"/>
              <a:t>#Sunucu bilgileri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D9005EA-2FF9-2D45-9C35-B369477DD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93934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205</Words>
  <Application>Microsoft Macintosh PowerPoint</Application>
  <PresentationFormat>Geniş ekran</PresentationFormat>
  <Paragraphs>43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Python</vt:lpstr>
      <vt:lpstr>Webten Bilgi Çekmek</vt:lpstr>
      <vt:lpstr>Web İstemci-Sunucu Haberleşmesi</vt:lpstr>
      <vt:lpstr>Crawler Nasıl Bilgi Toplar</vt:lpstr>
      <vt:lpstr>Httplib Modülü:örnek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Microsoft Office Kullanıcısı</dc:creator>
  <cp:lastModifiedBy>Microsoft Office Kullanıcısı</cp:lastModifiedBy>
  <cp:revision>13</cp:revision>
  <dcterms:created xsi:type="dcterms:W3CDTF">2018-04-07T19:51:05Z</dcterms:created>
  <dcterms:modified xsi:type="dcterms:W3CDTF">2018-04-08T10:14:10Z</dcterms:modified>
</cp:coreProperties>
</file>