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97985-56BC-1643-AE82-7BD7B274999E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0CC6D-F720-B54C-B7CD-BED551A0ED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19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B0FBED-F7AB-0C47-851B-BD53243F3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D759D97-1986-F941-AD21-267E3DF06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932E6B-A2D7-7D46-8E2D-7AE3B07F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9CB9-164E-424F-BF3E-63950708F272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AB83E4-6795-D04B-992D-04C0E515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28EE61-B2C1-3C47-9965-9ECA7C71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97F-9EAB-A149-B6F4-583F1A589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534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3882B33-DBD0-1347-AD68-459B2D46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68CA792-B59F-3B4B-9063-8C44AE7C5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EC8F07-3C41-C64D-A731-7CB45EBE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482A-89A3-C34A-B169-5FA12CCCCD33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64153F-C6BF-E04E-8DE6-BB037D95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7D09C4-6438-CB41-8548-ED65880E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97F-9EAB-A149-B6F4-583F1A589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13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B3E1E81-DFBA-8F44-804E-7C13B891E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C27061A-A402-A94B-BDE6-1D5B4999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D187C2-D8D5-434C-9A71-CDFB4E79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ABE-BFBC-7545-A11B-575CB9016722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BA0B8A-7C38-3B40-A0AF-9E128F2F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F86B58-D91E-2A48-80BF-3DBE029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97F-9EAB-A149-B6F4-583F1A589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45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0740A19-C511-E746-B521-BA8CA1DC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72DB9A-037B-4E4D-8D14-BB37C329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97CAF1-6148-1847-863E-5DF08FC3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A0C-4CD2-8C4C-869D-6FE125FEDE00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56D29D-3E80-BD48-911C-6418D020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86018A-D8F8-BB44-A678-740AE3BF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97F-9EAB-A149-B6F4-583F1A589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87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0A4B192-A359-2D42-BE17-B9F9134F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27B580-8975-474B-927F-A0CA3617C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C0DC98-2838-444B-9F7F-7F270DD3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D06E-E92A-9F46-888B-0B2D0880996E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432794-17E2-9942-BF54-5EDE21BC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358ED3-CB49-1241-B83C-89C0653C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97F-9EAB-A149-B6F4-583F1A589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5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BD6D54-E246-A94E-BD2E-322CABDD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ED31D3-D023-274D-8DAA-2D9D3185D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BD682EC-0C8E-5C41-8389-3C026DF6A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7399E27-8D2A-F24D-A7DB-10A9BEB8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3977-A298-804E-9B0A-3D93514BA283}" type="datetime1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90F8ABA-D29E-024F-A971-687D26B6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ACFCEE-6516-0245-B868-EA67FCE0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97F-9EAB-A149-B6F4-583F1A589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1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A898113-4483-124D-AD20-78974106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C142DA-93AB-5C4F-AA3A-D1D9206B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B763FD-30B5-9142-B320-FE3B65D4D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0DB555B-5F78-E542-BBEC-6A6B6262B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636438D-00ED-F949-9185-9CD5A511D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DF51F21-BD86-0A4D-892B-B0802EE8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97D-403B-0F43-A9D0-B86D46C143D0}" type="datetime1">
              <a:rPr lang="tr-TR" smtClean="0"/>
              <a:t>8.04.2018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B5BCD6-3799-3F43-B622-FEA0E7C9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FBECC0E-7D33-2444-8DD1-A24C05B5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97F-9EAB-A149-B6F4-583F1A589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7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172270D-E0E2-F446-89E1-E7207F4F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876CAC3-DB71-7C4E-A4CC-AA8B4A52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9FB9-0F2E-CA4F-9738-64C8DA4804D9}" type="datetime1">
              <a:rPr lang="tr-TR" smtClean="0"/>
              <a:t>8.04.2018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5AE1732-E400-D542-83F9-661EE19A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3A6BED-B992-D742-8C2D-E47C1ECA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97F-9EAB-A149-B6F4-583F1A589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01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B9F5C05-3E86-504F-BA0E-77112C05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518A-AAEA-3043-A49F-E3A63BDE4110}" type="datetime1">
              <a:rPr lang="tr-TR" smtClean="0"/>
              <a:t>8.04.2018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4ABD8BF-6E63-4B4B-B308-9BA5CBD7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B6EB091-CA1F-EB43-A73D-F789B625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97F-9EAB-A149-B6F4-583F1A589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7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5CE8874-ADCB-3146-BAF8-049A92B2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E7254C-D509-9A47-AB13-18394C70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3B19FC8-855E-C649-AB55-9F234924C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9D9F3E-F3A6-464C-A2B9-541C6A6E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7147-7BBC-CD4F-894D-3B68005EB63B}" type="datetime1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0218DD2-5C42-C749-9529-D8E2F9D7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FB9E76-B9BA-9841-9A2B-5F7198A9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97F-9EAB-A149-B6F4-583F1A589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51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E8BBAC-AEC3-C741-B058-AC1B89A4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4335377-A080-714F-8235-2E7012163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90EB446-6131-4A4D-910D-262E8CEBB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870D24-E10E-7344-AC8D-46F521E6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258-54C1-8640-B29D-DFA2C3A2C1F0}" type="datetime1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D1DF2D-D8DE-4C40-B842-564DD6E2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1369FD6-C4BD-F14B-8AA2-7BA30709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897F-9EAB-A149-B6F4-583F1A589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4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CBC8FF6-38A4-5240-BC68-9802890A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93A4CAA-DF45-4F44-818B-C72AE921A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C7EDE9-4640-8841-BEFE-82E9B7614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5B6C7-9CFA-0F49-9309-DF1751C12355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F75710-C136-504C-B7AC-C67CE99D0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25005B-1E28-6140-8548-99ECA5873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897F-9EAB-A149-B6F4-583F1A589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3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4A70789-F3D3-5641-92AA-CFA59EE7D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4DBA417-923F-6A47-A6CE-7668F7671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err="1"/>
              <a:t>Veritabanı</a:t>
            </a:r>
            <a:r>
              <a:rPr lang="tr-TR" b="1" dirty="0"/>
              <a:t> Bağlantısı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B6DC574-9D8D-E74A-9F63-B790E300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28807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21A0C0-857D-954E-9FC7-BA0E8015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 Tabanı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06A1F7-431B-0C48-80AD-AD279EDA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 artışıyla birlikte bilgisayarda bilgi depolama ve bilgiye erişim konularında yeni yöntemlere ihtiyaç duyulmuştur.</a:t>
            </a:r>
          </a:p>
          <a:p>
            <a:r>
              <a:rPr lang="tr-TR" dirty="0"/>
              <a:t>Veri tabanları birbirleriyle ilişkili bilgilerin depolandığı alanlardır.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CB0E53C-62BA-3745-88D8-35C9944B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22508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D667433-654C-6842-9BF9-EE4A9E0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 Tabanı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8BF7A2-5BAA-9A41-9519-4B00F525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Tablolardan oluşur</a:t>
            </a:r>
          </a:p>
          <a:p>
            <a:r>
              <a:rPr lang="tr-TR" dirty="0"/>
              <a:t>Tablolar alanlar ve satırlardan oluşur.</a:t>
            </a:r>
          </a:p>
          <a:p>
            <a:r>
              <a:rPr lang="tr-TR" dirty="0"/>
              <a:t>Sütunlar(alanlar) veri tiplerini gösterir.</a:t>
            </a:r>
          </a:p>
          <a:p>
            <a:r>
              <a:rPr lang="tr-TR" dirty="0"/>
              <a:t>Her satırda bir veri yer alır.</a:t>
            </a:r>
          </a:p>
          <a:p>
            <a:r>
              <a:rPr lang="tr-TR" dirty="0"/>
              <a:t>Tablodaki </a:t>
            </a:r>
            <a:r>
              <a:rPr lang="tr-TR" dirty="0" err="1"/>
              <a:t>id</a:t>
            </a:r>
            <a:r>
              <a:rPr lang="tr-TR" dirty="0"/>
              <a:t> alanı </a:t>
            </a:r>
            <a:r>
              <a:rPr lang="tr-TR" dirty="0" err="1"/>
              <a:t>unique</a:t>
            </a:r>
            <a:r>
              <a:rPr lang="tr-TR" dirty="0"/>
              <a:t> bir değerdir.</a:t>
            </a:r>
          </a:p>
          <a:p>
            <a:r>
              <a:rPr lang="tr-TR" dirty="0"/>
              <a:t>Tablolar arası ilişkiler için </a:t>
            </a:r>
            <a:r>
              <a:rPr lang="tr-TR" dirty="0" err="1"/>
              <a:t>key’ler</a:t>
            </a:r>
            <a:r>
              <a:rPr lang="tr-TR" dirty="0"/>
              <a:t> kullanılır.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8EB5907-2E41-8544-8011-660FA236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13" y="1825626"/>
            <a:ext cx="4477986" cy="2165042"/>
          </a:xfrm>
          <a:prstGeom prst="rect">
            <a:avLst/>
          </a:prstGeom>
        </p:spPr>
      </p:pic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8E0BC0-CCB5-2B4F-8665-ED568FB0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11989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5689DC-138F-DA43-BD37-6C7350E6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 Tabanı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0A5AA7-5212-FE4F-B037-BC1E16E9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Popüler Veri Tabanı Sunucuları</a:t>
            </a:r>
          </a:p>
          <a:p>
            <a:pPr lvl="1"/>
            <a:r>
              <a:rPr lang="tr-TR" dirty="0" err="1"/>
              <a:t>SqlServer</a:t>
            </a:r>
            <a:r>
              <a:rPr lang="tr-TR" dirty="0"/>
              <a:t>, </a:t>
            </a:r>
            <a:r>
              <a:rPr lang="tr-TR" dirty="0" err="1"/>
              <a:t>MySql</a:t>
            </a:r>
            <a:r>
              <a:rPr lang="tr-TR" dirty="0"/>
              <a:t>, </a:t>
            </a:r>
            <a:r>
              <a:rPr lang="tr-TR" dirty="0" err="1"/>
              <a:t>PostgreSql</a:t>
            </a:r>
            <a:r>
              <a:rPr lang="tr-TR" dirty="0"/>
              <a:t>, </a:t>
            </a:r>
            <a:r>
              <a:rPr lang="tr-TR" dirty="0" err="1"/>
              <a:t>Oracle</a:t>
            </a:r>
            <a:r>
              <a:rPr lang="tr-TR" dirty="0"/>
              <a:t>, </a:t>
            </a:r>
            <a:r>
              <a:rPr lang="tr-TR" dirty="0" err="1"/>
              <a:t>MongoDB</a:t>
            </a:r>
            <a:endParaRPr lang="tr-TR" dirty="0"/>
          </a:p>
          <a:p>
            <a:pPr lvl="1"/>
            <a:r>
              <a:rPr lang="tr-TR" dirty="0"/>
              <a:t>Kurulum, konfigürasyon, yönetim, yedekleme, </a:t>
            </a:r>
            <a:r>
              <a:rPr lang="tr-TR" dirty="0" err="1"/>
              <a:t>schema</a:t>
            </a:r>
            <a:r>
              <a:rPr lang="tr-TR" dirty="0"/>
              <a:t>,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vb</a:t>
            </a:r>
            <a:r>
              <a:rPr lang="tr-TR" dirty="0"/>
              <a:t>…</a:t>
            </a:r>
          </a:p>
          <a:p>
            <a:pPr lvl="1"/>
            <a:endParaRPr lang="tr-TR" dirty="0"/>
          </a:p>
          <a:p>
            <a:r>
              <a:rPr lang="tr-TR" dirty="0" err="1"/>
              <a:t>Sqlite</a:t>
            </a:r>
            <a:endParaRPr lang="tr-TR" dirty="0"/>
          </a:p>
          <a:p>
            <a:pPr lvl="1"/>
            <a:r>
              <a:rPr lang="tr-TR" dirty="0"/>
              <a:t>Kurulum, konfigürasyon, yönetim </a:t>
            </a:r>
            <a:r>
              <a:rPr lang="tr-TR" dirty="0" err="1"/>
              <a:t>vb</a:t>
            </a:r>
            <a:r>
              <a:rPr lang="tr-TR" dirty="0"/>
              <a:t> zorluk yok.</a:t>
            </a:r>
          </a:p>
          <a:p>
            <a:pPr lvl="1"/>
            <a:r>
              <a:rPr lang="tr-TR" dirty="0"/>
              <a:t>Veri tabanı tek bir dosyadan oluşuyor.</a:t>
            </a:r>
          </a:p>
          <a:p>
            <a:pPr lvl="1"/>
            <a:r>
              <a:rPr lang="tr-TR" dirty="0"/>
              <a:t>Mobil programcılıkta çok yaygın.</a:t>
            </a:r>
          </a:p>
          <a:p>
            <a:pPr lvl="1"/>
            <a:endParaRPr lang="tr-TR" dirty="0"/>
          </a:p>
          <a:p>
            <a:r>
              <a:rPr lang="tr-TR" dirty="0"/>
              <a:t>Tüm programlama dilleri hemen hemen her veri tabanını kullanmak için modüllere/paketlere sahiptir.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D964A18-1725-F347-82EE-308E650D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16531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5909F7-1BB6-7C4B-AF58-5A00F3D1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 Tabanı İşlemleri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4D7278-402A-6641-AEBC-5FEBC3FE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Kurulum</a:t>
            </a:r>
          </a:p>
          <a:p>
            <a:r>
              <a:rPr lang="tr-TR" dirty="0"/>
              <a:t>Konfigürasyon</a:t>
            </a:r>
          </a:p>
          <a:p>
            <a:r>
              <a:rPr lang="tr-TR" dirty="0"/>
              <a:t>Güvenlik</a:t>
            </a:r>
          </a:p>
          <a:p>
            <a:r>
              <a:rPr lang="tr-TR" dirty="0"/>
              <a:t>Performans</a:t>
            </a:r>
          </a:p>
          <a:p>
            <a:r>
              <a:rPr lang="tr-TR" dirty="0" err="1"/>
              <a:t>Cache</a:t>
            </a:r>
            <a:endParaRPr lang="tr-TR" dirty="0"/>
          </a:p>
          <a:p>
            <a:r>
              <a:rPr lang="tr-TR" dirty="0" err="1"/>
              <a:t>Schema</a:t>
            </a:r>
            <a:endParaRPr lang="tr-TR" dirty="0"/>
          </a:p>
          <a:p>
            <a:r>
              <a:rPr lang="tr-TR" dirty="0"/>
              <a:t>Tablo oluşturma</a:t>
            </a:r>
          </a:p>
          <a:p>
            <a:r>
              <a:rPr lang="tr-TR" dirty="0"/>
              <a:t>Yedekleme (tam, </a:t>
            </a:r>
            <a:r>
              <a:rPr lang="tr-TR" dirty="0" err="1"/>
              <a:t>farksal</a:t>
            </a:r>
            <a:r>
              <a:rPr lang="tr-TR" dirty="0"/>
              <a:t>) </a:t>
            </a:r>
            <a:r>
              <a:rPr lang="tr-TR" dirty="0" err="1"/>
              <a:t>vb</a:t>
            </a:r>
            <a:r>
              <a:rPr lang="tr-TR" dirty="0"/>
              <a:t>…</a:t>
            </a:r>
          </a:p>
          <a:p>
            <a:r>
              <a:rPr lang="tr-TR" dirty="0" err="1"/>
              <a:t>indexleme</a:t>
            </a:r>
            <a:r>
              <a:rPr lang="tr-TR" dirty="0"/>
              <a:t>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BCED67A-001C-FD44-9BB4-64959662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08226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FE7308C-63C0-F041-B4DC-48057B02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 Manipülasyonu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CF16E7-50F4-544D-B93D-B70CBEFE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Bir tablo üzerinde yapılabilecek 4 temel işlem vardır.</a:t>
            </a:r>
          </a:p>
          <a:p>
            <a:r>
              <a:rPr lang="tr-TR" dirty="0" err="1"/>
              <a:t>Crud</a:t>
            </a:r>
            <a:r>
              <a:rPr lang="tr-TR" dirty="0"/>
              <a:t>: </a:t>
            </a:r>
            <a:r>
              <a:rPr lang="tr-TR" dirty="0">
                <a:solidFill>
                  <a:schemeClr val="accent1"/>
                </a:solidFill>
              </a:rPr>
              <a:t>insert </a:t>
            </a:r>
            <a:r>
              <a:rPr lang="tr-TR" dirty="0" err="1">
                <a:solidFill>
                  <a:schemeClr val="accent1"/>
                </a:solidFill>
              </a:rPr>
              <a:t>into</a:t>
            </a:r>
            <a:r>
              <a:rPr lang="tr-TR" dirty="0">
                <a:solidFill>
                  <a:schemeClr val="accent1"/>
                </a:solidFill>
              </a:rPr>
              <a:t> personel </a:t>
            </a:r>
            <a:r>
              <a:rPr lang="tr-TR" dirty="0" err="1">
                <a:solidFill>
                  <a:schemeClr val="accent1"/>
                </a:solidFill>
              </a:rPr>
              <a:t>values</a:t>
            </a:r>
            <a:r>
              <a:rPr lang="tr-TR" dirty="0">
                <a:solidFill>
                  <a:schemeClr val="accent1"/>
                </a:solidFill>
              </a:rPr>
              <a:t> ('yunus', 'santur', '</a:t>
            </a:r>
            <a:r>
              <a:rPr lang="tr-TR" dirty="0" err="1">
                <a:solidFill>
                  <a:schemeClr val="accent1"/>
                </a:solidFill>
              </a:rPr>
              <a:t>Elz</a:t>
            </a:r>
            <a:r>
              <a:rPr lang="tr-TR" dirty="0">
                <a:solidFill>
                  <a:schemeClr val="accent1"/>
                </a:solidFill>
              </a:rPr>
              <a:t>’) </a:t>
            </a:r>
          </a:p>
          <a:p>
            <a:r>
              <a:rPr lang="tr-TR" dirty="0"/>
              <a:t>Read: </a:t>
            </a:r>
            <a:r>
              <a:rPr lang="tr-TR" dirty="0" err="1">
                <a:solidFill>
                  <a:schemeClr val="accent1"/>
                </a:solidFill>
              </a:rPr>
              <a:t>select</a:t>
            </a:r>
            <a:r>
              <a:rPr lang="tr-TR" dirty="0">
                <a:solidFill>
                  <a:schemeClr val="accent1"/>
                </a:solidFill>
              </a:rPr>
              <a:t> * </a:t>
            </a:r>
            <a:r>
              <a:rPr lang="tr-TR" dirty="0" err="1">
                <a:solidFill>
                  <a:schemeClr val="accent1"/>
                </a:solidFill>
              </a:rPr>
              <a:t>from</a:t>
            </a:r>
            <a:r>
              <a:rPr lang="tr-TR" dirty="0">
                <a:solidFill>
                  <a:schemeClr val="accent1"/>
                </a:solidFill>
              </a:rPr>
              <a:t> personel</a:t>
            </a:r>
          </a:p>
          <a:p>
            <a:r>
              <a:rPr lang="tr-TR" dirty="0"/>
              <a:t>Update: </a:t>
            </a:r>
            <a:r>
              <a:rPr lang="tr-TR" dirty="0" err="1">
                <a:solidFill>
                  <a:schemeClr val="accent1"/>
                </a:solidFill>
              </a:rPr>
              <a:t>update</a:t>
            </a:r>
            <a:r>
              <a:rPr lang="tr-TR" dirty="0">
                <a:solidFill>
                  <a:schemeClr val="accent1"/>
                </a:solidFill>
              </a:rPr>
              <a:t> personel SET memleket = '</a:t>
            </a:r>
            <a:r>
              <a:rPr lang="tr-TR" dirty="0" err="1">
                <a:solidFill>
                  <a:schemeClr val="accent1"/>
                </a:solidFill>
              </a:rPr>
              <a:t>Elazig</a:t>
            </a:r>
            <a:r>
              <a:rPr lang="tr-TR" dirty="0">
                <a:solidFill>
                  <a:schemeClr val="accent1"/>
                </a:solidFill>
              </a:rPr>
              <a:t>'</a:t>
            </a:r>
          </a:p>
          <a:p>
            <a:r>
              <a:rPr lang="tr-TR" dirty="0" err="1"/>
              <a:t>Delete</a:t>
            </a:r>
            <a:r>
              <a:rPr lang="tr-TR" dirty="0"/>
              <a:t>: </a:t>
            </a:r>
            <a:r>
              <a:rPr lang="tr-TR" dirty="0" err="1">
                <a:solidFill>
                  <a:schemeClr val="accent1"/>
                </a:solidFill>
              </a:rPr>
              <a:t>delete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from</a:t>
            </a:r>
            <a:r>
              <a:rPr lang="tr-TR" dirty="0">
                <a:solidFill>
                  <a:schemeClr val="accent1"/>
                </a:solidFill>
              </a:rPr>
              <a:t> personel </a:t>
            </a:r>
            <a:r>
              <a:rPr lang="tr-TR" dirty="0" err="1">
                <a:solidFill>
                  <a:schemeClr val="accent1"/>
                </a:solidFill>
              </a:rPr>
              <a:t>where</a:t>
            </a:r>
            <a:r>
              <a:rPr lang="tr-TR" dirty="0">
                <a:solidFill>
                  <a:schemeClr val="accent1"/>
                </a:solidFill>
              </a:rPr>
              <a:t> isim = 'yunus'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15A605C-6F3D-6343-B35B-18430C52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191"/>
            <a:ext cx="5564332" cy="1907771"/>
          </a:xfrm>
          <a:prstGeom prst="rect">
            <a:avLst/>
          </a:prstGeom>
        </p:spPr>
      </p:pic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39FE37-A7CC-8F4D-92A5-12FD6491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5994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549DF39-485A-634C-91D1-0372EA98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Kurulumlar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50C29C-9BB6-534A-8120-0D196835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Sqlite</a:t>
            </a:r>
            <a:r>
              <a:rPr lang="tr-TR" dirty="0"/>
              <a:t> </a:t>
            </a:r>
          </a:p>
          <a:p>
            <a:pPr marL="457200" lvl="1" indent="0">
              <a:buNone/>
            </a:pPr>
            <a:r>
              <a:rPr lang="tr-TR" dirty="0" err="1"/>
              <a:t>sqlite.org</a:t>
            </a:r>
            <a:r>
              <a:rPr lang="tr-TR" dirty="0"/>
              <a:t> adresinden uygun dağıtımı </a:t>
            </a:r>
            <a:r>
              <a:rPr lang="tr-TR" dirty="0" err="1"/>
              <a:t>download</a:t>
            </a:r>
            <a:r>
              <a:rPr lang="tr-TR" dirty="0"/>
              <a:t> ederek kurun.</a:t>
            </a:r>
          </a:p>
          <a:p>
            <a:pPr lvl="1"/>
            <a:endParaRPr lang="tr-TR" dirty="0"/>
          </a:p>
          <a:p>
            <a:r>
              <a:rPr lang="tr-TR" dirty="0" err="1"/>
              <a:t>Sqlite</a:t>
            </a:r>
            <a:r>
              <a:rPr lang="tr-TR" dirty="0"/>
              <a:t> browser: </a:t>
            </a:r>
            <a:r>
              <a:rPr lang="tr-TR" dirty="0" err="1"/>
              <a:t>sqlite</a:t>
            </a:r>
            <a:r>
              <a:rPr lang="tr-TR" dirty="0"/>
              <a:t> yönetimi için </a:t>
            </a:r>
            <a:r>
              <a:rPr lang="tr-TR" dirty="0" err="1"/>
              <a:t>gui</a:t>
            </a:r>
            <a:r>
              <a:rPr lang="tr-TR" dirty="0"/>
              <a:t> sağlar</a:t>
            </a:r>
          </a:p>
          <a:p>
            <a:pPr marL="457200" lvl="1" indent="0">
              <a:buNone/>
            </a:pPr>
            <a:r>
              <a:rPr lang="tr-TR" dirty="0" err="1"/>
              <a:t>sqlitebrowser.org</a:t>
            </a:r>
            <a:r>
              <a:rPr lang="tr-TR" dirty="0"/>
              <a:t> adresinden </a:t>
            </a:r>
            <a:r>
              <a:rPr lang="tr-TR" dirty="0" err="1"/>
              <a:t>download</a:t>
            </a:r>
            <a:r>
              <a:rPr lang="tr-TR" dirty="0"/>
              <a:t> ederek kurun.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3D33CBD-AF3A-1846-B726-F9B71601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22112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09BCAD-0059-A14A-8105-94D2FDCE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 </a:t>
            </a:r>
            <a:r>
              <a:rPr lang="tr-TR" b="1" dirty="0" err="1"/>
              <a:t>sqlite</a:t>
            </a:r>
            <a:r>
              <a:rPr lang="tr-TR" b="1" dirty="0"/>
              <a:t> bağlantısı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8A0DBA-3A11-784A-ABDC-827943B2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sqlite3 as </a:t>
            </a:r>
            <a:r>
              <a:rPr lang="tr-TR" dirty="0" err="1"/>
              <a:t>sql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vt</a:t>
            </a:r>
            <a:r>
              <a:rPr lang="tr-TR" dirty="0"/>
              <a:t> = </a:t>
            </a:r>
            <a:r>
              <a:rPr lang="tr-TR" dirty="0" err="1"/>
              <a:t>sql.connect</a:t>
            </a:r>
            <a:r>
              <a:rPr lang="tr-TR" dirty="0"/>
              <a:t>('deneme')</a:t>
            </a:r>
          </a:p>
          <a:p>
            <a:pPr marL="0" indent="0">
              <a:buNone/>
            </a:pPr>
            <a:r>
              <a:rPr lang="tr-TR" dirty="0"/>
              <a:t>im = </a:t>
            </a:r>
            <a:r>
              <a:rPr lang="tr-TR" dirty="0" err="1"/>
              <a:t>vt.cursor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im.execute</a:t>
            </a:r>
            <a:r>
              <a:rPr lang="tr-TR" dirty="0"/>
              <a:t>("CREATE TABLE personel (isim, </a:t>
            </a:r>
            <a:r>
              <a:rPr lang="tr-TR" dirty="0" err="1"/>
              <a:t>soyisim</a:t>
            </a:r>
            <a:r>
              <a:rPr lang="tr-TR" dirty="0"/>
              <a:t>, memleket)")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im.execute</a:t>
            </a:r>
            <a:r>
              <a:rPr lang="tr-TR" dirty="0"/>
              <a:t>("insert </a:t>
            </a:r>
            <a:r>
              <a:rPr lang="tr-TR" dirty="0" err="1"/>
              <a:t>into</a:t>
            </a:r>
            <a:r>
              <a:rPr lang="tr-TR" dirty="0"/>
              <a:t> personel </a:t>
            </a:r>
            <a:r>
              <a:rPr lang="tr-TR" dirty="0" err="1"/>
              <a:t>values</a:t>
            </a:r>
            <a:r>
              <a:rPr lang="tr-TR" dirty="0"/>
              <a:t> ('yunus', 'santur', '</a:t>
            </a:r>
            <a:r>
              <a:rPr lang="tr-TR" dirty="0" err="1"/>
              <a:t>Elz</a:t>
            </a:r>
            <a:r>
              <a:rPr lang="tr-TR" dirty="0"/>
              <a:t>') ") #</a:t>
            </a:r>
            <a:r>
              <a:rPr lang="tr-TR" dirty="0" err="1"/>
              <a:t>Create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im.execute</a:t>
            </a:r>
            <a:r>
              <a:rPr lang="tr-TR" dirty="0"/>
              <a:t>("</a:t>
            </a:r>
            <a:r>
              <a:rPr lang="tr-TR" dirty="0" err="1"/>
              <a:t>update</a:t>
            </a:r>
            <a:r>
              <a:rPr lang="tr-TR" dirty="0"/>
              <a:t> personel set memleket = '</a:t>
            </a:r>
            <a:r>
              <a:rPr lang="tr-TR" dirty="0" err="1"/>
              <a:t>Elazig</a:t>
            </a:r>
            <a:r>
              <a:rPr lang="tr-TR" dirty="0"/>
              <a:t>’ ")                 #Update</a:t>
            </a:r>
          </a:p>
          <a:p>
            <a:pPr marL="0" indent="0">
              <a:buNone/>
            </a:pPr>
            <a:r>
              <a:rPr lang="tr-TR" dirty="0" err="1"/>
              <a:t>im.execute</a:t>
            </a:r>
            <a:r>
              <a:rPr lang="tr-TR" dirty="0"/>
              <a:t>("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personel </a:t>
            </a:r>
            <a:r>
              <a:rPr lang="tr-TR" dirty="0" err="1"/>
              <a:t>where</a:t>
            </a:r>
            <a:r>
              <a:rPr lang="tr-TR" dirty="0"/>
              <a:t> isim='</a:t>
            </a:r>
            <a:r>
              <a:rPr lang="tr-TR" dirty="0" err="1"/>
              <a:t>yns</a:t>
            </a:r>
            <a:r>
              <a:rPr lang="tr-TR" dirty="0"/>
              <a:t>’ ")                    #</a:t>
            </a:r>
            <a:r>
              <a:rPr lang="tr-TR" dirty="0" err="1"/>
              <a:t>Delete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rows</a:t>
            </a:r>
            <a:r>
              <a:rPr lang="tr-TR" dirty="0"/>
              <a:t>=</a:t>
            </a:r>
            <a:r>
              <a:rPr lang="tr-TR" dirty="0" err="1"/>
              <a:t>im.execute</a:t>
            </a:r>
            <a:r>
              <a:rPr lang="tr-TR" dirty="0"/>
              <a:t>("</a:t>
            </a:r>
            <a:r>
              <a:rPr lang="tr-TR" dirty="0" err="1"/>
              <a:t>select</a:t>
            </a:r>
            <a:r>
              <a:rPr lang="tr-TR" dirty="0"/>
              <a:t> * </a:t>
            </a:r>
            <a:r>
              <a:rPr lang="tr-TR" dirty="0" err="1"/>
              <a:t>from</a:t>
            </a:r>
            <a:r>
              <a:rPr lang="tr-TR" dirty="0"/>
              <a:t> personel")                                      #Read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k in </a:t>
            </a:r>
            <a:r>
              <a:rPr lang="tr-TR" dirty="0" err="1"/>
              <a:t>rows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vt.commit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vt.close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E2BED3C-3307-944B-9D42-BB771722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47473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358</Words>
  <Application>Microsoft Macintosh PowerPoint</Application>
  <PresentationFormat>Geniş ekran</PresentationFormat>
  <Paragraphs>71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Python</vt:lpstr>
      <vt:lpstr>Veri Tabanı</vt:lpstr>
      <vt:lpstr>Veri Tabanı</vt:lpstr>
      <vt:lpstr>Veri Tabanı Türleri</vt:lpstr>
      <vt:lpstr>Veri Tabanı İşlemleri</vt:lpstr>
      <vt:lpstr>Veri Manipülasyonu</vt:lpstr>
      <vt:lpstr>Kurulumlar</vt:lpstr>
      <vt:lpstr>Python sqlite bağlantısı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Kullanıcısı</dc:creator>
  <cp:lastModifiedBy>Microsoft Office Kullanıcısı</cp:lastModifiedBy>
  <cp:revision>19</cp:revision>
  <dcterms:created xsi:type="dcterms:W3CDTF">2018-04-08T13:10:23Z</dcterms:created>
  <dcterms:modified xsi:type="dcterms:W3CDTF">2018-04-08T18:57:21Z</dcterms:modified>
</cp:coreProperties>
</file>