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1B4B-2028-F946-96A1-BCDE4D844466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17E6-1CF5-394B-AC88-B1100BB65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427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01BDBD-5DF1-8541-BAF6-997A60BD2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FB4ACF-79DC-9A4D-ADE9-C3B1A3F3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2B1608-D32F-9A4D-8AF5-A579A055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F4-DCF3-154A-9EA2-72ABA4F732EB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F0977B-4096-C845-9F02-A18CA557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848046-05CB-904A-A875-51D70793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3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00BB0E-5B60-1A4E-BCF4-12B7506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5330A2-2C3E-1C42-A73C-29E41916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B128E5-5912-0449-BE5B-6482B79B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6BC9-AC75-2541-8952-62126AA15ADE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690B1A-70F9-3640-A1DB-041D8318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86DC98-8F57-9A47-AAA1-D6D24849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06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9F38D66-CA58-1344-BF12-1AC1472F4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7414209-A4EB-6F45-B618-6A1CFD70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F3C960-4327-7B4F-A85A-736B655F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0454-A42A-DB41-82CA-A0B0221228FC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051A30-B61C-F348-9D26-25D21FCA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C13215-A03C-1C49-B498-C3426317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5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0BF9F7-81FE-E846-A283-F174CCE4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1AE82C-AD7F-FC4E-982F-7BD8DF77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712718-6D0C-264F-AAD6-12F21E25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C8A0-DDB1-E540-BE37-289E05AF8C4A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1B0BF4-AC8B-C84F-8A4D-18249312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6ED913-0835-4441-8607-9B072A50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0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9DE406-AE71-D746-A3BC-0BBDD26B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667F21-D7B6-964A-A94D-B00E9EEA9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C95422-B591-684E-8A3E-2334503E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4A84-942D-EC42-8E9F-12641D33AE5A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0D9BB9-E671-E741-AA08-5F75406A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7BD1EE-56D5-F74D-A426-E7561046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45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1FD88A-9A2C-B847-9CFC-060A1D2A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1F04BE-1621-D744-86D2-FB224949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2990A8C-7EF5-0048-B4CC-8F7A7AB1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7622E4-575C-274D-B68C-059F674B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16A-954E-F54E-BAE2-369F72ECBEC1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BE817E-23A2-B843-9275-E4280C30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8F6734-F148-1747-8580-A70F3CBA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28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7F8A51-2E49-7447-BFD7-6EC2EF0C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F418A49-42BF-2B42-B43F-FA0CCDEF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7365A33-5CEE-1F4C-AE5D-87DDCD20B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716ABA0-11F3-6A45-8BCB-F5D10BDF2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EA26BF-6C3B-C745-9DB4-D82D4614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3F3A4F6-DD48-E147-915D-75255433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7FF0-AA89-0441-B939-DA49AE7BA0E7}" type="datetime1">
              <a:rPr lang="tr-TR" smtClean="0"/>
              <a:t>8.04.2018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6CB12D9-3500-9044-B53F-1F1863FE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244D659-5B22-EA4A-AF62-D6B74AD0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49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CA3DE31-205F-2B4B-8783-A417BD8A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E2C1802-9525-604C-A09B-A51FC1EB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7E69-A0B7-D648-B37C-C3265054A04E}" type="datetime1">
              <a:rPr lang="tr-TR" smtClean="0"/>
              <a:t>8.04.2018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E979CDA-36E6-BC44-A977-7B72D4EA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4E60662-D4AB-7849-89C7-66E5B41B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0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81E85AB-46A1-8043-805A-310AF95B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CA83-0C6C-B241-BA27-3B3A01691553}" type="datetime1">
              <a:rPr lang="tr-TR" smtClean="0"/>
              <a:t>8.04.2018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5B01746-EC91-D247-8DB3-65C5CDD9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E63C971-9E95-AE4F-BEBC-ABB6D7EE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12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FF25C2-897B-FB4A-A5C8-6A69A006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6499D4-B870-3A4A-8359-3C942524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F17DE3-E3F4-D94E-9284-303D3215C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A561C3-A05D-DC4D-94B1-3C5B2E28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1E5-7E88-3048-BB73-4E3EC8DCC0D8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916BAB-F62A-F94C-AD30-C13FB171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20F4D6-244F-7647-8633-CBE4F70C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540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B6691D-283F-2D48-BB37-F1642555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29220D6-4E68-9A47-9FB1-1A501876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36BF895-C8CE-0048-B018-1C10CEA6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640CB2-6C5B-B745-8915-D56FBCBB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212-4BA7-DA4F-938C-227B614345E1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B6478D-0955-814F-A113-EA675F33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8CD9F5-C228-1445-A054-360F24B1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17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90256ED-F5F9-1C4C-B4BD-B7B79776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5569D6-42C7-094C-9CC2-E41485B1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1AF6B8-8CEE-EF43-8D8A-D24763DCC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5C82-5C1A-8B44-9591-5396D334B1C2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E99C73-2ACB-FC42-8178-EAB7FDBC1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9B9E15-C971-9B47-BB60-DDA89E0D5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312A-6CA8-8C49-B389-F448276A5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06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90DEDF-0318-9344-9C61-E02A9A002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51582F5-7EDF-6549-A887-6F5A26334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/>
              <a:t>Dinamik Programlama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8261EC-048C-C143-8DEB-30A7FED9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0185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C69338-225A-F24E-828A-DC7890E8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Rekursif</a:t>
            </a:r>
            <a:r>
              <a:rPr lang="tr-TR" b="1" dirty="0"/>
              <a:t> </a:t>
            </a:r>
            <a:r>
              <a:rPr lang="tr-TR" b="1" dirty="0" err="1"/>
              <a:t>vs</a:t>
            </a:r>
            <a:r>
              <a:rPr lang="tr-TR" b="1" dirty="0"/>
              <a:t> Dinamik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7B732F-5193-F54E-A551-8D556766DC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Programlama</a:t>
            </a:r>
          </a:p>
          <a:p>
            <a:endParaRPr lang="tr-TR" dirty="0"/>
          </a:p>
          <a:p>
            <a:r>
              <a:rPr lang="tr-TR" dirty="0"/>
              <a:t>Problemin yapısını çıkar</a:t>
            </a:r>
          </a:p>
          <a:p>
            <a:r>
              <a:rPr lang="tr-TR" dirty="0"/>
              <a:t>Bitiş şartını belirle</a:t>
            </a:r>
          </a:p>
          <a:p>
            <a:r>
              <a:rPr lang="tr-TR" dirty="0"/>
              <a:t>Kendini çağırma şeklini belirle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D8AFD85-972A-F34B-8152-52F222BD97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/>
              <a:t>Dinamik Programlama</a:t>
            </a:r>
          </a:p>
          <a:p>
            <a:endParaRPr lang="tr-TR" dirty="0"/>
          </a:p>
          <a:p>
            <a:r>
              <a:rPr lang="tr-TR" dirty="0"/>
              <a:t>Problemin yapısını çıkar</a:t>
            </a:r>
          </a:p>
          <a:p>
            <a:r>
              <a:rPr lang="tr-TR" dirty="0" err="1"/>
              <a:t>Rekürsif</a:t>
            </a:r>
            <a:r>
              <a:rPr lang="tr-TR" dirty="0"/>
              <a:t> yapıyı belirle</a:t>
            </a:r>
          </a:p>
          <a:p>
            <a:r>
              <a:rPr lang="tr-TR" dirty="0"/>
              <a:t>Değerleri kaydetme şeklini belirle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40E0D0-A8B2-BF45-AD3E-018928EC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43639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7F0C88-9FEA-2F4A-B63B-4094DB95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Dinamik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94BE30-4E80-8A42-9CED-F418C76F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Böl ve Fethet türü problemlerin çözümü için uygundur.</a:t>
            </a:r>
          </a:p>
          <a:p>
            <a:r>
              <a:rPr lang="tr-TR" dirty="0"/>
              <a:t>Zaman alan, </a:t>
            </a:r>
            <a:r>
              <a:rPr lang="tr-TR" dirty="0" err="1"/>
              <a:t>cpu</a:t>
            </a:r>
            <a:r>
              <a:rPr lang="tr-TR" dirty="0"/>
              <a:t> tüketen problemler alt problemlere ayrılarak daha performanslı olarak çözülebilir.</a:t>
            </a:r>
          </a:p>
          <a:p>
            <a:r>
              <a:rPr lang="tr-TR" dirty="0" err="1"/>
              <a:t>Rekürsif</a:t>
            </a:r>
            <a:r>
              <a:rPr lang="tr-TR" dirty="0"/>
              <a:t> problemler dinamik programlamaya uygundur.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1F95D02-A352-BD4D-8901-87CC9980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8067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67AD6C-6C43-E141-9491-86781286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</a:t>
            </a:r>
            <a:r>
              <a:rPr lang="tr-TR" b="1" dirty="0" err="1"/>
              <a:t>vs</a:t>
            </a:r>
            <a:r>
              <a:rPr lang="tr-TR" b="1" dirty="0"/>
              <a:t> Dinamik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99B6E0-462E-D948-A24B-B386E6B7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Rekürsif</a:t>
            </a:r>
            <a:r>
              <a:rPr lang="tr-TR" dirty="0"/>
              <a:t> programlama yaklaşımı kod yapısını kısaltan bir yaklaşımdır, Ancak performansı iyileştirmez.</a:t>
            </a:r>
          </a:p>
          <a:p>
            <a:r>
              <a:rPr lang="tr-TR" dirty="0"/>
              <a:t>Dinamik programlamada amaç </a:t>
            </a:r>
            <a:r>
              <a:rPr lang="tr-TR" dirty="0" err="1"/>
              <a:t>rekürsiflikte</a:t>
            </a:r>
            <a:r>
              <a:rPr lang="tr-TR" dirty="0"/>
              <a:t> ki tekrarlardan kaçınmaktır.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CA503F7-0A5A-E542-A4DC-01002825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315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43D60B-1CE2-4D4E-B1C0-1A2CEEA8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Problem: </a:t>
            </a:r>
            <a:r>
              <a:rPr lang="tr-TR" b="1" dirty="0" err="1"/>
              <a:t>Fibonacci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D16D3B-A43C-C247-AE8E-E5B7F48B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Fibonacci</a:t>
            </a:r>
            <a:r>
              <a:rPr lang="tr-TR" dirty="0"/>
              <a:t> dizilimi</a:t>
            </a:r>
          </a:p>
          <a:p>
            <a:pPr marL="0" indent="0">
              <a:buNone/>
            </a:pPr>
            <a:r>
              <a:rPr lang="tr-TR" dirty="0"/>
              <a:t>	1,1,2,3,5,8,13,21,34,55 ..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fib</a:t>
            </a:r>
            <a:r>
              <a:rPr lang="tr-TR" dirty="0"/>
              <a:t>(n)=</a:t>
            </a:r>
            <a:r>
              <a:rPr lang="tr-TR" dirty="0" err="1"/>
              <a:t>fib</a:t>
            </a:r>
            <a:r>
              <a:rPr lang="tr-TR" dirty="0"/>
              <a:t>(n-1)+</a:t>
            </a:r>
            <a:r>
              <a:rPr lang="tr-TR" dirty="0" err="1"/>
              <a:t>fib</a:t>
            </a:r>
            <a:r>
              <a:rPr lang="tr-TR" dirty="0"/>
              <a:t>(n-2)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F2DF583-5E81-AD4F-A8CA-D6E669BF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71814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5BFFAE-7589-074F-843F-F25A7BB5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Yaklaşım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28E22B-4605-BA4B-84CE-309A253C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fib1(n):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1 </a:t>
            </a:r>
            <a:r>
              <a:rPr lang="tr-TR" dirty="0" err="1"/>
              <a:t>if</a:t>
            </a:r>
            <a:r>
              <a:rPr lang="tr-TR" dirty="0"/>
              <a:t> n&lt;=1  else fib1(n-1)+fib1(n-2)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7312515-C2A7-014A-945F-84F8D45D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79765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D23CE12-5695-334C-9BB6-16E1F59E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Problem: </a:t>
            </a:r>
            <a:r>
              <a:rPr lang="tr-TR" b="1" dirty="0" err="1"/>
              <a:t>Fibonacci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18074F-92AC-3E4E-B0C6-738ED555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Rekursif</a:t>
            </a:r>
            <a:r>
              <a:rPr lang="tr-TR" dirty="0"/>
              <a:t> yaklaşım problemi</a:t>
            </a:r>
          </a:p>
          <a:p>
            <a:r>
              <a:rPr lang="tr-TR" dirty="0"/>
              <a:t>5.fib hesaplarken:</a:t>
            </a:r>
          </a:p>
          <a:p>
            <a:pPr lvl="1"/>
            <a:r>
              <a:rPr lang="tr-TR" dirty="0" err="1"/>
              <a:t>Fib</a:t>
            </a:r>
            <a:r>
              <a:rPr lang="tr-TR" dirty="0"/>
              <a:t>(0) 3 defa</a:t>
            </a:r>
          </a:p>
          <a:p>
            <a:pPr lvl="1"/>
            <a:r>
              <a:rPr lang="tr-TR" dirty="0" err="1"/>
              <a:t>Fib</a:t>
            </a:r>
            <a:r>
              <a:rPr lang="tr-TR" dirty="0"/>
              <a:t>(1) 5 defa</a:t>
            </a:r>
          </a:p>
          <a:p>
            <a:pPr lvl="1"/>
            <a:r>
              <a:rPr lang="tr-TR" dirty="0" err="1"/>
              <a:t>Fib</a:t>
            </a:r>
            <a:r>
              <a:rPr lang="tr-TR" dirty="0"/>
              <a:t>(2) 3 defa</a:t>
            </a:r>
          </a:p>
          <a:p>
            <a:pPr lvl="1"/>
            <a:r>
              <a:rPr lang="tr-TR" dirty="0" err="1"/>
              <a:t>Fib</a:t>
            </a:r>
            <a:r>
              <a:rPr lang="tr-TR" dirty="0"/>
              <a:t>(3) 2 defa</a:t>
            </a:r>
          </a:p>
          <a:p>
            <a:pPr lvl="1"/>
            <a:r>
              <a:rPr lang="tr-TR" u="sng" dirty="0"/>
              <a:t>Tekrar hesaplanıyor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D69B1FC-9955-5542-A1E2-64F9C37F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97" y="2304713"/>
            <a:ext cx="6718880" cy="3856685"/>
          </a:xfrm>
          <a:prstGeom prst="rect">
            <a:avLst/>
          </a:prstGeom>
        </p:spPr>
      </p:pic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F9E1ABD1-B0D2-6445-B593-5EAE60AD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8628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90DB9D-F193-0447-B1BD-4E2DB2AB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Dinamik programlama yaklaşımı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3E3188-434A-2740-ABEC-B771E9CD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5.fib hesaplarken:</a:t>
            </a:r>
          </a:p>
          <a:p>
            <a:pPr lvl="1"/>
            <a:r>
              <a:rPr lang="tr-TR" dirty="0" err="1"/>
              <a:t>Fib</a:t>
            </a:r>
            <a:r>
              <a:rPr lang="tr-TR" dirty="0"/>
              <a:t>(0) 3 defa</a:t>
            </a:r>
          </a:p>
          <a:p>
            <a:pPr lvl="1"/>
            <a:r>
              <a:rPr lang="tr-TR" dirty="0" err="1"/>
              <a:t>Fib</a:t>
            </a:r>
            <a:r>
              <a:rPr lang="tr-TR" dirty="0"/>
              <a:t>(1) 5 defa</a:t>
            </a:r>
          </a:p>
          <a:p>
            <a:pPr lvl="1"/>
            <a:r>
              <a:rPr lang="tr-TR" dirty="0" err="1"/>
              <a:t>Fib</a:t>
            </a:r>
            <a:r>
              <a:rPr lang="tr-TR" dirty="0"/>
              <a:t>(2) 3 defa</a:t>
            </a:r>
          </a:p>
          <a:p>
            <a:pPr lvl="1"/>
            <a:r>
              <a:rPr lang="tr-TR" dirty="0" err="1"/>
              <a:t>Fib</a:t>
            </a:r>
            <a:r>
              <a:rPr lang="tr-TR" dirty="0"/>
              <a:t>(3) 2 defa</a:t>
            </a:r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tr-TR" u="sng" dirty="0" err="1"/>
              <a:t>Fib</a:t>
            </a:r>
            <a:r>
              <a:rPr lang="tr-TR" u="sng" dirty="0"/>
              <a:t>(35)?</a:t>
            </a:r>
          </a:p>
          <a:p>
            <a:pPr marL="0" indent="0">
              <a:buNone/>
            </a:pPr>
            <a:r>
              <a:rPr lang="tr-TR" u="sng" dirty="0"/>
              <a:t>Tekrar hesaplamalar gereksiz!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Hesaplananları bir dizide/sözlükte tutabiliriz!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5581132-9B47-764B-8A4E-28880985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44475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0DD4EE-950F-8040-B2BF-90D8B83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Fibonacci</a:t>
            </a:r>
            <a:r>
              <a:rPr lang="tr-TR" b="1" dirty="0"/>
              <a:t> Dinamik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389226-5F85-9843-8D11-F594A936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/>
              <a:t>fib</a:t>
            </a:r>
            <a:r>
              <a:rPr lang="tr-TR" dirty="0"/>
              <a:t>=</a:t>
            </a:r>
            <a:r>
              <a:rPr lang="tr-TR" dirty="0" err="1"/>
              <a:t>dict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fib2(n):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n&lt;=1: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fib</a:t>
            </a:r>
            <a:r>
              <a:rPr lang="tr-TR" dirty="0"/>
              <a:t>[</a:t>
            </a:r>
            <a:r>
              <a:rPr lang="tr-TR" dirty="0" err="1"/>
              <a:t>str</a:t>
            </a:r>
            <a:r>
              <a:rPr lang="tr-TR" dirty="0"/>
              <a:t>(n)]=1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    elif </a:t>
            </a:r>
            <a:r>
              <a:rPr lang="tr-TR" dirty="0" err="1"/>
              <a:t>fib.has_key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(n-1)):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fib</a:t>
            </a:r>
            <a:r>
              <a:rPr lang="tr-TR" dirty="0"/>
              <a:t>[</a:t>
            </a:r>
            <a:r>
              <a:rPr lang="tr-TR" dirty="0" err="1"/>
              <a:t>str</a:t>
            </a:r>
            <a:r>
              <a:rPr lang="tr-TR" dirty="0"/>
              <a:t>(n)]=</a:t>
            </a:r>
            <a:r>
              <a:rPr lang="tr-TR" dirty="0" err="1"/>
              <a:t>fib</a:t>
            </a:r>
            <a:r>
              <a:rPr lang="tr-TR" dirty="0"/>
              <a:t>[</a:t>
            </a:r>
            <a:r>
              <a:rPr lang="tr-TR" dirty="0" err="1"/>
              <a:t>str</a:t>
            </a:r>
            <a:r>
              <a:rPr lang="tr-TR" dirty="0"/>
              <a:t>(n-1)]+</a:t>
            </a:r>
            <a:r>
              <a:rPr lang="tr-TR" dirty="0" err="1"/>
              <a:t>fib</a:t>
            </a:r>
            <a:r>
              <a:rPr lang="tr-TR" dirty="0"/>
              <a:t>[</a:t>
            </a:r>
            <a:r>
              <a:rPr lang="tr-TR" dirty="0" err="1"/>
              <a:t>str</a:t>
            </a:r>
            <a:r>
              <a:rPr lang="tr-TR" dirty="0"/>
              <a:t>(n-2)]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fib</a:t>
            </a:r>
            <a:r>
              <a:rPr lang="tr-TR" dirty="0"/>
              <a:t>[</a:t>
            </a:r>
            <a:r>
              <a:rPr lang="tr-TR" dirty="0" err="1"/>
              <a:t>str</a:t>
            </a:r>
            <a:r>
              <a:rPr lang="tr-TR" dirty="0"/>
              <a:t>(n)]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fib2(n-1)+fib2(n-2)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35733D9-93D2-2F44-BCC9-3ABD52FC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25165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BE90003-3395-F149-B920-7970302D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Karşılaştırma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555E69-E7D5-E047-A869-B1C301DC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Fibonacci</a:t>
            </a:r>
            <a:r>
              <a:rPr lang="tr-TR" dirty="0"/>
              <a:t> </a:t>
            </a:r>
            <a:r>
              <a:rPr lang="tr-TR" dirty="0" err="1"/>
              <a:t>rekürsif</a:t>
            </a:r>
            <a:r>
              <a:rPr lang="tr-TR" dirty="0"/>
              <a:t> yaklaşım karmaşıklığı O(2</a:t>
            </a:r>
            <a:r>
              <a:rPr lang="tr-TR" baseline="30000" dirty="0"/>
              <a:t>n</a:t>
            </a:r>
            <a:r>
              <a:rPr lang="tr-TR" dirty="0"/>
              <a:t>)</a:t>
            </a:r>
          </a:p>
          <a:p>
            <a:r>
              <a:rPr lang="tr-TR" dirty="0" err="1"/>
              <a:t>Fibonacci</a:t>
            </a:r>
            <a:r>
              <a:rPr lang="tr-TR" dirty="0"/>
              <a:t> dinamik programlama yaklaşım karmaşıklığı O(n)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Fib</a:t>
            </a:r>
            <a:r>
              <a:rPr lang="tr-TR" dirty="0"/>
              <a:t>(35) =&gt; </a:t>
            </a:r>
            <a:r>
              <a:rPr lang="tr-TR" dirty="0" err="1"/>
              <a:t>rekürsif</a:t>
            </a:r>
            <a:r>
              <a:rPr lang="tr-TR" dirty="0"/>
              <a:t> çözüm ile 8 saniye</a:t>
            </a:r>
          </a:p>
          <a:p>
            <a:pPr marL="0" indent="0">
              <a:buNone/>
            </a:pPr>
            <a:r>
              <a:rPr lang="tr-TR" dirty="0" err="1"/>
              <a:t>Fib</a:t>
            </a:r>
            <a:r>
              <a:rPr lang="tr-TR" dirty="0"/>
              <a:t>(35) =&gt; </a:t>
            </a:r>
            <a:r>
              <a:rPr lang="tr-TR"/>
              <a:t>dinamik programlama ile </a:t>
            </a:r>
            <a:r>
              <a:rPr lang="tr-TR" dirty="0"/>
              <a:t>0.0003 saniye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8EEE6F5-494A-8545-8070-5AC5505F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98238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339</Words>
  <Application>Microsoft Macintosh PowerPoint</Application>
  <PresentationFormat>Geniş ekran</PresentationFormat>
  <Paragraphs>76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Python</vt:lpstr>
      <vt:lpstr>Dinamik programlama</vt:lpstr>
      <vt:lpstr>Rekürsif vs Dinamik</vt:lpstr>
      <vt:lpstr>Örnek Problem: Fibonacci</vt:lpstr>
      <vt:lpstr>Rekürsif Yaklaşım</vt:lpstr>
      <vt:lpstr>Örnek Problem: Fibonacci</vt:lpstr>
      <vt:lpstr>Dinamik programlama yaklaşımı</vt:lpstr>
      <vt:lpstr>Fibonacci Dinamik Programlama</vt:lpstr>
      <vt:lpstr>Karşılaştırma</vt:lpstr>
      <vt:lpstr>Rekursif vs Dinamik Programlama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18</cp:revision>
  <dcterms:created xsi:type="dcterms:W3CDTF">2018-04-07T20:36:07Z</dcterms:created>
  <dcterms:modified xsi:type="dcterms:W3CDTF">2018-04-08T19:07:58Z</dcterms:modified>
</cp:coreProperties>
</file>