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8ADFB-F03C-E640-88E7-AEF132B5138D}" type="datetimeFigureOut">
              <a:rPr lang="tr-TR" smtClean="0"/>
              <a:t>26.02.2018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8FB83-7428-5746-8C8B-FCED7E2E66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5108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01FBB45-2C05-114E-BD1C-5D9443BA0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9627A53-4915-E54F-9131-018769DED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882629E-C871-5D4A-9639-A6EB2637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9FCD-0373-A046-A147-8465442D681F}" type="datetime1">
              <a:rPr lang="tr-TR" smtClean="0"/>
              <a:t>26.02.2018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1AF73E2-0DC6-E242-A211-AD3C330E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32BE626-8EDF-F343-BBB3-AC17A1E4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847F-1AB4-3A49-BB91-E1F78E626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643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3F8CA0B-88DB-0041-9938-AAE98F9C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F73FC73-43D2-7A43-B20D-4F1C5DD9F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C53F7AB-3053-1F4B-B1B7-C8C493BE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46AF-6A80-CC40-B809-F26BD7B2C5F4}" type="datetime1">
              <a:rPr lang="tr-TR" smtClean="0"/>
              <a:t>26.02.2018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3D82C59-AE35-304F-A8EB-B87FBB54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E21763A-051C-C24E-A677-EC2F277D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847F-1AB4-3A49-BB91-E1F78E626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47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171B3C3-4E82-5A4A-89E6-6803F8272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BA280F1-0C56-E74F-92C5-72C646BD1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A1CB191-3879-BE41-B306-5A287F1B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D619-9E21-B44D-9A9C-4957B7ABFBFA}" type="datetime1">
              <a:rPr lang="tr-TR" smtClean="0"/>
              <a:t>26.02.2018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017D49A-861F-3846-88BE-EA3FB67E7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DC1CF65-B54E-6B4D-A84F-5FB98C1D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847F-1AB4-3A49-BB91-E1F78E626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064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B57A06B-1A84-A347-96CE-058ADCD2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667F1E9-4BD4-574A-BA1E-695DF39FC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B77AF44-57DF-1A41-9FC6-9B2B0FCB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DC77-F5DB-AE46-9974-0FA0F47F889E}" type="datetime1">
              <a:rPr lang="tr-TR" smtClean="0"/>
              <a:t>26.02.2018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E838F21-B36E-6D47-B0D0-D8C97C89E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15F7320-3439-2746-9843-11A77071A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847F-1AB4-3A49-BB91-E1F78E626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758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879CC82-760D-3841-B1DD-25534D7BC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C521BB1-97EF-644E-A466-C7F570313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AEB1CAC-D158-3D40-8C8D-E0763336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175-F3C0-8F4E-A413-B2348543C381}" type="datetime1">
              <a:rPr lang="tr-TR" smtClean="0"/>
              <a:t>26.02.2018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79F706-2E5F-8C4A-83E2-280121F5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0424E3F-AB8E-2043-A43F-1128B875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847F-1AB4-3A49-BB91-E1F78E626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190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9CBB0DE-FF99-9949-8EA4-B5A849A7B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A18E8A-5468-CC46-B41E-2B6A1C544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F50AAE9-5CA6-A84E-BCAD-8B5028BCC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95C596C-F11F-754C-9AD9-BB389CF39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CC53-BB03-0A40-95A7-D339E698B776}" type="datetime1">
              <a:rPr lang="tr-TR" smtClean="0"/>
              <a:t>26.02.2018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94D8F54-2144-0F43-8BA6-AEDEBB63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5985E7B-1ECC-5F4B-AB51-F89D2BD1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847F-1AB4-3A49-BB91-E1F78E626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181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95A9362-BEEC-FF41-A3B6-02A968F77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04423E2-6FEB-4643-990A-F709DBA9D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C2401B4-3AF6-0C44-8DF4-90972A4B3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D353730-FD14-BF4E-B748-4037A62DB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771A1F8-EDFF-B442-9B3A-153A39E53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64F14CB-1FEA-2145-A884-3DFDF0F9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2AFF-EAEB-EB41-B165-6CB26FBF8B14}" type="datetime1">
              <a:rPr lang="tr-TR" smtClean="0"/>
              <a:t>26.02.2018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9DC6913-1636-5D49-844E-91A090B4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E54C8DF-6404-D14B-9323-007948C8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847F-1AB4-3A49-BB91-E1F78E626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661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96B0EED-0BC3-1048-A41D-34DD7970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623DF7B-7F47-7E41-BA2B-78064413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6CDA-B2AC-4D4C-852D-95E4A5D8AB57}" type="datetime1">
              <a:rPr lang="tr-TR" smtClean="0"/>
              <a:t>26.02.2018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54AE02A-5D03-C442-ADBF-2A2A92F3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7BFCA69-226F-A849-B310-88BAC7F2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847F-1AB4-3A49-BB91-E1F78E626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951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7FA2640-631E-F346-AF67-7AA81C23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E514-D2BD-F641-BA4E-FC2350108AE2}" type="datetime1">
              <a:rPr lang="tr-TR" smtClean="0"/>
              <a:t>26.02.2018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32CCA5F-A076-5641-A71D-12F554DA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878A228-460F-AB49-88F0-F77B533A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847F-1AB4-3A49-BB91-E1F78E626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870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194D07B-A4F8-2944-A589-4CD5AB6E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5556C26-72A2-2543-801E-B1FAC4493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523E09A-884C-1444-B2F7-212BA7292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9DA77C5-1089-704F-BAE3-49DF0BCF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31DC-DC06-3244-83D7-C9D85B1AA39E}" type="datetime1">
              <a:rPr lang="tr-TR" smtClean="0"/>
              <a:t>26.02.2018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68E4B03-B5EC-0E44-ACE1-6C001698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1718D1A-250A-1144-93A0-E14C14D5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847F-1AB4-3A49-BB91-E1F78E626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399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A27C676-EABB-6C43-B15D-171EF647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6816251-95FB-E545-B5B0-9E82F29C9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0A2F25D-B1B3-454A-BDEE-DE93CE78D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58C7228-8339-CF48-8805-0C168075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6F00-E178-894F-B126-93574B612996}" type="datetime1">
              <a:rPr lang="tr-TR" smtClean="0"/>
              <a:t>26.02.2018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F89E6CC-3C25-CA45-B156-4171A3BD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150DC35-578B-E542-8B7A-D6CB1BB7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847F-1AB4-3A49-BB91-E1F78E626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182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0836BF4-B8C6-F042-8285-AFD473360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1AEBB1C-BF94-694F-9838-B8916FBC3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B24CF7D-BD62-0E4F-B4DA-68B9D6E15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4EAFD-7758-8D48-96AD-2563C0BCD715}" type="datetime1">
              <a:rPr lang="tr-TR" smtClean="0"/>
              <a:t>26.02.2018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7B8A13C-8267-EF4F-B402-85B13920D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1BA8ADE-7CA7-ED46-B5E3-854B676B3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B847F-1AB4-3A49-BB91-E1F78E626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020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D8E082F-4973-4349-994F-D74A800E3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err="1"/>
              <a:t>Python</a:t>
            </a:r>
            <a:r>
              <a:rPr lang="tr-TR" b="1" dirty="0"/>
              <a:t> Programlama Dili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24C163F-4BE5-B342-98AC-53370DFE62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Dosya İşlemlerine Giriş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46265F7-FBA5-944E-A499-2D3A5ABC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88615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62DCBD9-D029-E540-B9CA-DF037E15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Dosya İşlemleri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51BDFB-3680-D144-9E92-7BC30B358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Kabukta dizini görmek</a:t>
            </a:r>
          </a:p>
          <a:p>
            <a:pPr marL="457200" lvl="1" indent="0">
              <a:buNone/>
            </a:pPr>
            <a:r>
              <a:rPr lang="tr-TR" dirty="0" err="1"/>
              <a:t>pwd</a:t>
            </a:r>
            <a:endParaRPr lang="tr-TR" dirty="0"/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r>
              <a:rPr lang="tr-TR" u="sng" dirty="0"/>
              <a:t>«Bulunulan dizini gösterir»</a:t>
            </a:r>
          </a:p>
          <a:p>
            <a:pPr marL="457200" lvl="1" indent="0">
              <a:buNone/>
            </a:pPr>
            <a:endParaRPr lang="tr-TR" dirty="0"/>
          </a:p>
          <a:p>
            <a:r>
              <a:rPr lang="tr-TR" dirty="0"/>
              <a:t>Dosya Okuma/Yazma işlemleri istisna işleme mekanizması ile ele alınmalıdır</a:t>
            </a:r>
          </a:p>
          <a:p>
            <a:r>
              <a:rPr lang="tr-TR" dirty="0"/>
              <a:t>Temel işlemler için dosyanın bulunulan dizinde (</a:t>
            </a:r>
            <a:r>
              <a:rPr lang="tr-TR" dirty="0" err="1"/>
              <a:t>pwd</a:t>
            </a:r>
            <a:r>
              <a:rPr lang="tr-TR" dirty="0"/>
              <a:t> çıktısı) olduğundan emin olalım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D199D0D-BE38-144F-B6B6-4DCE40AB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429445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B33BBAE-6DA5-1B4E-A2AF-6F5F82CBA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Dosya İşlemleri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210988-BDF4-9442-A921-6EC491EE4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/>
              <a:t>Dosya Açma formatı</a:t>
            </a:r>
          </a:p>
          <a:p>
            <a:pPr marL="457200" lvl="1" indent="0">
              <a:buNone/>
            </a:pPr>
            <a:r>
              <a:rPr lang="tr-TR" dirty="0"/>
              <a:t>f = </a:t>
            </a:r>
            <a:r>
              <a:rPr lang="tr-TR" dirty="0" err="1"/>
              <a:t>open</a:t>
            </a:r>
            <a:r>
              <a:rPr lang="tr-TR" dirty="0"/>
              <a:t>(</a:t>
            </a:r>
            <a:r>
              <a:rPr lang="tr-TR" dirty="0" err="1"/>
              <a:t>dosya_adı</a:t>
            </a:r>
            <a:r>
              <a:rPr lang="tr-TR" dirty="0"/>
              <a:t>, </a:t>
            </a:r>
            <a:r>
              <a:rPr lang="tr-TR" dirty="0" err="1"/>
              <a:t>modu</a:t>
            </a:r>
            <a:r>
              <a:rPr lang="tr-TR" dirty="0"/>
              <a:t>)</a:t>
            </a:r>
            <a:br>
              <a:rPr lang="tr-TR" dirty="0"/>
            </a:br>
            <a:endParaRPr lang="tr-TR" dirty="0"/>
          </a:p>
          <a:p>
            <a:pPr marL="0" indent="0">
              <a:buNone/>
            </a:pPr>
            <a:r>
              <a:rPr lang="tr-TR" b="1" dirty="0" err="1"/>
              <a:t>Modlar</a:t>
            </a:r>
            <a:endParaRPr lang="tr-TR" b="1" dirty="0"/>
          </a:p>
          <a:p>
            <a:pPr marL="0" indent="0">
              <a:buNone/>
            </a:pPr>
            <a:r>
              <a:rPr lang="tr-TR" b="1" dirty="0"/>
              <a:t>	w =&gt; yazma</a:t>
            </a:r>
          </a:p>
          <a:p>
            <a:pPr marL="0" indent="0">
              <a:buNone/>
            </a:pPr>
            <a:r>
              <a:rPr lang="tr-TR" b="1" dirty="0"/>
              <a:t>	r =&gt;  okuma </a:t>
            </a:r>
          </a:p>
          <a:p>
            <a:pPr marL="0" indent="0">
              <a:buNone/>
            </a:pPr>
            <a:r>
              <a:rPr lang="tr-TR" b="1" dirty="0"/>
              <a:t>	a =&gt;  ekleme</a:t>
            </a:r>
          </a:p>
          <a:p>
            <a:pPr marL="0" indent="0">
              <a:buNone/>
            </a:pPr>
            <a:r>
              <a:rPr lang="tr-TR" b="1" dirty="0"/>
              <a:t>	a+ =&gt; ekleme ve okuma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39472BB-7EA2-1F49-BB09-9848A85A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73403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B6F3AF9-79D1-F04B-AC43-DD37470C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Dosya İşlemleri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45DFAB-2D5D-0A43-B51E-8A65EB2BA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err="1"/>
              <a:t>f.write</a:t>
            </a:r>
            <a:r>
              <a:rPr lang="tr-TR" b="1" dirty="0"/>
              <a:t>(</a:t>
            </a:r>
            <a:r>
              <a:rPr lang="tr-TR" b="1" i="1" dirty="0" err="1"/>
              <a:t>string_ifade</a:t>
            </a:r>
            <a:r>
              <a:rPr lang="tr-TR" b="1" dirty="0"/>
              <a:t>)</a:t>
            </a:r>
          </a:p>
          <a:p>
            <a:pPr lvl="1"/>
            <a:r>
              <a:rPr lang="tr-TR" dirty="0"/>
              <a:t>Dosyaya yazar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b="1" dirty="0" err="1"/>
              <a:t>f.read</a:t>
            </a:r>
            <a:r>
              <a:rPr lang="tr-TR" b="1" dirty="0"/>
              <a:t>()</a:t>
            </a:r>
          </a:p>
          <a:p>
            <a:pPr lvl="1"/>
            <a:r>
              <a:rPr lang="tr-TR" dirty="0"/>
              <a:t>Tüm dosyayı okur</a:t>
            </a:r>
          </a:p>
          <a:p>
            <a:pPr lvl="1"/>
            <a:endParaRPr lang="tr-TR" dirty="0"/>
          </a:p>
          <a:p>
            <a:pPr marL="0" indent="0">
              <a:buNone/>
            </a:pPr>
            <a:r>
              <a:rPr lang="tr-TR" b="1" dirty="0" err="1"/>
              <a:t>f.readlines</a:t>
            </a:r>
            <a:r>
              <a:rPr lang="tr-TR" b="1" dirty="0"/>
              <a:t>()</a:t>
            </a:r>
          </a:p>
          <a:p>
            <a:pPr lvl="1"/>
            <a:r>
              <a:rPr lang="tr-TR" dirty="0"/>
              <a:t>Tüm dosyayı bir diziye atar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85B689A-6BFB-4D47-8CC1-209588D7D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67170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0AB433D-A5FC-9B47-98EA-0606F8DF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Alıştırmalar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5572DF-F83D-D549-B700-008E745E6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0-100 arası sayıları bir dosyaya satır satır yazdırın.</a:t>
            </a:r>
          </a:p>
          <a:p>
            <a:endParaRPr lang="tr-TR" dirty="0"/>
          </a:p>
          <a:p>
            <a:r>
              <a:rPr lang="tr-TR" dirty="0"/>
              <a:t>Yazdığınız dosyayı satır satır okuyun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B90D997-30A0-B847-94D0-A0E2AAA8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746615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109</Words>
  <Application>Microsoft Macintosh PowerPoint</Application>
  <PresentationFormat>Geniş ekran</PresentationFormat>
  <Paragraphs>36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Teması</vt:lpstr>
      <vt:lpstr>Python Programlama Dili</vt:lpstr>
      <vt:lpstr>Dosya İşlemleri</vt:lpstr>
      <vt:lpstr>Dosya İşlemleri</vt:lpstr>
      <vt:lpstr>Dosya İşlemleri</vt:lpstr>
      <vt:lpstr>Alıştırmalar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Programlama Dili</dc:title>
  <dc:creator>Microsoft Office Kullanıcısı</dc:creator>
  <cp:lastModifiedBy>Microsoft Office Kullanıcısı</cp:lastModifiedBy>
  <cp:revision>13</cp:revision>
  <dcterms:created xsi:type="dcterms:W3CDTF">2018-02-26T20:06:56Z</dcterms:created>
  <dcterms:modified xsi:type="dcterms:W3CDTF">2018-02-26T20:34:32Z</dcterms:modified>
</cp:coreProperties>
</file>