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6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5B20-4781-FF43-89EA-7066EF0BE971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C9A8-31DB-284A-91F3-DEEE01DCD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9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AB2E944-3BB3-D54B-A746-05704B25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0795E68-3A16-A748-B625-0D78B53A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0B0CF1-48CF-634D-8092-AB3D2D45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6D41-2FD3-5E42-99C9-21BC528158DB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F847CC-B969-354C-8E6A-9CFB6C32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E31DD1-6284-3E49-9D66-8183E1F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4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D7DA6D-2888-5640-8C6A-ACF7C468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3E9DE7F-4FC8-5A44-A8E2-B80FF3790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4B7C02-24F6-F94F-8A02-27F8D8B7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B2A-525A-204F-A5C1-0DA7FECECAB4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4FE011-47E2-D848-8B60-12AC3A73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529E02-2DA8-FF43-9A64-4B9A2419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787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2C0109E-49E7-7D4D-B3F1-6DC4EE14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7BCF2A9-5560-9E48-A199-1D04478A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73780E-967D-554F-88EC-C769C72A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7CFE-3B53-2640-BBB6-4A030CB575C0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3D17B3-7850-F848-90FE-265B4C06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61AC5A-37DD-BD4D-83E1-DC54147B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643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2253990-5D06-C143-9A30-8185251B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A95F66-7BFB-4B4E-BE4E-FF051A4A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1F5845-41E0-4B4C-AA3A-3AFFED34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2893-942A-FF4F-9A83-94D36B695B37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E5646D-9356-BD42-9525-1EA9A53A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F9C60C-766E-FF40-ACFC-C1A268B0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97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DFD410-6241-3749-A0DB-2C19BEF1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9E13AF-8637-0243-BDC1-DD6FC659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44448F-CF10-DC44-AC87-4FB59C2D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2BF-2810-484C-83B4-69E784BDA8AF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9E9FC5-981C-9F47-B4E6-D262EA51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393C2B-EC8E-F745-9F43-CD76BE8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21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5E5A5A-39F7-0F4F-8D4F-D3E0596D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3E2473-C5C2-1C4E-84EB-7A82128E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1B1186A-1E93-D849-8041-6AA8C215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4E72F39-66FC-C74A-809D-C6E41004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AFBC3-8087-DC4E-9CD4-4347088561AB}" type="datetime1">
              <a:rPr lang="tr-TR" smtClean="0"/>
              <a:t>26.02.2018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1ECFCB-76D3-5248-9214-C736D2F2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0DE8FB-E4F0-C94B-A521-A2C15D05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67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84E0A7-FF83-8B4C-926E-E1F7038B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215D6B-1E76-E24E-B8D5-75C22464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3FAAC0E-5D47-1243-B1E1-3FF393682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53AB822-F6CD-0348-BBAF-0A2F19BA8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B15CEC3-6C46-9F4A-893B-E425AFE96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6AADB18-3572-724F-8E3B-C1CD7ECD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A74-D1AB-7546-96B1-F2A9747DB114}" type="datetime1">
              <a:rPr lang="tr-TR" smtClean="0"/>
              <a:t>26.02.2018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0AC45F5-C2B9-2441-B86C-FC58430E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1C9B982-3743-314B-B8F4-00F5DDD3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6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2663BD-F2F5-0A43-AB36-F46B7B9D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024C370-7011-E446-9928-7CEA5221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0FAE-DDFC-1845-B538-D283BC3D3461}" type="datetime1">
              <a:rPr lang="tr-TR" smtClean="0"/>
              <a:t>26.02.2018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6A4875D-8AC7-8044-A987-E78C8ADA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5961276-DB24-7143-AA4B-B4F7245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6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8047A6A-CB52-1940-AF26-366F1698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EFE4-81C0-A04E-B671-5DF931C3BEB0}" type="datetime1">
              <a:rPr lang="tr-TR" smtClean="0"/>
              <a:t>26.02.2018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73FF88C-8FCD-1D48-854E-0051FB45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86971F-CFEF-8F42-B292-F4E67EE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1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47E941-DBED-2B4B-BD51-D083810F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9E57B1-B8BF-B24D-B182-95B1ABA3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D36BB61-6BBD-6D43-8014-2597BAF8D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EDAF91-56D7-104F-A074-047C2E98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106B-2372-2148-AFF2-B8E645FA881F}" type="datetime1">
              <a:rPr lang="tr-TR" smtClean="0"/>
              <a:t>26.02.2018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25700CC-273A-4A48-8349-623D2F28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FECB28-E101-6042-BA36-A3372B2B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78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CA33F8B-406A-DC44-A66E-50FA786A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913341E-2612-EA41-B1C9-6E87C92D5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EBD5050-72A0-F243-8D43-0358728B5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72FCE64-5810-1442-A83A-E64E501D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584F-4D3D-5A44-80FF-E5EB32A6FCD0}" type="datetime1">
              <a:rPr lang="tr-TR" smtClean="0"/>
              <a:t>26.02.2018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956437-C3B1-784A-B43F-3A70BADF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9D746CF-724A-A64C-B2DE-C500833D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6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FB77C42-33A4-A745-AF9C-B94C9A84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3078303-B3D8-6042-9EE2-0DA99321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CF15B3-A5A2-C142-BB15-B0CBCC558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9764-4EA1-C440-AAE0-755DBA98B79D}" type="datetime1">
              <a:rPr lang="tr-TR" smtClean="0"/>
              <a:t>26.02.2018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C67DEA-41EA-4442-831E-6C1CF9BD6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E56C79-568D-C346-84A6-EF8FE2C3B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8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020904-E468-364D-9FF8-2FEEA95FC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 Programlama Dili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960DF8-03B0-0149-8B69-A4930228C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Gömülü Fonksiyonlar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7E07BD-7D10-A94A-89E8-ACE52992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21346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16A192-24A5-AB4A-A325-CB25127D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Rekürsif</a:t>
            </a:r>
            <a:r>
              <a:rPr lang="tr-TR" b="1" dirty="0"/>
              <a:t>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8982DB-4591-F549-A913-8ED381A6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Rekursiflik</a:t>
            </a:r>
            <a:r>
              <a:rPr lang="tr-TR" dirty="0"/>
              <a:t> (Kendi kendini çağıran fonksiyonlar)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faktoriyel</a:t>
            </a:r>
            <a:r>
              <a:rPr lang="tr-TR" dirty="0"/>
              <a:t>(n): 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n==1: 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return</a:t>
            </a:r>
            <a:r>
              <a:rPr lang="tr-TR" dirty="0"/>
              <a:t> 1     </a:t>
            </a:r>
          </a:p>
          <a:p>
            <a:pPr marL="0" indent="0">
              <a:buNone/>
            </a:pPr>
            <a:r>
              <a:rPr lang="tr-TR" dirty="0"/>
              <a:t>	else: 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return</a:t>
            </a:r>
            <a:r>
              <a:rPr lang="tr-TR" dirty="0"/>
              <a:t> n*</a:t>
            </a:r>
            <a:r>
              <a:rPr lang="tr-TR" dirty="0" err="1"/>
              <a:t>faktoriyel</a:t>
            </a:r>
            <a:r>
              <a:rPr lang="tr-TR" dirty="0"/>
              <a:t>(n-1)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faktoriyel</a:t>
            </a:r>
            <a:r>
              <a:rPr lang="tr-TR" dirty="0"/>
              <a:t>(5)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34F307B-F40B-984E-8F76-C90AF6D9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83996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D43D49-FA1B-D249-8207-5B7B7777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Rekürsif</a:t>
            </a:r>
            <a:r>
              <a:rPr lang="tr-TR" b="1" dirty="0"/>
              <a:t>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0152CD-61EB-5741-B96A-E7DFE3B3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Faktoriyel</a:t>
            </a:r>
            <a:r>
              <a:rPr lang="tr-TR" dirty="0"/>
              <a:t> örneğinin daha kısa bir hali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faktoriyel</a:t>
            </a:r>
            <a:r>
              <a:rPr lang="tr-TR" dirty="0"/>
              <a:t>(n): 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1 </a:t>
            </a:r>
            <a:r>
              <a:rPr lang="tr-TR" dirty="0" err="1"/>
              <a:t>if</a:t>
            </a:r>
            <a:r>
              <a:rPr lang="tr-TR" dirty="0"/>
              <a:t> n==1 else  n*</a:t>
            </a:r>
            <a:r>
              <a:rPr lang="tr-TR" dirty="0" err="1"/>
              <a:t>faktoriyel</a:t>
            </a:r>
            <a:r>
              <a:rPr lang="tr-TR" dirty="0"/>
              <a:t>(n-1)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faktoriyel</a:t>
            </a:r>
            <a:r>
              <a:rPr lang="tr-TR" dirty="0"/>
              <a:t>(5)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13CC545-3227-F042-BE17-19E14C85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95186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4D2703-DD40-514A-AA35-4092368F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Kısa </a:t>
            </a:r>
            <a:r>
              <a:rPr lang="tr-TR" b="1" dirty="0" err="1"/>
              <a:t>if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A26A96-5506-B042-961C-79ABBE48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şart: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doğru_ise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else: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yanlış_ise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Tek satırda yazma</a:t>
            </a:r>
          </a:p>
          <a:p>
            <a:pPr marL="0" indent="0">
              <a:buNone/>
            </a:pPr>
            <a:r>
              <a:rPr lang="tr-TR" dirty="0" err="1"/>
              <a:t>doğru_ise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şart else </a:t>
            </a:r>
            <a:r>
              <a:rPr lang="tr-TR" dirty="0" err="1"/>
              <a:t>yanlış_ise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8F74E29-28FE-4943-8DBE-321C4D9C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58764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3A71E6-9670-264B-82AF-17169032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Uygulamalar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7FAF5E-15D6-9946-86D0-2E663CB4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a=[1,2,3,4,5,6,7,8,9,10]</a:t>
            </a:r>
          </a:p>
          <a:p>
            <a:pPr marL="0" indent="0">
              <a:buNone/>
            </a:pPr>
            <a:endParaRPr lang="tr-TR" dirty="0"/>
          </a:p>
          <a:p>
            <a:pPr marL="514350" indent="-514350">
              <a:buAutoNum type="arabicParenR"/>
            </a:pPr>
            <a:r>
              <a:rPr lang="tr-TR" dirty="0"/>
              <a:t>a listesinde ki tek sayıları süzen bir </a:t>
            </a:r>
            <a:r>
              <a:rPr lang="tr-TR" dirty="0" err="1"/>
              <a:t>filter</a:t>
            </a:r>
            <a:r>
              <a:rPr lang="tr-TR" dirty="0"/>
              <a:t>() yazın ?</a:t>
            </a:r>
          </a:p>
          <a:p>
            <a:pPr marL="514350" indent="-514350">
              <a:buAutoNum type="arabicParenR"/>
            </a:pPr>
            <a:r>
              <a:rPr lang="tr-TR" dirty="0"/>
              <a:t>a listesindeki sayıların küpünü alan bir </a:t>
            </a:r>
            <a:r>
              <a:rPr lang="tr-TR" dirty="0" err="1"/>
              <a:t>map</a:t>
            </a:r>
            <a:r>
              <a:rPr lang="tr-TR" dirty="0"/>
              <a:t>() yazın ?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x=("</a:t>
            </a:r>
            <a:r>
              <a:rPr lang="tr-TR" dirty="0" err="1"/>
              <a:t>ali","veli</a:t>
            </a:r>
            <a:r>
              <a:rPr lang="tr-TR" dirty="0"/>
              <a:t>")</a:t>
            </a:r>
          </a:p>
          <a:p>
            <a:pPr marL="0" indent="0">
              <a:buNone/>
            </a:pPr>
            <a:r>
              <a:rPr lang="tr-TR" dirty="0"/>
              <a:t>y=(70,80)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3) Yukarıdakini </a:t>
            </a:r>
            <a:r>
              <a:rPr lang="tr-TR" dirty="0" err="1"/>
              <a:t>zip</a:t>
            </a:r>
            <a:r>
              <a:rPr lang="tr-TR" dirty="0"/>
              <a:t>() ile kullanarak {'ali': 1, 'veli': 2} sözlük verisi elde </a:t>
            </a:r>
            <a:r>
              <a:rPr lang="tr-TR" dirty="0" err="1"/>
              <a:t>edebilirmisiniz</a:t>
            </a:r>
            <a:r>
              <a:rPr lang="tr-TR" dirty="0"/>
              <a:t> ?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6CB4B4-5E1D-484C-B2B8-1B02AB22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2159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DDE3589-7D91-7F4F-AFC6-736613E0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489E7C-E7A3-A445-9833-C0094EF3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Bölme İşlemi kullanmadan iki sayıyı bölen bir programı </a:t>
            </a:r>
            <a:r>
              <a:rPr lang="tr-TR" dirty="0" err="1"/>
              <a:t>rekürsif</a:t>
            </a:r>
            <a:r>
              <a:rPr lang="tr-TR" dirty="0"/>
              <a:t> metot ile yazınız.</a:t>
            </a:r>
          </a:p>
          <a:p>
            <a:pPr lvl="1"/>
            <a:r>
              <a:rPr lang="tr-TR" dirty="0"/>
              <a:t>Program </a:t>
            </a:r>
            <a:r>
              <a:rPr lang="tr-TR" dirty="0" err="1"/>
              <a:t>rekürsif</a:t>
            </a:r>
            <a:r>
              <a:rPr lang="tr-TR" dirty="0"/>
              <a:t> çalışmalı sonuç olarak bölüm ve kalanı ayrı vermelidir</a:t>
            </a:r>
          </a:p>
          <a:p>
            <a:pPr lvl="1"/>
            <a:r>
              <a:rPr lang="tr-TR" dirty="0"/>
              <a:t>Tam bölme olmayan işlemler için virgülden sonraki bir haneyi vermelidir</a:t>
            </a:r>
          </a:p>
          <a:p>
            <a:pPr lvl="1"/>
            <a:r>
              <a:rPr lang="tr-TR" dirty="0"/>
              <a:t>Programda + - * işlemleri kullanılabilir</a:t>
            </a:r>
          </a:p>
          <a:p>
            <a:pPr lvl="1"/>
            <a:r>
              <a:rPr lang="tr-TR" dirty="0"/>
              <a:t>Örnek:	</a:t>
            </a:r>
          </a:p>
          <a:p>
            <a:pPr marL="914400" lvl="2" indent="0">
              <a:buNone/>
            </a:pPr>
            <a:r>
              <a:rPr lang="tr-TR" dirty="0"/>
              <a:t>  bol(4,2) =&gt; 2.0</a:t>
            </a:r>
          </a:p>
          <a:p>
            <a:pPr marL="914400" lvl="2" indent="0">
              <a:buNone/>
            </a:pPr>
            <a:r>
              <a:rPr lang="tr-TR" dirty="0"/>
              <a:t>bol(13,4) =&gt; 3.2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9D8C526-37BF-8843-8C83-4D3FA1EF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55352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87B5F6-A64E-0E48-A430-57FB48DC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6E234D-044C-1545-9E79-A2DD7758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Fonksiyon</a:t>
            </a:r>
          </a:p>
          <a:p>
            <a:pPr lvl="1"/>
            <a:r>
              <a:rPr lang="tr-TR" dirty="0"/>
              <a:t>Kullanıcı tarafından geliştirilir</a:t>
            </a:r>
          </a:p>
          <a:p>
            <a:r>
              <a:rPr lang="tr-TR" dirty="0" err="1"/>
              <a:t>Builtin</a:t>
            </a:r>
            <a:r>
              <a:rPr lang="tr-TR" dirty="0"/>
              <a:t> fonksiyon</a:t>
            </a:r>
          </a:p>
          <a:p>
            <a:pPr lvl="1"/>
            <a:r>
              <a:rPr lang="tr-TR" dirty="0"/>
              <a:t>Geliştirici tarafından geliştirilip dile entegre edilmiştir</a:t>
            </a:r>
          </a:p>
          <a:p>
            <a:pPr marL="457200" lvl="1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Gömülü fonksiyonlar genel olarak, problemin türünden bağımsız sık gereksinim duyulan fonksiyonlardır.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, </a:t>
            </a:r>
            <a:r>
              <a:rPr lang="tr-TR" dirty="0" err="1"/>
              <a:t>len</a:t>
            </a:r>
            <a:r>
              <a:rPr lang="tr-TR" dirty="0"/>
              <a:t> gibi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6782EFC-8797-C14C-969D-D817EFBF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9872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6CF1E7-D0DE-3640-BD18-6D4139D2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B19049-2876-E14B-804D-C6DB5B49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Matematiksel Fonksiyonlar</a:t>
            </a:r>
          </a:p>
          <a:p>
            <a:pPr lvl="1"/>
            <a:r>
              <a:rPr lang="tr-TR" dirty="0" err="1"/>
              <a:t>abs</a:t>
            </a:r>
            <a:r>
              <a:rPr lang="tr-TR" dirty="0"/>
              <a:t>()        =&gt; Mutlak değerini al</a:t>
            </a:r>
          </a:p>
          <a:p>
            <a:pPr lvl="1"/>
            <a:r>
              <a:rPr lang="tr-TR" dirty="0" err="1"/>
              <a:t>round</a:t>
            </a:r>
            <a:r>
              <a:rPr lang="tr-TR" dirty="0"/>
              <a:t>()   =&gt; Yuvarla</a:t>
            </a:r>
          </a:p>
          <a:p>
            <a:pPr lvl="1"/>
            <a:r>
              <a:rPr lang="tr-TR" dirty="0"/>
              <a:t>bin()        =&gt; İkili sayıya dönüştür</a:t>
            </a:r>
          </a:p>
          <a:p>
            <a:pPr lvl="1"/>
            <a:r>
              <a:rPr lang="tr-TR" dirty="0" err="1"/>
              <a:t>pow</a:t>
            </a:r>
            <a:r>
              <a:rPr lang="tr-TR" dirty="0"/>
              <a:t>()     =&gt; Kuvvetini al</a:t>
            </a:r>
          </a:p>
          <a:p>
            <a:endParaRPr lang="tr-TR" dirty="0"/>
          </a:p>
          <a:p>
            <a:r>
              <a:rPr lang="tr-TR" dirty="0" err="1"/>
              <a:t>all</a:t>
            </a:r>
            <a:r>
              <a:rPr lang="tr-TR" dirty="0"/>
              <a:t>()   =&gt; Hepsi True mı?</a:t>
            </a:r>
          </a:p>
          <a:p>
            <a:r>
              <a:rPr lang="tr-TR" dirty="0" err="1"/>
              <a:t>any</a:t>
            </a:r>
            <a:r>
              <a:rPr lang="tr-TR" dirty="0"/>
              <a:t>()   =&gt; En az biri True mı ?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2A8B845-AF63-654C-B047-520F82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931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0502885-CBA1-FD4D-B791-D05751A7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355312-971B-0C4A-94F0-84D8987F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Tür dönüşümleri</a:t>
            </a:r>
          </a:p>
          <a:p>
            <a:pPr lvl="1"/>
            <a:r>
              <a:rPr lang="tr-TR" dirty="0" err="1"/>
              <a:t>chr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str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int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float</a:t>
            </a:r>
            <a:r>
              <a:rPr lang="tr-TR" dirty="0"/>
              <a:t>()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95E7732-4E8A-4947-9544-6D53F574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25679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867E28B-BB01-2346-B2DE-602E71CF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F48569-766A-2747-B600-7D381395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Liste, Demet, Küme, Sözlük Oluşturanlar</a:t>
            </a:r>
          </a:p>
          <a:p>
            <a:pPr lvl="1"/>
            <a:r>
              <a:rPr lang="tr-TR" dirty="0" err="1"/>
              <a:t>list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tuple</a:t>
            </a:r>
            <a:r>
              <a:rPr lang="tr-TR" dirty="0"/>
              <a:t>()</a:t>
            </a:r>
          </a:p>
          <a:p>
            <a:pPr lvl="1"/>
            <a:r>
              <a:rPr lang="tr-TR" dirty="0"/>
              <a:t>set()</a:t>
            </a:r>
          </a:p>
          <a:p>
            <a:pPr lvl="1"/>
            <a:r>
              <a:rPr lang="tr-TR" dirty="0" err="1"/>
              <a:t>dict</a:t>
            </a:r>
            <a:r>
              <a:rPr lang="tr-TR" dirty="0"/>
              <a:t>()</a:t>
            </a:r>
          </a:p>
          <a:p>
            <a:pPr lvl="1"/>
            <a:endParaRPr lang="tr-TR" dirty="0"/>
          </a:p>
          <a:p>
            <a:pPr lvl="1"/>
            <a:r>
              <a:rPr lang="tr-TR" dirty="0" err="1"/>
              <a:t>enumerate</a:t>
            </a:r>
            <a:r>
              <a:rPr lang="tr-TR" dirty="0"/>
              <a:t>()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EBBBC3-3DC4-9340-A104-8A4A088F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19364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1C639C2-1587-EA47-9C25-B89EF7E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622986-8C4D-7945-891F-22EBB281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Yardım Alma</a:t>
            </a:r>
          </a:p>
          <a:p>
            <a:pPr lvl="1"/>
            <a:r>
              <a:rPr lang="tr-TR" dirty="0" err="1"/>
              <a:t>dir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help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type</a:t>
            </a:r>
            <a:r>
              <a:rPr lang="tr-TR" dirty="0"/>
              <a:t>()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73C5395-1AAA-7847-A91A-B908C3A3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80464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4B0863-611E-0A4C-9BEA-DFC781FF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BD77AB-4C67-1748-AC16-A847718A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Kullanıcıdan Giriş Alma</a:t>
            </a:r>
          </a:p>
          <a:p>
            <a:pPr lvl="1"/>
            <a:r>
              <a:rPr lang="tr-TR" dirty="0" err="1"/>
              <a:t>input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raw_input</a:t>
            </a:r>
            <a:r>
              <a:rPr lang="tr-TR" dirty="0"/>
              <a:t>()</a:t>
            </a:r>
          </a:p>
          <a:p>
            <a:pPr lvl="1"/>
            <a:endParaRPr lang="tr-TR" dirty="0"/>
          </a:p>
          <a:p>
            <a:r>
              <a:rPr lang="tr-TR" dirty="0"/>
              <a:t>Liste fonksiyonları</a:t>
            </a:r>
          </a:p>
          <a:p>
            <a:pPr lvl="1"/>
            <a:r>
              <a:rPr lang="tr-TR" dirty="0" err="1"/>
              <a:t>len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range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sum</a:t>
            </a:r>
            <a:r>
              <a:rPr lang="tr-TR" dirty="0"/>
              <a:t>(liste)</a:t>
            </a:r>
          </a:p>
          <a:p>
            <a:pPr lvl="1"/>
            <a:r>
              <a:rPr lang="tr-TR" dirty="0" err="1"/>
              <a:t>min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max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sort</a:t>
            </a:r>
            <a:r>
              <a:rPr lang="tr-TR" dirty="0"/>
              <a:t>()</a:t>
            </a:r>
          </a:p>
          <a:p>
            <a:pPr lvl="1"/>
            <a:r>
              <a:rPr lang="tr-TR" dirty="0" err="1"/>
              <a:t>reverse</a:t>
            </a:r>
            <a:r>
              <a:rPr lang="tr-TR" dirty="0"/>
              <a:t>()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2C7861C-C5AD-6443-A73A-FEEEB5DD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04603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69EF82D-5187-FA41-A77C-FD3D149E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1E3696-8272-014C-9154-067250C6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İki veriyi karşılıklı birleştirme</a:t>
            </a:r>
          </a:p>
          <a:p>
            <a:pPr marL="0" indent="0">
              <a:buNone/>
            </a:pPr>
            <a:r>
              <a:rPr lang="tr-TR" dirty="0" err="1"/>
              <a:t>zip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a=("</a:t>
            </a:r>
            <a:r>
              <a:rPr lang="tr-TR" dirty="0" err="1"/>
              <a:t>ali","veli</a:t>
            </a:r>
            <a:r>
              <a:rPr lang="tr-TR" dirty="0"/>
              <a:t>")</a:t>
            </a:r>
          </a:p>
          <a:p>
            <a:pPr marL="0" indent="0">
              <a:buNone/>
            </a:pPr>
            <a:r>
              <a:rPr lang="tr-TR" dirty="0"/>
              <a:t>b=(1,2)</a:t>
            </a:r>
          </a:p>
          <a:p>
            <a:pPr marL="0" indent="0">
              <a:buNone/>
            </a:pPr>
            <a:r>
              <a:rPr lang="tr-TR" dirty="0"/>
              <a:t>z=</a:t>
            </a:r>
            <a:r>
              <a:rPr lang="tr-TR" dirty="0" err="1"/>
              <a:t>zip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z=[('ali', 1), ('veli', 2)]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2F0C350-1046-6D44-98C5-8B082D3A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81842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0A29110-5F40-DC43-A1EB-D81728B1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Gömülü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F3E15-4CBC-7740-86CB-3B68AA1F1A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filter</a:t>
            </a:r>
            <a:r>
              <a:rPr lang="tr-TR" b="1" dirty="0"/>
              <a:t>()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suz</a:t>
            </a:r>
            <a:r>
              <a:rPr lang="tr-TR" dirty="0"/>
              <a:t>(x):   </a:t>
            </a:r>
          </a:p>
          <a:p>
            <a:pPr marL="0" indent="0">
              <a:buNone/>
            </a:pPr>
            <a:r>
              <a:rPr lang="tr-TR" dirty="0"/>
              <a:t>	 </a:t>
            </a:r>
            <a:r>
              <a:rPr lang="tr-TR" dirty="0" err="1"/>
              <a:t>return</a:t>
            </a:r>
            <a:r>
              <a:rPr lang="tr-TR" dirty="0"/>
              <a:t> x&gt;=70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(</a:t>
            </a:r>
            <a:r>
              <a:rPr lang="tr-TR" dirty="0" err="1"/>
              <a:t>suz</a:t>
            </a:r>
            <a:r>
              <a:rPr lang="tr-TR" dirty="0"/>
              <a:t>, [78,45,67,97])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63620C6-FC23-7F43-9FAE-DFC81E17DC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map</a:t>
            </a:r>
            <a:r>
              <a:rPr lang="tr-TR" b="1" dirty="0"/>
              <a:t>()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karesinial</a:t>
            </a:r>
            <a:r>
              <a:rPr lang="tr-TR" dirty="0"/>
              <a:t>(x):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x**2 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(</a:t>
            </a:r>
            <a:r>
              <a:rPr lang="tr-TR" dirty="0" err="1"/>
              <a:t>karesinial</a:t>
            </a:r>
            <a:r>
              <a:rPr lang="tr-TR" dirty="0"/>
              <a:t>,[2,3,5])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367872-D2BC-0D40-BD31-2301309A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28296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360</Words>
  <Application>Microsoft Macintosh PowerPoint</Application>
  <PresentationFormat>Geniş ekran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Python Programlama Dili</vt:lpstr>
      <vt:lpstr>Gömülü Fonksiyonlar</vt:lpstr>
      <vt:lpstr>Gömülü Fonksiyonlar</vt:lpstr>
      <vt:lpstr>Gömülü Fonksiyonlar</vt:lpstr>
      <vt:lpstr>Gömülü Fonksiyonlar</vt:lpstr>
      <vt:lpstr>Gömülü Fonksiyonlar</vt:lpstr>
      <vt:lpstr>Gömülü Fonksiyonlar</vt:lpstr>
      <vt:lpstr>Gömülü Fonksiyonlar</vt:lpstr>
      <vt:lpstr>Gömülü Fonksiyonlar</vt:lpstr>
      <vt:lpstr>Rekürsif Fonksiyonlar</vt:lpstr>
      <vt:lpstr>Rekürsif Fonksiyonlar</vt:lpstr>
      <vt:lpstr>Kısa if</vt:lpstr>
      <vt:lpstr>Uygulamalar</vt:lpstr>
      <vt:lpstr>Ödev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Microsoft Office Kullanıcısı</cp:lastModifiedBy>
  <cp:revision>28</cp:revision>
  <dcterms:created xsi:type="dcterms:W3CDTF">2018-02-26T11:13:50Z</dcterms:created>
  <dcterms:modified xsi:type="dcterms:W3CDTF">2018-02-26T20:06:20Z</dcterms:modified>
</cp:coreProperties>
</file>