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15F38-5C0C-CC4B-97E0-1ED3329916FF}" type="datetimeFigureOut">
              <a:rPr lang="tr-TR" smtClean="0"/>
              <a:t>6.10.2018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24B8-E32C-A847-B7EB-5BC7221D40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395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8E8B5F9-4CA7-8149-8310-6B91FEE94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7EC2408-742B-D14A-B4D7-5D824237E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668471-6B71-DB41-80CE-924647AA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A6DE-DFE0-DA4E-A929-3F75A81B879F}" type="datetime1">
              <a:rPr lang="tr-TR" smtClean="0"/>
              <a:t>6.10.2018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4DD87C-4B4A-6741-84A3-57929268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E56DE7B-08DB-C84A-BD4A-AD562567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0A08-0EE4-DC45-A876-19083C31F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112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2D84F08-2C34-704A-88A3-1E0F0144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C0995C3-C78A-D14E-9D53-DFBC2466C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9D63753-9CA7-6340-A00A-A8978583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134B-24F8-2A4D-93BC-1ED02AC7F623}" type="datetime1">
              <a:rPr lang="tr-TR" smtClean="0"/>
              <a:t>6.10.2018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900F10-D66D-FA42-9737-B9EFFD65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8A5348-536A-6247-B9D8-D7462E01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0A08-0EE4-DC45-A876-19083C31F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96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29D1B5D-AE20-6549-9968-B4CF2BAB1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1969C05-90D0-7244-8EE0-8D89390EC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38D744-0505-4E45-B759-525D542A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B187-C4C9-FC47-9429-A01393B1BCB3}" type="datetime1">
              <a:rPr lang="tr-TR" smtClean="0"/>
              <a:t>6.10.2018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22C85EC-91F7-7F4C-B688-0581DE47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B82F26-F11E-C842-92D6-A75B4ED7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0A08-0EE4-DC45-A876-19083C31F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630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99A6E9C-780C-634E-9AFF-3DDD1E04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8E46C8-A541-554A-83AD-6406F9D14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F5C361-1F90-C34C-8C94-84C8ED8C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C867-2190-7E42-BD77-9ADC629C3322}" type="datetime1">
              <a:rPr lang="tr-TR" smtClean="0"/>
              <a:t>6.10.2018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356ADC-5F0D-3047-920E-3E9EFE86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8756FF-7C50-D544-A5A0-390F6140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0A08-0EE4-DC45-A876-19083C31F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40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793F2B1-71C0-0646-9E53-1C069E4D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AF221B3-BFA2-1E41-845A-07179A754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7CF914-A7A7-B64E-9EF1-228DA494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7851-1EFF-2345-8069-9CABE1CF551E}" type="datetime1">
              <a:rPr lang="tr-TR" smtClean="0"/>
              <a:t>6.10.2018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8550BFA-DFF2-1544-A9B5-7E50AD2F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FA9F2E-6DF2-1C4B-B291-B232B7CF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0A08-0EE4-DC45-A876-19083C31F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731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A2AA153-FFBA-8E48-B513-31467EA0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6ABB44-C3D6-2742-84E0-9BBE11A9E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96C9605-CE31-1244-90F6-9075E573D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A144780-32A8-A04A-A047-23B49FF7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BD69-13DE-A543-9FF3-333BF29989A0}" type="datetime1">
              <a:rPr lang="tr-TR" smtClean="0"/>
              <a:t>6.10.2018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F6465AE-FD30-FB4D-8ACB-B0B6763D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0678F8B-76D8-EF42-8F5D-63CFC6CA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0A08-0EE4-DC45-A876-19083C31F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40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0C71C2B-D6CD-D642-8BDE-A690F4FA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DD04DD7-13F9-5C48-9E14-C9A465C41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15297AE-3FA9-1246-AF7E-4A286CDA3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237CC5-4306-D743-9CE9-8F5523ADD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6759084-3876-F14C-8E79-599740F48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E66C83F-05D8-8C46-B05A-7171F6FE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C918-E9E3-F248-8504-7F705E62084B}" type="datetime1">
              <a:rPr lang="tr-TR" smtClean="0"/>
              <a:t>6.10.2018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F89EDAF-69E4-0442-9193-B768BAD2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EF10837-DCEA-BD49-8C66-D56E94D2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0A08-0EE4-DC45-A876-19083C31F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851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54623CD-A83C-7441-96DE-60000998D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E0D1705-A357-1642-A8E2-6C556B92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8F0C-4663-0745-BE38-7F99C68DE6D4}" type="datetime1">
              <a:rPr lang="tr-TR" smtClean="0"/>
              <a:t>6.10.2018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618ABCD-A7C8-3348-B953-1D4A3B87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946B942-ECAF-9246-9898-FA32D936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0A08-0EE4-DC45-A876-19083C31F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120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46A5E8A-3EE3-1C48-849F-AEC6B591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ED70-8114-B446-8DF8-A17F5F60C266}" type="datetime1">
              <a:rPr lang="tr-TR" smtClean="0"/>
              <a:t>6.10.2018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408F1F5-72ED-D142-81D6-AF45A348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2AC8A87-AFEC-C34C-8E8B-90ADEB43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0A08-0EE4-DC45-A876-19083C31F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028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3CD8A37-67CA-4747-B3FA-49E5BC0E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A500C0-8DCB-134F-B219-3780F8E25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A0C2B5E-1396-594B-979A-D5BB7966C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A8781E6-8179-C646-A438-163C32DC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0EE3-63D7-6248-B20D-3BED3A1BC498}" type="datetime1">
              <a:rPr lang="tr-TR" smtClean="0"/>
              <a:t>6.10.2018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E66D7E7-144E-4648-BB87-7EA252A5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DBF0D61-309A-C141-B301-DA55F4BF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0A08-0EE4-DC45-A876-19083C31F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0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1BA8562-B669-9A4D-A0B5-D664BD47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102B61B-36BF-5A43-81BE-4AD44BB22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46A52A1-8104-2043-9998-09F811B08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3117D9-7597-3C44-B02C-24A10772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6FA0-C878-DB41-AC74-E1F1AFFA7458}" type="datetime1">
              <a:rPr lang="tr-TR" smtClean="0"/>
              <a:t>6.10.2018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DA10F07-21A5-5A43-B638-0A979ABF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7720574-BEA6-6547-904F-7718E136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0A08-0EE4-DC45-A876-19083C31F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145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D42F4C5-6F54-334F-AFF9-C97C0870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7E19D28-97E5-B24E-BBCC-49F44C0D0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A41881-2845-704F-96C6-DAD60A6A1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CF84-4AA2-0742-AC82-1A84B058E635}" type="datetime1">
              <a:rPr lang="tr-TR" smtClean="0"/>
              <a:t>6.10.2018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5F3E2B-E6B6-334D-8626-7F3221469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41638F-0B05-944D-A728-D9016C80E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70A08-0EE4-DC45-A876-19083C31FD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26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59EFA3F-7D89-3747-B8C5-3E1157E13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/>
              <a:t>Python</a:t>
            </a:r>
            <a:endParaRPr lang="tr-TR" b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74EED9B-B4E7-A945-AA96-291616345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Fonksiyonel Programlama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9D94F12-27F7-C242-B1C8-01972EE2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91425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A5BC677-C3FA-5F41-9345-1EBC46DE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Aynı örnekleri liste işleçleri ile </a:t>
            </a:r>
            <a:r>
              <a:rPr lang="tr-TR" b="1" dirty="0" err="1"/>
              <a:t>yapmak:Filter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BA7787-230A-2640-9F89-EDE774DDB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err="1"/>
              <a:t>Filter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a=</a:t>
            </a:r>
            <a:r>
              <a:rPr lang="tr-TR" dirty="0" err="1"/>
              <a:t>range</a:t>
            </a:r>
            <a:r>
              <a:rPr lang="tr-TR" dirty="0"/>
              <a:t>(11)</a:t>
            </a:r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suz</a:t>
            </a:r>
            <a:r>
              <a:rPr lang="tr-TR" dirty="0"/>
              <a:t>(x):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x%2==0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(</a:t>
            </a:r>
            <a:r>
              <a:rPr lang="tr-TR" dirty="0" err="1"/>
              <a:t>suz,a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b="1" dirty="0"/>
              <a:t>Liste</a:t>
            </a:r>
          </a:p>
          <a:p>
            <a:pPr marL="457200" lvl="1" indent="0">
              <a:buNone/>
            </a:pPr>
            <a:r>
              <a:rPr lang="tr-TR" dirty="0"/>
              <a:t>[i </a:t>
            </a:r>
            <a:r>
              <a:rPr lang="tr-TR" dirty="0" err="1"/>
              <a:t>for</a:t>
            </a:r>
            <a:r>
              <a:rPr lang="tr-TR" dirty="0"/>
              <a:t> i in a </a:t>
            </a:r>
            <a:r>
              <a:rPr lang="tr-TR" dirty="0" err="1"/>
              <a:t>if</a:t>
            </a:r>
            <a:r>
              <a:rPr lang="tr-TR" dirty="0"/>
              <a:t> i%2==0]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992AD27-F5D3-804B-9570-9724F08B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7784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F0CA4D1-8F7B-7C4A-82A0-4279D68F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Aynı örnekleri liste işleçleri ile </a:t>
            </a:r>
            <a:r>
              <a:rPr lang="tr-TR" b="1" dirty="0" err="1"/>
              <a:t>yapmak:Map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54AD5C-87E8-AD48-B318-62A420414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err="1"/>
              <a:t>Map</a:t>
            </a:r>
            <a:endParaRPr lang="tr-TR" b="1" dirty="0"/>
          </a:p>
          <a:p>
            <a:pPr marL="0" indent="0">
              <a:buNone/>
            </a:pPr>
            <a:r>
              <a:rPr lang="tr-TR" dirty="0"/>
              <a:t>a=</a:t>
            </a:r>
            <a:r>
              <a:rPr lang="tr-TR" dirty="0" err="1"/>
              <a:t>range</a:t>
            </a:r>
            <a:r>
              <a:rPr lang="tr-TR" dirty="0"/>
              <a:t>(11)</a:t>
            </a:r>
          </a:p>
          <a:p>
            <a:pPr marL="0" indent="0">
              <a:buNone/>
            </a:pPr>
            <a:r>
              <a:rPr lang="tr-TR" dirty="0"/>
              <a:t>def ekle(x):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x*x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(</a:t>
            </a:r>
            <a:r>
              <a:rPr lang="tr-TR" dirty="0" err="1"/>
              <a:t>ekle,a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b="1" dirty="0"/>
              <a:t>Liste</a:t>
            </a:r>
          </a:p>
          <a:p>
            <a:pPr marL="457200" lvl="1" indent="0">
              <a:buNone/>
            </a:pPr>
            <a:r>
              <a:rPr lang="tr-TR" dirty="0"/>
              <a:t>[i**2 </a:t>
            </a:r>
            <a:r>
              <a:rPr lang="tr-TR" dirty="0" err="1"/>
              <a:t>for</a:t>
            </a:r>
            <a:r>
              <a:rPr lang="tr-TR" dirty="0"/>
              <a:t> i in a]</a:t>
            </a: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2BD43A1-B874-0A4D-9F41-492F5F3A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62443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0ABFA4D-5CF1-DD48-94BD-ED07CCF1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Aynı örnekleri liste işleçleri ile </a:t>
            </a:r>
            <a:r>
              <a:rPr lang="tr-TR" b="1" dirty="0" err="1"/>
              <a:t>yapmak:Reduce</a:t>
            </a:r>
            <a:r>
              <a:rPr lang="tr-TR" b="1" dirty="0"/>
              <a:t>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639358-6B2F-EE49-911F-E7AE63CF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Reduce</a:t>
            </a:r>
            <a:endParaRPr lang="tr-TR" b="1" dirty="0"/>
          </a:p>
          <a:p>
            <a:pPr marL="0" indent="0">
              <a:buNone/>
            </a:pPr>
            <a:r>
              <a:rPr lang="tr-TR" dirty="0"/>
              <a:t>a=</a:t>
            </a:r>
            <a:r>
              <a:rPr lang="tr-TR" dirty="0" err="1"/>
              <a:t>range</a:t>
            </a:r>
            <a:r>
              <a:rPr lang="tr-TR" dirty="0"/>
              <a:t>(11)</a:t>
            </a:r>
          </a:p>
          <a:p>
            <a:pPr marL="0" indent="0">
              <a:buNone/>
            </a:pPr>
            <a:r>
              <a:rPr lang="tr-TR" dirty="0"/>
              <a:t>def topla(</a:t>
            </a:r>
            <a:r>
              <a:rPr lang="tr-TR" dirty="0" err="1"/>
              <a:t>x,y</a:t>
            </a:r>
            <a:r>
              <a:rPr lang="tr-TR" dirty="0"/>
              <a:t>):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x+y</a:t>
            </a:r>
            <a:r>
              <a:rPr lang="tr-TR" dirty="0"/>
              <a:t>    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(</a:t>
            </a:r>
            <a:r>
              <a:rPr lang="tr-TR" dirty="0" err="1"/>
              <a:t>topla,a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b="1" dirty="0"/>
              <a:t>Liste</a:t>
            </a:r>
          </a:p>
          <a:p>
            <a:pPr marL="457200" lvl="1" indent="0">
              <a:buNone/>
            </a:pPr>
            <a:r>
              <a:rPr lang="tr-TR" dirty="0" err="1"/>
              <a:t>sum</a:t>
            </a:r>
            <a:r>
              <a:rPr lang="tr-TR" dirty="0"/>
              <a:t>([i </a:t>
            </a:r>
            <a:r>
              <a:rPr lang="tr-TR" dirty="0" err="1"/>
              <a:t>for</a:t>
            </a:r>
            <a:r>
              <a:rPr lang="tr-TR" dirty="0"/>
              <a:t> i in a])</a:t>
            </a: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48D108A-C814-3B47-8E40-469A0D6C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86845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DF886E9-77CD-4B40-A62F-8569D6A1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Alıştırmalar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CA08DE-7607-474C-B755-5DC09A25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1) </a:t>
            </a:r>
            <a:r>
              <a:rPr lang="tr-TR" dirty="0" err="1"/>
              <a:t>Reduce</a:t>
            </a:r>
            <a:r>
              <a:rPr lang="tr-TR" dirty="0"/>
              <a:t> kullanarak </a:t>
            </a:r>
            <a:r>
              <a:rPr lang="tr-TR" dirty="0" err="1"/>
              <a:t>döngüsüz</a:t>
            </a:r>
            <a:r>
              <a:rPr lang="tr-TR" dirty="0"/>
              <a:t> faktöriyel hesaplayın ?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liste=["</a:t>
            </a:r>
            <a:r>
              <a:rPr lang="tr-TR" dirty="0" err="1"/>
              <a:t>Python</a:t>
            </a:r>
            <a:r>
              <a:rPr lang="tr-TR" dirty="0"/>
              <a:t>", "</a:t>
            </a:r>
            <a:r>
              <a:rPr lang="tr-TR" dirty="0" err="1"/>
              <a:t>Ruby</a:t>
            </a:r>
            <a:r>
              <a:rPr lang="tr-TR" dirty="0"/>
              <a:t>", "PHP", "</a:t>
            </a:r>
            <a:r>
              <a:rPr lang="tr-TR" dirty="0" err="1"/>
              <a:t>jAVA</a:t>
            </a:r>
            <a:r>
              <a:rPr lang="tr-TR" dirty="0"/>
              <a:t>", "</a:t>
            </a:r>
            <a:r>
              <a:rPr lang="tr-TR" dirty="0" err="1"/>
              <a:t>scala</a:t>
            </a:r>
            <a:r>
              <a:rPr lang="tr-TR" dirty="0"/>
              <a:t>","</a:t>
            </a:r>
            <a:r>
              <a:rPr lang="tr-TR" dirty="0" err="1"/>
              <a:t>go</a:t>
            </a:r>
            <a:r>
              <a:rPr lang="tr-TR" dirty="0"/>
              <a:t>"]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2) Listedeki tüm sözcükler büyük harfle mi </a:t>
            </a:r>
            <a:r>
              <a:rPr lang="tr-TR"/>
              <a:t>başlıyor ?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3) Listede en az bir tane tüm harfleri büyük kelime </a:t>
            </a:r>
            <a:r>
              <a:rPr lang="tr-TR" dirty="0" err="1"/>
              <a:t>varmı</a:t>
            </a:r>
            <a:r>
              <a:rPr lang="tr-TR" dirty="0"/>
              <a:t> ?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6D0A109-657C-9B43-8A8D-0D418E97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23596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0CBF0A0-3361-1E4F-ACEB-17A353CA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Fonksiyonel programlama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941210-B237-CE4A-830C-38C80194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Map</a:t>
            </a:r>
            <a:endParaRPr lang="tr-TR" dirty="0"/>
          </a:p>
          <a:p>
            <a:r>
              <a:rPr lang="tr-TR" dirty="0" err="1"/>
              <a:t>Filter</a:t>
            </a:r>
            <a:endParaRPr lang="tr-TR" dirty="0"/>
          </a:p>
          <a:p>
            <a:r>
              <a:rPr lang="tr-TR" dirty="0" err="1"/>
              <a:t>Reduce</a:t>
            </a:r>
            <a:endParaRPr lang="tr-TR" dirty="0"/>
          </a:p>
          <a:p>
            <a:r>
              <a:rPr lang="tr-TR" dirty="0"/>
              <a:t>Lamda</a:t>
            </a:r>
          </a:p>
          <a:p>
            <a:r>
              <a:rPr lang="tr-TR" dirty="0"/>
              <a:t>Liste işleçleri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Fonksiyonel programlama araçları programcıya esneklik ve zaman kazandıran programlama yaklaşımlarıdır.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9BCFFE3-C714-5345-A50F-394688B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414140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9BE357F-CE5B-5740-919C-23C2BCB4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Fonksiyonel programlama avantaj/dezavantajları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0CAD64-0836-B646-8D68-1394BE75D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Kod yapısını kısaltır, kod geliştirme süresini uzatır.</a:t>
            </a:r>
          </a:p>
          <a:p>
            <a:r>
              <a:rPr lang="tr-TR" dirty="0"/>
              <a:t>Test dostu yazılım geliştirmeyi sağlar. </a:t>
            </a:r>
          </a:p>
          <a:p>
            <a:r>
              <a:rPr lang="tr-TR" dirty="0"/>
              <a:t>Performans: Bu tür fonksiyonlar kullanıldıktan sonra </a:t>
            </a:r>
            <a:r>
              <a:rPr lang="tr-TR" dirty="0" err="1"/>
              <a:t>Garbage</a:t>
            </a:r>
            <a:r>
              <a:rPr lang="tr-TR" dirty="0"/>
              <a:t> </a:t>
            </a:r>
            <a:r>
              <a:rPr lang="tr-TR" dirty="0" err="1"/>
              <a:t>Collector</a:t>
            </a:r>
            <a:r>
              <a:rPr lang="tr-TR" dirty="0"/>
              <a:t> tarafından silinirler.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FF20B3A-0180-9F4F-8D36-465F0869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2931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2559DF1-D74F-5147-AE07-283D127E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8A6222-F6E1-ED4D-838B-28B912DF7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Problem: Bir </a:t>
            </a:r>
            <a:r>
              <a:rPr lang="tr-TR" dirty="0" err="1"/>
              <a:t>liste’de</a:t>
            </a:r>
            <a:r>
              <a:rPr lang="tr-TR" dirty="0"/>
              <a:t> ki küçük </a:t>
            </a:r>
            <a:r>
              <a:rPr lang="tr-TR"/>
              <a:t>harfle başlayan </a:t>
            </a:r>
            <a:r>
              <a:rPr lang="tr-TR" dirty="0"/>
              <a:t>kelimeleri bulmak istiyoruz (</a:t>
            </a:r>
            <a:r>
              <a:rPr lang="tr-TR" dirty="0" err="1"/>
              <a:t>Filter</a:t>
            </a:r>
            <a:r>
              <a:rPr lang="tr-TR" dirty="0"/>
              <a:t> problemi)</a:t>
            </a:r>
          </a:p>
          <a:p>
            <a:endParaRPr lang="tr-TR" dirty="0"/>
          </a:p>
          <a:p>
            <a:r>
              <a:rPr lang="tr-TR" dirty="0"/>
              <a:t>Yaklaşım: liste üzerinde bir döngü kurmak.</a:t>
            </a:r>
          </a:p>
          <a:p>
            <a:endParaRPr lang="tr-TR" dirty="0"/>
          </a:p>
          <a:p>
            <a:r>
              <a:rPr lang="tr-TR" dirty="0"/>
              <a:t>Fonksiyonel programlama yaklaşımı: Tek parametre alan bir metot tanımlayıp, tüm listeyi </a:t>
            </a:r>
            <a:r>
              <a:rPr lang="tr-TR" dirty="0" err="1"/>
              <a:t>filter</a:t>
            </a:r>
            <a:r>
              <a:rPr lang="tr-TR" dirty="0"/>
              <a:t> aracılığı ile </a:t>
            </a:r>
            <a:r>
              <a:rPr lang="tr-TR" dirty="0" err="1"/>
              <a:t>metota</a:t>
            </a:r>
            <a:r>
              <a:rPr lang="tr-TR" dirty="0"/>
              <a:t> göndermek.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1A20D9D-182B-3549-9DBC-5085BA3F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41649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EB2E1A-D960-834D-962E-F202F01C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Filter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396A2D-2BEB-DE4D-B2EE-850AEF5F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dirty="0" err="1"/>
              <a:t>Filter</a:t>
            </a:r>
            <a:r>
              <a:rPr lang="tr-TR" dirty="0"/>
              <a:t> ile tanımlanacak metot bir </a:t>
            </a:r>
            <a:r>
              <a:rPr lang="tr-TR" dirty="0" err="1"/>
              <a:t>bool</a:t>
            </a:r>
            <a:r>
              <a:rPr lang="tr-TR" dirty="0"/>
              <a:t> ifade ile gelen parametreyi seçmelidir.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a=</a:t>
            </a:r>
            <a:r>
              <a:rPr lang="tr-TR" dirty="0" err="1"/>
              <a:t>range</a:t>
            </a:r>
            <a:r>
              <a:rPr lang="tr-TR" dirty="0"/>
              <a:t>(11)</a:t>
            </a:r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suz</a:t>
            </a:r>
            <a:r>
              <a:rPr lang="tr-TR" dirty="0"/>
              <a:t>(x):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x%2==0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(</a:t>
            </a:r>
            <a:r>
              <a:rPr lang="tr-TR" dirty="0" err="1"/>
              <a:t>suz,a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Örnekte </a:t>
            </a:r>
            <a:r>
              <a:rPr lang="tr-TR" b="1" dirty="0" err="1"/>
              <a:t>filter</a:t>
            </a:r>
            <a:r>
              <a:rPr lang="tr-TR" dirty="0"/>
              <a:t> </a:t>
            </a:r>
            <a:r>
              <a:rPr lang="tr-TR" dirty="0" err="1"/>
              <a:t>suz</a:t>
            </a:r>
            <a:r>
              <a:rPr lang="tr-TR" dirty="0"/>
              <a:t> metoduna parametreleri tek tek göndermekte, metot ise </a:t>
            </a:r>
            <a:r>
              <a:rPr lang="tr-TR" dirty="0" err="1"/>
              <a:t>bool</a:t>
            </a:r>
            <a:r>
              <a:rPr lang="tr-TR" dirty="0"/>
              <a:t> sonucuna göre parametreyi geri döndürmekte yada döndürmemektedir.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F90067A-26CA-6048-88CD-947CCDDA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86669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E2516D-C71D-6A40-9FBA-91AB55E3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Map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441C6E-C9A1-264F-A8E1-682F58360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b="1" dirty="0" err="1"/>
              <a:t>Map</a:t>
            </a:r>
            <a:r>
              <a:rPr lang="tr-TR" dirty="0"/>
              <a:t> ile tanımlanacak metot parametreyi güncelleyerek </a:t>
            </a:r>
            <a:r>
              <a:rPr lang="tr-TR" dirty="0" err="1"/>
              <a:t>dönderir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a=</a:t>
            </a:r>
            <a:r>
              <a:rPr lang="tr-TR" dirty="0" err="1"/>
              <a:t>range</a:t>
            </a:r>
            <a:r>
              <a:rPr lang="tr-TR" dirty="0"/>
              <a:t>(11)</a:t>
            </a:r>
          </a:p>
          <a:p>
            <a:pPr marL="0" indent="0">
              <a:buNone/>
            </a:pPr>
            <a:r>
              <a:rPr lang="tr-TR" dirty="0"/>
              <a:t>def ekle(x):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x*x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(</a:t>
            </a:r>
            <a:r>
              <a:rPr lang="tr-TR" dirty="0" err="1"/>
              <a:t>ekle,a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Örnekte </a:t>
            </a:r>
            <a:r>
              <a:rPr lang="tr-TR" b="1" dirty="0" err="1"/>
              <a:t>map</a:t>
            </a:r>
            <a:r>
              <a:rPr lang="tr-TR" dirty="0"/>
              <a:t> ekle metoduna parametreleri tek tek göndermekte, metot ise geriye yine bir parametre göndermektedir. (Gelen giden parametre sayısı eşit)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280B911-5D5D-AE40-9008-5B38891B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77231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5266A2F-B9C5-E546-B069-FFDF9E8C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Reduce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BF3CDB-495F-7445-8732-3BE7448E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/>
              <a:t>Map</a:t>
            </a:r>
            <a:r>
              <a:rPr lang="tr-TR" dirty="0"/>
              <a:t> ve </a:t>
            </a:r>
            <a:r>
              <a:rPr lang="tr-TR" dirty="0" err="1"/>
              <a:t>Filter</a:t>
            </a:r>
            <a:r>
              <a:rPr lang="tr-TR" dirty="0"/>
              <a:t> amaçları farklı olsa da şekil olarak birbirlerine çok benzerler. </a:t>
            </a:r>
            <a:r>
              <a:rPr lang="tr-TR" dirty="0" err="1"/>
              <a:t>Reduce</a:t>
            </a:r>
            <a:r>
              <a:rPr lang="tr-TR" dirty="0"/>
              <a:t> ise liste elemanlarını </a:t>
            </a:r>
            <a:r>
              <a:rPr lang="tr-TR" dirty="0" err="1"/>
              <a:t>ardışıl</a:t>
            </a:r>
            <a:r>
              <a:rPr lang="tr-TR" dirty="0"/>
              <a:t> şekilde parametre olarak alır ve en sonunda bir parametre </a:t>
            </a:r>
            <a:r>
              <a:rPr lang="tr-TR" dirty="0" err="1"/>
              <a:t>dönderir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a=</a:t>
            </a:r>
            <a:r>
              <a:rPr lang="tr-TR" dirty="0" err="1"/>
              <a:t>range</a:t>
            </a:r>
            <a:r>
              <a:rPr lang="tr-TR" dirty="0"/>
              <a:t>(11)</a:t>
            </a:r>
          </a:p>
          <a:p>
            <a:pPr marL="0" indent="0">
              <a:buNone/>
            </a:pPr>
            <a:r>
              <a:rPr lang="tr-TR" dirty="0"/>
              <a:t>def topla(</a:t>
            </a:r>
            <a:r>
              <a:rPr lang="tr-TR" dirty="0" err="1"/>
              <a:t>x,y</a:t>
            </a:r>
            <a:r>
              <a:rPr lang="tr-TR" dirty="0"/>
              <a:t>):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x+y</a:t>
            </a:r>
            <a:r>
              <a:rPr lang="tr-TR" dirty="0"/>
              <a:t>    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(</a:t>
            </a:r>
            <a:r>
              <a:rPr lang="tr-TR" dirty="0" err="1"/>
              <a:t>topla,a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EB2A177-41A3-B246-825C-3D6890FE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90461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64E89DD-FE49-4A4A-82C2-C1154562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Lambda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4B0093-BDA8-8047-A28F-8376003A7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/>
              <a:t>Geçici ve tek satırdan yazılabilecek basit fonksiyonlar yazılmasını sağlar.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carp</a:t>
            </a:r>
            <a:r>
              <a:rPr lang="tr-TR" dirty="0"/>
              <a:t>(</a:t>
            </a:r>
            <a:r>
              <a:rPr lang="tr-TR" dirty="0" err="1"/>
              <a:t>x,y</a:t>
            </a:r>
            <a:r>
              <a:rPr lang="tr-TR" dirty="0"/>
              <a:t>):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x*y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carp</a:t>
            </a:r>
            <a:r>
              <a:rPr lang="tr-TR" dirty="0"/>
              <a:t>=</a:t>
            </a:r>
            <a:r>
              <a:rPr lang="tr-TR" dirty="0" err="1"/>
              <a:t>lambda</a:t>
            </a:r>
            <a:r>
              <a:rPr lang="tr-TR" dirty="0"/>
              <a:t> </a:t>
            </a:r>
            <a:r>
              <a:rPr lang="tr-TR" dirty="0" err="1"/>
              <a:t>x,y:x</a:t>
            </a:r>
            <a:r>
              <a:rPr lang="tr-TR" dirty="0"/>
              <a:t>*y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Yapı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 err="1"/>
              <a:t>Fonksiyon_adı</a:t>
            </a:r>
            <a:r>
              <a:rPr lang="tr-TR" dirty="0"/>
              <a:t>=</a:t>
            </a:r>
            <a:r>
              <a:rPr lang="tr-TR" b="1" dirty="0" err="1"/>
              <a:t>lambda</a:t>
            </a:r>
            <a:r>
              <a:rPr lang="tr-TR" dirty="0"/>
              <a:t> parametreler</a:t>
            </a:r>
            <a:r>
              <a:rPr lang="tr-TR" sz="3200" b="1" dirty="0"/>
              <a:t> : </a:t>
            </a:r>
            <a:r>
              <a:rPr lang="tr-TR" dirty="0" err="1"/>
              <a:t>geri_dönecek_değer</a:t>
            </a:r>
            <a:r>
              <a:rPr lang="tr-TR" dirty="0"/>
              <a:t>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028015A-011F-064E-8902-8577746F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77279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9F09EB-976B-5145-94CF-AB906CA6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Fonksiyonlarda Kısaltma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B298B6-6CAC-B24A-AFC8-25F072C9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Lambda</a:t>
            </a:r>
            <a:endParaRPr lang="tr-TR" b="1" dirty="0"/>
          </a:p>
          <a:p>
            <a:pPr marL="457200" lvl="1" indent="0">
              <a:buNone/>
            </a:pPr>
            <a:r>
              <a:rPr lang="tr-TR" dirty="0" err="1"/>
              <a:t>carp</a:t>
            </a:r>
            <a:r>
              <a:rPr lang="tr-TR" dirty="0"/>
              <a:t>=</a:t>
            </a:r>
            <a:r>
              <a:rPr lang="tr-TR" dirty="0" err="1"/>
              <a:t>lambda</a:t>
            </a:r>
            <a:r>
              <a:rPr lang="tr-TR" dirty="0"/>
              <a:t> </a:t>
            </a:r>
            <a:r>
              <a:rPr lang="tr-TR" dirty="0" err="1"/>
              <a:t>x,y:x</a:t>
            </a:r>
            <a:r>
              <a:rPr lang="tr-TR" dirty="0"/>
              <a:t>*y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b="1" dirty="0"/>
              <a:t>Kısaltma</a:t>
            </a:r>
          </a:p>
          <a:p>
            <a:pPr marL="457200" lvl="1" indent="0">
              <a:buNone/>
            </a:pPr>
            <a:r>
              <a:rPr lang="tr-TR" dirty="0"/>
              <a:t>def </a:t>
            </a:r>
            <a:r>
              <a:rPr lang="tr-TR" dirty="0" err="1"/>
              <a:t>carp</a:t>
            </a:r>
            <a:r>
              <a:rPr lang="tr-TR" dirty="0"/>
              <a:t>(</a:t>
            </a:r>
            <a:r>
              <a:rPr lang="tr-TR" dirty="0" err="1"/>
              <a:t>x,y</a:t>
            </a:r>
            <a:r>
              <a:rPr lang="tr-TR" dirty="0"/>
              <a:t>): </a:t>
            </a:r>
            <a:r>
              <a:rPr lang="tr-TR" dirty="0" err="1"/>
              <a:t>return</a:t>
            </a:r>
            <a:r>
              <a:rPr lang="tr-TR" dirty="0"/>
              <a:t> x*y</a:t>
            </a:r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r>
              <a:rPr lang="tr-TR" dirty="0"/>
              <a:t>Her iki yapı birbirine eşittir.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AC6F1E3-E103-2D4A-BD8D-9DE0DEAC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05208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404</Words>
  <Application>Microsoft Macintosh PowerPoint</Application>
  <PresentationFormat>Geniş ekran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Python</vt:lpstr>
      <vt:lpstr>Fonksiyonel programlama</vt:lpstr>
      <vt:lpstr>Fonksiyonel programlama avantaj/dezavantajları</vt:lpstr>
      <vt:lpstr>Nedir ?</vt:lpstr>
      <vt:lpstr>Filter</vt:lpstr>
      <vt:lpstr>Map</vt:lpstr>
      <vt:lpstr>Reduce</vt:lpstr>
      <vt:lpstr>Lambda</vt:lpstr>
      <vt:lpstr>Fonksiyonlarda Kısaltma</vt:lpstr>
      <vt:lpstr>Aynı örnekleri liste işleçleri ile yapmak:Filter</vt:lpstr>
      <vt:lpstr>Aynı örnekleri liste işleçleri ile yapmak:Map</vt:lpstr>
      <vt:lpstr>Aynı örnekleri liste işleçleri ile yapmak:Reduce ?</vt:lpstr>
      <vt:lpstr>Alıştırmalar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Microsoft Office Kullanıcısı</dc:creator>
  <cp:lastModifiedBy>Microsoft Office Kullanıcısı</cp:lastModifiedBy>
  <cp:revision>36</cp:revision>
  <dcterms:created xsi:type="dcterms:W3CDTF">2018-03-05T10:54:26Z</dcterms:created>
  <dcterms:modified xsi:type="dcterms:W3CDTF">2018-10-06T12:47:00Z</dcterms:modified>
</cp:coreProperties>
</file>