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BA59F-9164-004A-9F4F-A74A9C804ABC}" type="datetimeFigureOut">
              <a:rPr lang="tr-TR" smtClean="0"/>
              <a:t>6.03.2018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FDD68-6184-604D-ADA7-A520AA570C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170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DBAB05E-BAF9-BC44-AE3F-DB8D006BA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2D4D067-29F1-CB49-BB23-D1CB25194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356368-41D9-234E-AAF5-4CE6FC47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9E8D-6B16-4342-82A0-7B596173CA31}" type="datetime1">
              <a:rPr lang="tr-TR" smtClean="0"/>
              <a:t>6.03.2018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C36AF8-DE69-9F4F-8E0D-115B225D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D5C688-51D4-1A4B-9504-2E4BE04B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904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0736BC4-5A1A-7841-A96D-5620E1B8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3259182-2EBF-5345-A832-D6D69D234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C0A9B9-2BDF-524C-9DDB-B6BE3445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CBA0-8182-4B49-8A36-273739A16978}" type="datetime1">
              <a:rPr lang="tr-TR" smtClean="0"/>
              <a:t>6.03.2018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985FAD-BC15-BF42-A500-90BF1A7D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237B8A9-4076-DF47-8CC7-BF540010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36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82CE441-3B0F-794D-B626-B85C31F64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ADA8B39-C15E-9C4A-9217-5FDDEF3EE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9B981E-3C48-5F43-B38B-FD422C96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BEB-535F-B645-8472-A3DE6D2190B0}" type="datetime1">
              <a:rPr lang="tr-TR" smtClean="0"/>
              <a:t>6.03.2018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54D8CEA-F8B6-8A47-86FD-C8567DCE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9C4B40-8014-1A48-8635-DEE61A73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57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5FFE498-4D4E-EC44-BA1F-AB57FCFF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9C4A38-E038-F347-BEE4-4E9CD0BEB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51688F-769F-0E4B-87B1-0D05C238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9CC-18CE-554D-9BBD-CE5A95A24EC0}" type="datetime1">
              <a:rPr lang="tr-TR" smtClean="0"/>
              <a:t>6.03.2018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69A719-C584-2A41-A1B7-587C79F1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D05ECD2-A725-E448-8712-0CF95D97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270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946FFEF-EA0B-C942-A4A9-B0C63B71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388E914-08E9-5148-A7EC-6500967D3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A781F0-F770-0A48-98ED-899BD638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C86E-5241-6E4E-9758-A2DA074A59A1}" type="datetime1">
              <a:rPr lang="tr-TR" smtClean="0"/>
              <a:t>6.03.2018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DA1082-B2DB-9647-85D1-A4D709D1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208033-D799-5C42-9766-C55AAADE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457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CC72BF3-390B-F545-A0AA-EA1E9CF1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52C407-C808-D945-8557-C90785A4D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70FCB-9660-A442-8210-38E297414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D38D61-1C34-CE4B-BF9D-E44FD510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F121-2C9E-8540-B1F1-B02729A47CD0}" type="datetime1">
              <a:rPr lang="tr-TR" smtClean="0"/>
              <a:t>6.03.2018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91E7ED1-2A0E-B046-A3CD-38BA8D4F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4F6349C-1794-5644-9789-0AC661B3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584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806DE2F-0405-7B49-9BF4-F4B0567C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6EBF701-4D0F-7E40-88EA-0AB8AD64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D668D9A-0D29-E64C-A942-B8F25A347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20D6C10-FC64-5044-91B5-39F6273AC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F023BCE-5D45-A34D-BA3C-D0DAE8BE5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49E35E1-104F-5146-8F93-0E7DDA8F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449F-DF88-0941-A752-A3E237B0AAD2}" type="datetime1">
              <a:rPr lang="tr-TR" smtClean="0"/>
              <a:t>6.03.2018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D4B43C7-23F6-4340-A669-9144803E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35391BE-F4C4-CC48-BE33-78D50B53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769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48110E5-7108-EC4B-B123-82E62874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5D286EB-8C9C-8043-888A-DF60E259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E9C2-552B-D442-842A-C37D87BF5150}" type="datetime1">
              <a:rPr lang="tr-TR" smtClean="0"/>
              <a:t>6.03.2018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F16503D-655F-3644-B255-9A108C3C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236C299-B2D2-EF41-B82F-5DDFF9E3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23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4C848B7-3DAA-B542-A40F-6CF0AEF7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1C40-5F97-A348-8D76-851E48F1C217}" type="datetime1">
              <a:rPr lang="tr-TR" smtClean="0"/>
              <a:t>6.03.2018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B6310E9-6CFA-514C-97A4-689384C0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72D8E4A-4EA5-1643-819C-CDE36A4C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811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71ED882-D1F5-0642-88BB-13B4366A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739BA9-63BD-DE49-8832-B59447E4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F45F1B4-43AD-C14D-8826-FE88DD3D2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668C7D7-F450-6B4A-A9A8-3FDBC67A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4F67-AE00-6C4A-981D-6C244C0C3208}" type="datetime1">
              <a:rPr lang="tr-TR" smtClean="0"/>
              <a:t>6.03.2018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4C8BC22-A6F4-B44B-858F-85EBF27E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A6FAAB2-3438-3148-B51F-C1D4BB3B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100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67246DC-A461-2447-BAA0-3E20EADF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82E97B5-ED64-2E41-938E-E946C8510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412C8C4-BF45-C94A-99DA-F89FA4F24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AE73CDA-0A01-8642-9DA9-2EE2E0A9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2541-9F81-5945-B9CA-5BEC4FD63E0F}" type="datetime1">
              <a:rPr lang="tr-TR" smtClean="0"/>
              <a:t>6.03.2018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55BCBE7-63A0-0D4F-B40E-96D57DFF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C3A9F81-D8D5-0C46-9405-E7A25346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46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6E79A74-5DE0-EA42-94C2-6D53CA31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5D3286A-D0F7-7E45-A8F3-B6C23A86D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0AD2AE-19DA-9C4B-8A68-04BE037BB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926B3-06E3-2547-B42A-4B38CFC31092}" type="datetime1">
              <a:rPr lang="tr-TR" smtClean="0"/>
              <a:t>6.03.2018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C73D27-EA6A-DD4A-AEED-7D8DADFE4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E055A1-C157-E046-AE32-B16497861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7E335-6103-8444-93FB-6EB2AB5C15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652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703A96D-1870-2445-A2B7-D63E6A864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Programlama Dili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B7EAAC3-D216-6B4D-8CFA-EDC025047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String</a:t>
            </a:r>
            <a:r>
              <a:rPr lang="tr-TR" dirty="0"/>
              <a:t> İşlemleri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FCDF461-DB19-0741-A49B-F62F0321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5559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82501B8-8336-694D-9FFA-77319BD9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String</a:t>
            </a:r>
            <a:r>
              <a:rPr lang="tr-TR" b="1" dirty="0"/>
              <a:t> İşlemleri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04C9B2-115A-DD4C-9AB9-A5E7F3A48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Stringler</a:t>
            </a:r>
            <a:r>
              <a:rPr lang="tr-TR" dirty="0"/>
              <a:t> karakterlerden oluşan liste yapısı olarak ele alınabilir.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s="</a:t>
            </a:r>
            <a:r>
              <a:rPr lang="tr-TR" dirty="0" err="1"/>
              <a:t>Python</a:t>
            </a:r>
            <a:r>
              <a:rPr lang="tr-TR" dirty="0"/>
              <a:t>"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len</a:t>
            </a:r>
            <a:r>
              <a:rPr lang="tr-TR" dirty="0"/>
              <a:t>(s)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s[0:3]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s[-1]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s.count</a:t>
            </a:r>
            <a:r>
              <a:rPr lang="tr-TR" dirty="0"/>
              <a:t>("a")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s[0:6:2]</a:t>
            </a:r>
          </a:p>
          <a:p>
            <a:pPr marL="0" indent="0">
              <a:buNone/>
            </a:pPr>
            <a:r>
              <a:rPr lang="tr-TR" dirty="0"/>
              <a:t>s[::-1]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DD92A4C-7BDC-2E48-93B4-2AAC774C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92891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BD0B0C7-1721-4845-810A-55DF0583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String</a:t>
            </a:r>
            <a:r>
              <a:rPr lang="tr-TR" b="1" dirty="0"/>
              <a:t> Üzerinde Döngü Kurmak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8FA5CA-A1F5-B744-8BFE-3703E535FB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s:   </a:t>
            </a:r>
          </a:p>
          <a:p>
            <a:pPr marL="0" indent="0">
              <a:buNone/>
            </a:pPr>
            <a:r>
              <a:rPr lang="tr-TR" dirty="0"/>
              <a:t>	 </a:t>
            </a:r>
            <a:r>
              <a:rPr lang="tr-TR" dirty="0" err="1"/>
              <a:t>print</a:t>
            </a:r>
            <a:r>
              <a:rPr lang="tr-TR" dirty="0"/>
              <a:t> 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x,y</a:t>
            </a:r>
            <a:r>
              <a:rPr lang="tr-TR" dirty="0"/>
              <a:t> in </a:t>
            </a:r>
            <a:r>
              <a:rPr lang="tr-TR" dirty="0" err="1"/>
              <a:t>enumerate</a:t>
            </a:r>
            <a:r>
              <a:rPr lang="tr-TR" dirty="0"/>
              <a:t>(s):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x,y</a:t>
            </a: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964B46-B3FE-E541-9378-E9ACE66836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</a:t>
            </a:r>
            <a:r>
              <a:rPr lang="tr-TR" dirty="0" err="1"/>
              <a:t>len</a:t>
            </a:r>
            <a:r>
              <a:rPr lang="tr-TR" dirty="0"/>
              <a:t>(s)):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s[i]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1392EB-E36D-E24C-B276-3BDC862B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412895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7AA69F5-821D-E148-B476-58158FAE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String</a:t>
            </a:r>
            <a:r>
              <a:rPr lang="tr-TR" b="1" dirty="0"/>
              <a:t> Manipülasyonları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4C3402-D262-0E49-87C8-518E1175E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s="Merhaba"</a:t>
            </a:r>
          </a:p>
          <a:p>
            <a:pPr marL="0" indent="0">
              <a:buNone/>
            </a:pPr>
            <a:r>
              <a:rPr lang="tr-TR" dirty="0" err="1"/>
              <a:t>s.replace</a:t>
            </a:r>
            <a:r>
              <a:rPr lang="tr-TR" dirty="0"/>
              <a:t>("</a:t>
            </a:r>
            <a:r>
              <a:rPr lang="tr-TR" dirty="0" err="1"/>
              <a:t>a","A</a:t>
            </a:r>
            <a:r>
              <a:rPr lang="tr-TR" dirty="0"/>
              <a:t>")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Bölmek ve Birleştirmek</a:t>
            </a:r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s.split</a:t>
            </a:r>
            <a:r>
              <a:rPr lang="tr-TR" dirty="0"/>
              <a:t>(" ")  =&gt; ayırıcı karaktere göre bölüp listeye atar</a:t>
            </a:r>
          </a:p>
          <a:p>
            <a:pPr marL="0" indent="0">
              <a:buNone/>
            </a:pPr>
            <a:r>
              <a:rPr lang="tr-TR" dirty="0"/>
              <a:t>y=' '.</a:t>
            </a:r>
            <a:r>
              <a:rPr lang="tr-TR" dirty="0" err="1"/>
              <a:t>join</a:t>
            </a:r>
            <a:r>
              <a:rPr lang="tr-TR" dirty="0"/>
              <a:t>(x)    =&gt; birleştirici karaktere göre birleştirip </a:t>
            </a:r>
            <a:r>
              <a:rPr lang="tr-TR" dirty="0" err="1"/>
              <a:t>string</a:t>
            </a:r>
            <a:r>
              <a:rPr lang="tr-TR" dirty="0"/>
              <a:t> yapar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 err="1"/>
              <a:t>splitlines</a:t>
            </a:r>
            <a:r>
              <a:rPr lang="tr-TR" b="1" dirty="0"/>
              <a:t>()</a:t>
            </a:r>
            <a:r>
              <a:rPr lang="tr-TR" dirty="0"/>
              <a:t> ise bir paragrafı satır satır böler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C3821F1-4B22-634A-9B0A-B336A0FE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2130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931137-ECDA-564E-92B1-478CB21A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Çevirmek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7DD518-19BA-8F46-83BA-78B4B523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b="1" dirty="0"/>
              <a:t>Küçük/Büyük harfe dönüştürme</a:t>
            </a:r>
          </a:p>
          <a:p>
            <a:pPr marL="0" indent="0">
              <a:buNone/>
            </a:pPr>
            <a:r>
              <a:rPr lang="tr-TR" dirty="0"/>
              <a:t>.</a:t>
            </a:r>
            <a:r>
              <a:rPr lang="tr-TR" dirty="0" err="1"/>
              <a:t>lower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.</a:t>
            </a:r>
            <a:r>
              <a:rPr lang="tr-TR" dirty="0" err="1"/>
              <a:t>upper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.</a:t>
            </a:r>
            <a:r>
              <a:rPr lang="tr-TR" dirty="0" err="1"/>
              <a:t>capitalize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.</a:t>
            </a:r>
            <a:r>
              <a:rPr lang="tr-TR" dirty="0" err="1"/>
              <a:t>title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.</a:t>
            </a:r>
            <a:r>
              <a:rPr lang="tr-TR" dirty="0" err="1"/>
              <a:t>swapcase</a:t>
            </a:r>
            <a:r>
              <a:rPr lang="tr-TR" dirty="0"/>
              <a:t>() </a:t>
            </a:r>
            <a:endParaRPr lang="tr-TR" dirty="0">
              <a:effectLst/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Sorgulama</a:t>
            </a:r>
          </a:p>
          <a:p>
            <a:pPr marL="0" indent="0">
              <a:buNone/>
            </a:pPr>
            <a:r>
              <a:rPr lang="tr-TR" dirty="0"/>
              <a:t>.</a:t>
            </a:r>
            <a:r>
              <a:rPr lang="tr-TR" dirty="0" err="1"/>
              <a:t>isalpha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.</a:t>
            </a:r>
            <a:r>
              <a:rPr lang="tr-TR" dirty="0" err="1"/>
              <a:t>isupper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.</a:t>
            </a:r>
            <a:r>
              <a:rPr lang="tr-TR" dirty="0" err="1"/>
              <a:t>islower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.</a:t>
            </a:r>
            <a:r>
              <a:rPr lang="tr-TR" dirty="0" err="1"/>
              <a:t>isdigit</a:t>
            </a:r>
            <a:r>
              <a:rPr lang="tr-TR" dirty="0"/>
              <a:t>()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CA8C84E-2ED9-6B4D-B24B-92F595AC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23003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54D7C39-B73F-FC4B-8509-4E6D08F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Sorgulamak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FAEF2-EBA4-5B41-A405-7EBF69E99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s="bilimsel programlama olarak </a:t>
            </a:r>
            <a:r>
              <a:rPr lang="tr-TR" dirty="0" err="1"/>
              <a:t>python</a:t>
            </a:r>
            <a:r>
              <a:rPr lang="tr-TR" dirty="0"/>
              <a:t>"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s.endswith</a:t>
            </a:r>
            <a:r>
              <a:rPr lang="tr-TR" dirty="0"/>
              <a:t>("on")        =&gt; True döner</a:t>
            </a:r>
          </a:p>
          <a:p>
            <a:pPr marL="0" indent="0">
              <a:buNone/>
            </a:pPr>
            <a:r>
              <a:rPr lang="tr-TR" dirty="0" err="1"/>
              <a:t>s.startswith</a:t>
            </a:r>
            <a:r>
              <a:rPr lang="tr-TR" dirty="0"/>
              <a:t>("</a:t>
            </a:r>
            <a:r>
              <a:rPr lang="tr-TR" dirty="0" err="1"/>
              <a:t>bi</a:t>
            </a:r>
            <a:r>
              <a:rPr lang="tr-TR" dirty="0"/>
              <a:t>")        =&gt; </a:t>
            </a:r>
            <a:r>
              <a:rPr lang="tr-TR" dirty="0" err="1"/>
              <a:t>False</a:t>
            </a:r>
            <a:r>
              <a:rPr lang="tr-TR" dirty="0"/>
              <a:t> döner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59C222E-5066-8049-A621-8A35FF73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25534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DC7F1A-C279-EE4C-AAFC-244006FF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Temizlemek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CD3280-2A70-9046-B49C-00BAB675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Verilen parametreye göre başındaki/sonundaki/her iki karakteri temizlemek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s="kazak"</a:t>
            </a:r>
          </a:p>
          <a:p>
            <a:pPr marL="0" indent="0">
              <a:buNone/>
            </a:pPr>
            <a:r>
              <a:rPr lang="tr-TR" dirty="0" err="1"/>
              <a:t>s.lstrip</a:t>
            </a:r>
            <a:r>
              <a:rPr lang="tr-TR" dirty="0"/>
              <a:t>("k")</a:t>
            </a:r>
          </a:p>
          <a:p>
            <a:pPr marL="0" indent="0">
              <a:buNone/>
            </a:pPr>
            <a:r>
              <a:rPr lang="tr-TR" dirty="0" err="1"/>
              <a:t>s.rstrip</a:t>
            </a:r>
            <a:r>
              <a:rPr lang="tr-TR" dirty="0"/>
              <a:t>("k")</a:t>
            </a:r>
          </a:p>
          <a:p>
            <a:pPr marL="0" indent="0">
              <a:buNone/>
            </a:pPr>
            <a:r>
              <a:rPr lang="tr-TR" dirty="0" err="1"/>
              <a:t>s.strip</a:t>
            </a:r>
            <a:r>
              <a:rPr lang="tr-TR" dirty="0"/>
              <a:t>("k")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475BB56-9306-D741-AE53-6775D3A7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48445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6AAA3AA-2CEC-7040-8946-74BDE771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</a:t>
            </a:r>
            <a:r>
              <a:rPr lang="tr-TR" b="1"/>
              <a:t>ramak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F5025F-23C1-0841-A6C5-B04318FA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s="kazak mazak"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s.index</a:t>
            </a:r>
            <a:r>
              <a:rPr lang="tr-TR" dirty="0"/>
              <a:t>("l")   =&gt; Bulursa </a:t>
            </a:r>
            <a:r>
              <a:rPr lang="tr-TR" dirty="0" err="1"/>
              <a:t>indexini</a:t>
            </a:r>
            <a:r>
              <a:rPr lang="tr-TR" dirty="0"/>
              <a:t>, bulamazsa hata döndürür</a:t>
            </a:r>
          </a:p>
          <a:p>
            <a:pPr marL="0" indent="0">
              <a:buNone/>
            </a:pPr>
            <a:r>
              <a:rPr lang="tr-TR" dirty="0" err="1"/>
              <a:t>s.find</a:t>
            </a:r>
            <a:r>
              <a:rPr lang="tr-TR" dirty="0"/>
              <a:t>("l")      =&gt; Bulursa </a:t>
            </a:r>
            <a:r>
              <a:rPr lang="tr-TR" dirty="0" err="1"/>
              <a:t>indexini</a:t>
            </a:r>
            <a:r>
              <a:rPr lang="tr-TR" dirty="0"/>
              <a:t>, bulamazsa -1 döndürür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Aşağıdakiler aynı işlemi sağdan yaparlar</a:t>
            </a:r>
          </a:p>
          <a:p>
            <a:pPr marL="0" indent="0">
              <a:buNone/>
            </a:pPr>
            <a:r>
              <a:rPr lang="tr-TR" dirty="0"/>
              <a:t>.</a:t>
            </a:r>
            <a:r>
              <a:rPr lang="tr-TR" dirty="0" err="1"/>
              <a:t>rindex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.</a:t>
            </a:r>
            <a:r>
              <a:rPr lang="tr-TR" dirty="0" err="1"/>
              <a:t>rfind</a:t>
            </a:r>
            <a:r>
              <a:rPr lang="tr-TR" dirty="0"/>
              <a:t>()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81E1D3E-A9F1-3945-90C6-62D8389F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21071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275</Words>
  <Application>Microsoft Macintosh PowerPoint</Application>
  <PresentationFormat>Geniş ekran</PresentationFormat>
  <Paragraphs>78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Python Programlama Dili</vt:lpstr>
      <vt:lpstr>String İşlemleri</vt:lpstr>
      <vt:lpstr>String Üzerinde Döngü Kurmak</vt:lpstr>
      <vt:lpstr>String Manipülasyonları</vt:lpstr>
      <vt:lpstr>Çevirmek</vt:lpstr>
      <vt:lpstr>Sorgulamak</vt:lpstr>
      <vt:lpstr>Temizlemek</vt:lpstr>
      <vt:lpstr>Aramak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Programlama Dili</dc:title>
  <dc:creator>Microsoft Office Kullanıcısı</dc:creator>
  <cp:lastModifiedBy>Microsoft Office Kullanıcısı</cp:lastModifiedBy>
  <cp:revision>21</cp:revision>
  <dcterms:created xsi:type="dcterms:W3CDTF">2018-02-27T10:12:27Z</dcterms:created>
  <dcterms:modified xsi:type="dcterms:W3CDTF">2018-03-06T07:24:55Z</dcterms:modified>
</cp:coreProperties>
</file>