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357CF-A5EE-DA4F-AEF9-4DA99164760A}" type="datetimeFigureOut">
              <a:rPr lang="tr-TR" smtClean="0"/>
              <a:t>13.03.2018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D9A14-AC0D-164F-85C5-7E0398F99C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46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48E493B-1F81-C343-AEFA-8D35D10CF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AD4E76D-3BE9-044A-B938-408930B38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A56EC5-3274-4F49-ADF7-B0D8F34D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63C5-B3B0-854D-98CF-9C5D2BA92DED}" type="datetime1">
              <a:rPr lang="tr-TR" smtClean="0"/>
              <a:t>13.03.2018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7E98A0-2A92-D64E-AEA2-D3ED9A0E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51404F-7E1C-7546-B5DC-D4E092EA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54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3553A0-150B-3D4B-9ECB-AF9F7829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6CEF269-9BC7-E64F-841D-874D352A9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91F737-190F-0F48-8DF1-F4C18D0F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E75F-7288-B84E-A3B2-E09F7FC87910}" type="datetime1">
              <a:rPr lang="tr-TR" smtClean="0"/>
              <a:t>13.03.2018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5C5DAA-0555-3B42-ADEF-D65C0064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51FE17-BF6C-D348-89C3-360FC8B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03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4FD0B5C-443B-394C-B30A-9909C62CC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6CA3661-E6D3-274D-ABD5-C57ABC89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AE4DF9-9A45-0A48-87C3-FB5A8B17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CB4-A7F6-1D47-9787-A5F97F535B18}" type="datetime1">
              <a:rPr lang="tr-TR" smtClean="0"/>
              <a:t>13.03.2018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565B59-9179-A948-A434-40F93134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1311F7-B723-534B-AB7E-5E6CA9B9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95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5B37081-E3D0-8843-A81D-2565C455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B056B-D713-B843-8E42-964B8000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567EE0-744E-634F-8A64-58684876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9988-967B-B049-9E6B-F63B91147771}" type="datetime1">
              <a:rPr lang="tr-TR" smtClean="0"/>
              <a:t>13.03.2018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6535ED-817D-2F4B-894C-3A1FB3C5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2BA8C6-4E2C-6143-A6BA-E2BE756E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72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1B4EFA-3704-EC45-908F-FDA1DDE2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6D0150-B589-6944-941C-0614FA71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DFC5AF-BC4F-AF44-8A34-7CFAD2AB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4F6-8C3B-F640-8E71-314FE6F54F9E}" type="datetime1">
              <a:rPr lang="tr-TR" smtClean="0"/>
              <a:t>13.03.2018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0CC62C-27DD-134E-862A-AEC95D46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81969C-E03E-D640-8290-D7F9B9AF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31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28B3BD-A50B-F248-BDF9-776685F5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893B84-C102-714E-B432-ABA61B44C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536B07-A920-4E43-8630-EF28450A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D4D087-C5A7-C343-B291-8F73C3BC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A5A3-9CEF-A648-A763-D51F73025C3B}" type="datetime1">
              <a:rPr lang="tr-TR" smtClean="0"/>
              <a:t>13.03.2018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4F56A8-2E98-7E4F-AC39-D4DA257D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8F66C9-093B-D54B-AECC-85C53D58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1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B35C71E-CE42-2E48-97BF-96C45C83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CD02824-EA13-404B-8210-496DED19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D50873F-9EC2-4D4A-838C-F05C07CC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B498932-6F30-2340-9C56-D2EB71FB3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57945C1-6073-C743-9692-B0F2A4897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8AAAD04-88EA-0B46-8185-0F01014C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EC1A-EFD9-ED48-B0B6-83B619F71BA5}" type="datetime1">
              <a:rPr lang="tr-TR" smtClean="0"/>
              <a:t>13.03.2018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2528BA4-3BF5-4B47-8FEB-45DA4FC9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0279C3D-6743-6A46-B6CF-F6193ABD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51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74EF46-3FA6-0C41-A757-9F1832EC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7008D32-F1AE-D741-B957-36A9AE4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78CE-A9B9-EF4F-ACB6-3DEA0809A251}" type="datetime1">
              <a:rPr lang="tr-TR" smtClean="0"/>
              <a:t>13.03.2018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40A42D7-D617-6E49-991F-F16D4B0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FFC763E-A081-6C49-888B-3387F4ED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858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61B0689-A037-0148-AADF-DC508D01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A15E-14E2-0441-A9FA-5BBF386FB041}" type="datetime1">
              <a:rPr lang="tr-TR" smtClean="0"/>
              <a:t>13.03.2018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4FE8B03-7373-2A43-8AD5-4E4FA2B5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CA3F0A-57FA-D24A-BFC0-2189B81F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41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EADFE5-E12C-6E4F-9732-8C1F98C0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97D9AA-5978-3246-89CA-0F853360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3C40B8D-C5CD-6B43-A52B-E59F8773F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026D43A-7658-5A4F-96FA-0892BD10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013-AA84-964D-8574-B0917686E943}" type="datetime1">
              <a:rPr lang="tr-TR" smtClean="0"/>
              <a:t>13.03.2018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2C9BA-2541-0845-9668-A1EB711E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68F42D-FB29-3C44-9D64-8516AE40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7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AD8697-912F-0B47-BEDE-C8D734F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85C4BED-FD86-DC44-9FC8-0EEB222DE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6F710EB-5695-4B4B-8802-067E0776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AD4A3A-8B77-FD4A-A586-AB935DF4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952-7C19-3846-99B4-0714C3DC1E19}" type="datetime1">
              <a:rPr lang="tr-TR" smtClean="0"/>
              <a:t>13.03.2018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074DF7-5A6A-044F-A3F9-7D05DD0D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43390C-3A93-9642-8205-69EBA36C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69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0C8B1B2-4236-BC41-BC52-3E85B33A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B8A986D-CF94-D94D-99ED-43F458E6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3F3051-DB90-F845-85CF-7D86DD797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F86E-6C8C-6E4D-ADC4-BABA640818B3}" type="datetime1">
              <a:rPr lang="tr-TR" smtClean="0"/>
              <a:t>13.03.2018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148A35-43D7-2241-A547-A0D70EA3C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5A565D-685F-1C43-A5C8-6D21CD14A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43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2E2E99-7C95-AE44-9A7F-9BBEE4347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D52380-F2D4-264F-96FC-F0BC05931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Modüller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32C52D6-7273-3043-8267-2BA278D6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56359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DA69E9-3DE2-BD4C-A3DB-2E79B6FE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Zaman Aritmetiği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8AAEBB-34DF-DA49-961C-CA269808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datetime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simdi = </a:t>
            </a:r>
            <a:r>
              <a:rPr lang="tr-TR" dirty="0" err="1"/>
              <a:t>datetime.datetime.today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fark = </a:t>
            </a:r>
            <a:r>
              <a:rPr lang="tr-TR" dirty="0" err="1"/>
              <a:t>datetime.timedelta</a:t>
            </a:r>
            <a:r>
              <a:rPr lang="tr-TR" dirty="0"/>
              <a:t>(</a:t>
            </a:r>
            <a:r>
              <a:rPr lang="tr-TR" dirty="0" err="1"/>
              <a:t>days</a:t>
            </a:r>
            <a:r>
              <a:rPr lang="tr-TR" dirty="0"/>
              <a:t>=2, </a:t>
            </a:r>
            <a:r>
              <a:rPr lang="tr-TR" dirty="0" err="1"/>
              <a:t>seconds</a:t>
            </a:r>
            <a:r>
              <a:rPr lang="tr-TR" dirty="0"/>
              <a:t>=12)</a:t>
            </a:r>
          </a:p>
          <a:p>
            <a:pPr marL="0" indent="0">
              <a:buNone/>
            </a:pPr>
            <a:r>
              <a:rPr lang="tr-TR" dirty="0"/>
              <a:t>ileri=</a:t>
            </a:r>
            <a:r>
              <a:rPr lang="tr-TR" dirty="0" err="1"/>
              <a:t>simdi+fark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geri=simdi-fark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ileri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geri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AE8FB4C-988C-CB4F-8B09-38C1472A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07216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C65A51-9E12-5847-B96F-3402F99F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Time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07F4F8-BB2A-F146-AA2B-CEF06BB2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time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time.sleep</a:t>
            </a:r>
            <a:r>
              <a:rPr lang="tr-TR" dirty="0"/>
              <a:t>(1)              =&gt; 1 </a:t>
            </a:r>
            <a:r>
              <a:rPr lang="tr-TR" dirty="0" err="1"/>
              <a:t>sn</a:t>
            </a:r>
            <a:r>
              <a:rPr lang="tr-TR" dirty="0"/>
              <a:t> bekle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E4A2B84-BE38-6645-9361-48BDF42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80320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AE28FD-B16E-9D49-AD46-3B38EEB9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Kodun çalışma süresi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5BE3E0-A2CD-7941-95F8-166E571F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timeit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bas = </a:t>
            </a:r>
            <a:r>
              <a:rPr lang="tr-TR" dirty="0" err="1"/>
              <a:t>timeit.default_timer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son = </a:t>
            </a:r>
            <a:r>
              <a:rPr lang="tr-TR" dirty="0" err="1"/>
              <a:t>timeit.default_timer</a:t>
            </a:r>
            <a:r>
              <a:rPr lang="tr-TR" dirty="0"/>
              <a:t>()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fark=son-bas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fark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#Saniye cinsinden </a:t>
            </a:r>
            <a:r>
              <a:rPr lang="tr-TR"/>
              <a:t>değer üretir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F1D5950-BF0D-A04B-949A-94F95FED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24569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3F61FA-62C2-B746-8A1E-7C736885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57960-02B2-EB41-86B2-30DC1FC6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Konsoldan çalışacak bir etkinlik takvimi oluşturun</a:t>
            </a:r>
          </a:p>
          <a:p>
            <a:pPr lvl="1"/>
            <a:r>
              <a:rPr lang="tr-TR" dirty="0"/>
              <a:t>Program bir menü ile </a:t>
            </a:r>
            <a:r>
              <a:rPr lang="tr-TR" dirty="0" err="1"/>
              <a:t>çalışcak</a:t>
            </a:r>
            <a:r>
              <a:rPr lang="tr-TR" dirty="0"/>
              <a:t> menüde etkinlikleri göster ve ekle olacak</a:t>
            </a:r>
          </a:p>
          <a:p>
            <a:pPr lvl="1"/>
            <a:r>
              <a:rPr lang="tr-TR" dirty="0"/>
              <a:t>Etkinlik adı (</a:t>
            </a:r>
            <a:r>
              <a:rPr lang="tr-TR" dirty="0" err="1"/>
              <a:t>str</a:t>
            </a:r>
            <a:r>
              <a:rPr lang="tr-TR" dirty="0"/>
              <a:t>) ve tarihi (‘13-04-2018’ formatında) konsoldan girilecek</a:t>
            </a:r>
          </a:p>
          <a:p>
            <a:pPr lvl="1"/>
            <a:endParaRPr lang="tr-TR" dirty="0"/>
          </a:p>
          <a:p>
            <a:pPr lvl="1"/>
            <a:r>
              <a:rPr lang="tr-TR"/>
              <a:t>Örnek Çalışma </a:t>
            </a:r>
            <a:r>
              <a:rPr lang="tr-TR" dirty="0"/>
              <a:t>Şekli</a:t>
            </a:r>
          </a:p>
          <a:p>
            <a:pPr lvl="1"/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4C38BF6-1782-9741-BDFE-1011E1B2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3330191-F46F-F742-B0BB-9DDDE623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75" y="4215245"/>
            <a:ext cx="2057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6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068373-0CE4-FD47-9E85-FB1C3546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Modül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32A389-49FF-F643-AF35-136EEF01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random.randint</a:t>
            </a:r>
            <a:r>
              <a:rPr lang="tr-TR" dirty="0"/>
              <a:t>(1,10)</a:t>
            </a:r>
          </a:p>
          <a:p>
            <a:pPr lvl="1"/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as </a:t>
            </a:r>
            <a:r>
              <a:rPr lang="tr-TR" dirty="0" err="1"/>
              <a:t>rnd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rnd.randint</a:t>
            </a:r>
            <a:r>
              <a:rPr lang="tr-TR" dirty="0"/>
              <a:t>(1,10)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randint</a:t>
            </a:r>
            <a:r>
              <a:rPr lang="tr-TR" dirty="0"/>
              <a:t> as r</a:t>
            </a:r>
          </a:p>
          <a:p>
            <a:pPr marL="457200" lvl="1" indent="0">
              <a:buNone/>
            </a:pPr>
            <a:r>
              <a:rPr lang="tr-TR" dirty="0"/>
              <a:t>r(1,10)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pPr marL="457200" lvl="1" indent="0">
              <a:buNone/>
            </a:pPr>
            <a:r>
              <a:rPr lang="tr-TR" dirty="0"/>
              <a:t>r</a:t>
            </a:r>
            <a:r>
              <a:rPr lang="tr-TR"/>
              <a:t>andint</a:t>
            </a:r>
            <a:r>
              <a:rPr lang="tr-TR" dirty="0"/>
              <a:t>(1,10)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A6B5383-C0EB-D64E-9FF1-91C856E3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34216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86C9EF-0205-9049-A8C1-A20AFDE8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Modüllerde Yardım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FE622E-D244-7143-82F1-5BD94E6C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dir</a:t>
            </a:r>
            <a:r>
              <a:rPr lang="tr-TR" dirty="0"/>
              <a:t>(</a:t>
            </a:r>
            <a:r>
              <a:rPr lang="tr-TR" dirty="0" err="1"/>
              <a:t>random</a:t>
            </a:r>
            <a:r>
              <a:rPr lang="tr-TR" dirty="0"/>
              <a:t>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C44DF03-21DC-5C4C-80D0-977973F9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36094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F9663E4-601F-4A4F-85B0-2A6A4025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OS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DF043B-E7A8-1C4C-B7D6-CD94B9FD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import</a:t>
            </a:r>
            <a:r>
              <a:rPr lang="tr-TR" b="1" dirty="0"/>
              <a:t> </a:t>
            </a:r>
            <a:r>
              <a:rPr lang="tr-TR" b="1" dirty="0" err="1"/>
              <a:t>os</a:t>
            </a:r>
            <a:endParaRPr lang="tr-TR" b="1" dirty="0"/>
          </a:p>
          <a:p>
            <a:pPr lvl="1"/>
            <a:r>
              <a:rPr lang="tr-TR" dirty="0" err="1"/>
              <a:t>os.name</a:t>
            </a:r>
            <a:r>
              <a:rPr lang="tr-TR" dirty="0"/>
              <a:t>                            =&gt; işletim sisteminin adı ney</a:t>
            </a:r>
          </a:p>
          <a:p>
            <a:pPr lvl="1"/>
            <a:r>
              <a:rPr lang="tr-TR" dirty="0" err="1"/>
              <a:t>os.sep</a:t>
            </a:r>
            <a:r>
              <a:rPr lang="tr-TR" dirty="0"/>
              <a:t>    	                           =&gt; işletim sisteminin </a:t>
            </a:r>
            <a:r>
              <a:rPr lang="tr-TR" dirty="0" err="1"/>
              <a:t>seperatörü</a:t>
            </a:r>
            <a:r>
              <a:rPr lang="tr-TR" dirty="0"/>
              <a:t> ney</a:t>
            </a:r>
          </a:p>
          <a:p>
            <a:pPr lvl="1"/>
            <a:r>
              <a:rPr lang="tr-TR" dirty="0" err="1"/>
              <a:t>os.getcwd</a:t>
            </a:r>
            <a:r>
              <a:rPr lang="tr-TR" dirty="0"/>
              <a:t>.                        =&gt; bulunduğumuz dizin</a:t>
            </a:r>
          </a:p>
          <a:p>
            <a:pPr lvl="1"/>
            <a:r>
              <a:rPr lang="tr-TR" dirty="0" err="1"/>
              <a:t>os.chdir</a:t>
            </a:r>
            <a:r>
              <a:rPr lang="tr-TR" dirty="0"/>
              <a:t>('/</a:t>
            </a:r>
            <a:r>
              <a:rPr lang="tr-TR" dirty="0" err="1"/>
              <a:t>usr</a:t>
            </a:r>
            <a:r>
              <a:rPr lang="tr-TR" dirty="0"/>
              <a:t>/bin/’)        =&gt; Mevcut klasöre git</a:t>
            </a:r>
          </a:p>
          <a:p>
            <a:pPr lvl="1"/>
            <a:r>
              <a:rPr lang="tr-TR" dirty="0" err="1"/>
              <a:t>os.listdir</a:t>
            </a:r>
            <a:r>
              <a:rPr lang="tr-TR" dirty="0"/>
              <a:t>()                          =&gt; Belirtilen dizindeki dosya/klasörleri listeler</a:t>
            </a:r>
          </a:p>
          <a:p>
            <a:pPr marL="914400" lvl="2" indent="0">
              <a:buNone/>
            </a:pPr>
            <a:r>
              <a:rPr lang="tr-TR" dirty="0" err="1"/>
              <a:t>os.listdir</a:t>
            </a:r>
            <a:r>
              <a:rPr lang="tr-TR" dirty="0"/>
              <a:t>(</a:t>
            </a:r>
            <a:r>
              <a:rPr lang="tr-TR" dirty="0" err="1"/>
              <a:t>os.getcwd</a:t>
            </a:r>
            <a:r>
              <a:rPr lang="tr-TR" dirty="0"/>
              <a:t>())</a:t>
            </a:r>
          </a:p>
          <a:p>
            <a:pPr lvl="1"/>
            <a:r>
              <a:rPr lang="tr-TR" dirty="0" err="1"/>
              <a:t>os.mkdir</a:t>
            </a:r>
            <a:r>
              <a:rPr lang="tr-TR" dirty="0"/>
              <a:t>('</a:t>
            </a:r>
            <a:r>
              <a:rPr lang="tr-TR" dirty="0" err="1"/>
              <a:t>yenidizin</a:t>
            </a:r>
            <a:r>
              <a:rPr lang="tr-TR" dirty="0"/>
              <a:t>’)       =&gt; Yeni dizin oluşturur</a:t>
            </a:r>
          </a:p>
          <a:p>
            <a:pPr lvl="1"/>
            <a:r>
              <a:rPr lang="tr-TR" dirty="0" err="1"/>
              <a:t>os.rename</a:t>
            </a:r>
            <a:r>
              <a:rPr lang="tr-TR" dirty="0"/>
              <a:t>("untitled1.py","deneme1.py")       =&gt; adını değiştir</a:t>
            </a:r>
          </a:p>
          <a:p>
            <a:pPr lvl="1"/>
            <a:r>
              <a:rPr lang="tr-TR" dirty="0" err="1"/>
              <a:t>os.rmdir</a:t>
            </a:r>
            <a:r>
              <a:rPr lang="tr-TR" dirty="0"/>
              <a:t>('</a:t>
            </a:r>
            <a:r>
              <a:rPr lang="tr-TR" dirty="0" err="1"/>
              <a:t>dizin_adı</a:t>
            </a:r>
            <a:r>
              <a:rPr lang="tr-TR" dirty="0"/>
              <a:t>’) </a:t>
            </a:r>
          </a:p>
          <a:p>
            <a:pPr lvl="1"/>
            <a:r>
              <a:rPr lang="tr-TR" dirty="0" err="1"/>
              <a:t>os.remove</a:t>
            </a:r>
            <a:r>
              <a:rPr lang="tr-TR" dirty="0"/>
              <a:t>(‘</a:t>
            </a:r>
            <a:r>
              <a:rPr lang="tr-TR" dirty="0" err="1"/>
              <a:t>dosya_adı</a:t>
            </a:r>
            <a:r>
              <a:rPr lang="tr-TR" dirty="0"/>
              <a:t>’)</a:t>
            </a:r>
          </a:p>
          <a:p>
            <a:pPr lvl="1"/>
            <a:r>
              <a:rPr lang="tr-TR" dirty="0" err="1"/>
              <a:t>os.stat</a:t>
            </a:r>
            <a:r>
              <a:rPr lang="tr-TR" dirty="0"/>
              <a:t>('</a:t>
            </a:r>
            <a:r>
              <a:rPr lang="tr-TR" dirty="0" err="1"/>
              <a:t>dosya_adı</a:t>
            </a:r>
            <a:r>
              <a:rPr lang="tr-TR" dirty="0"/>
              <a:t>’)                  =&gt; Dosya hakkında detaylı bilgi verir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A1231B8-A03F-DC42-A9A9-62027113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60701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E6F6A2-4670-3D45-8268-4590BD8F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Os</a:t>
            </a:r>
            <a:r>
              <a:rPr lang="tr-TR" b="1" dirty="0"/>
              <a:t>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9B0FD5-C5D9-5242-A490-96E0EE88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os.path.isfile</a:t>
            </a:r>
            <a:r>
              <a:rPr lang="tr-TR" dirty="0"/>
              <a:t>(‘</a:t>
            </a:r>
            <a:r>
              <a:rPr lang="tr-TR" dirty="0" err="1"/>
              <a:t>dosya_adi</a:t>
            </a:r>
            <a:r>
              <a:rPr lang="tr-TR" dirty="0"/>
              <a:t>’)</a:t>
            </a:r>
          </a:p>
          <a:p>
            <a:r>
              <a:rPr lang="tr-TR" dirty="0" err="1"/>
              <a:t>os.path.isdir</a:t>
            </a:r>
            <a:r>
              <a:rPr lang="tr-TR" dirty="0"/>
              <a:t>()</a:t>
            </a:r>
          </a:p>
          <a:p>
            <a:r>
              <a:rPr lang="tr-TR" dirty="0" err="1"/>
              <a:t>os.path.exists</a:t>
            </a:r>
            <a:r>
              <a:rPr lang="tr-TR" dirty="0"/>
              <a:t>()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dizin, dosya = </a:t>
            </a:r>
            <a:r>
              <a:rPr lang="tr-TR" dirty="0" err="1"/>
              <a:t>os.path.split</a:t>
            </a:r>
            <a:r>
              <a:rPr lang="tr-TR" dirty="0"/>
              <a:t>('/Desktop/</a:t>
            </a:r>
            <a:r>
              <a:rPr lang="tr-TR" dirty="0" err="1"/>
              <a:t>deneme.txt</a:t>
            </a:r>
            <a:r>
              <a:rPr lang="tr-TR" dirty="0"/>
              <a:t>’) </a:t>
            </a:r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dirty="0" err="1"/>
              <a:t>dosya_adi</a:t>
            </a:r>
            <a:r>
              <a:rPr lang="tr-TR" dirty="0"/>
              <a:t>, uzantı = </a:t>
            </a:r>
            <a:r>
              <a:rPr lang="tr-TR" dirty="0" err="1"/>
              <a:t>os.path.splitext</a:t>
            </a:r>
            <a:r>
              <a:rPr lang="tr-TR" dirty="0"/>
              <a:t>(‘</a:t>
            </a:r>
            <a:r>
              <a:rPr lang="tr-TR" dirty="0" err="1"/>
              <a:t>deneme.txt</a:t>
            </a:r>
            <a:r>
              <a:rPr lang="tr-TR" dirty="0"/>
              <a:t>') </a:t>
            </a:r>
            <a:endParaRPr lang="tr-TR" dirty="0">
              <a:effectLst/>
            </a:endParaRP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D02881C-6064-C446-9B09-28D863AC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77827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00D2B92-29BF-FC4B-A1C8-6878902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SYS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67FA9E-8539-9B4C-8D94-83A3EC38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sys.exit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 err="1"/>
              <a:t>sys.argv</a:t>
            </a:r>
            <a:r>
              <a:rPr lang="tr-TR" dirty="0"/>
              <a:t>   =&gt; Komut satırından girilen parametreler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F2430D1-0D35-0347-9218-8A4FF6CE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62785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C3BF5C-DD2D-CB4D-B159-73053603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Random</a:t>
            </a:r>
            <a:r>
              <a:rPr lang="tr-TR" b="1" dirty="0"/>
              <a:t>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925FA9-5E42-5E4C-A9F8-022AF793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random.randint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 err="1"/>
              <a:t>random.random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 err="1"/>
              <a:t>random.choice</a:t>
            </a:r>
            <a:r>
              <a:rPr lang="tr-TR" dirty="0"/>
              <a:t>(liste)          =&gt; Listeden 1 tane seçer</a:t>
            </a:r>
          </a:p>
          <a:p>
            <a:r>
              <a:rPr lang="tr-TR" dirty="0" err="1"/>
              <a:t>random.sample</a:t>
            </a:r>
            <a:r>
              <a:rPr lang="tr-TR" dirty="0"/>
              <a:t>(</a:t>
            </a:r>
            <a:r>
              <a:rPr lang="tr-TR" dirty="0" err="1"/>
              <a:t>liste,n</a:t>
            </a:r>
            <a:r>
              <a:rPr lang="tr-TR" dirty="0"/>
              <a:t>)     =&gt; Listeden n tane seçer</a:t>
            </a:r>
          </a:p>
          <a:p>
            <a:r>
              <a:rPr lang="tr-TR" dirty="0" err="1"/>
              <a:t>random.shuffle</a:t>
            </a:r>
            <a:r>
              <a:rPr lang="tr-TR" dirty="0"/>
              <a:t>(liste)        =&gt; Listeyi karıştırır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6F612E6-6B82-AE41-A8DB-5FC896D3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0355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6CC6439-CF27-ED44-B3B0-CFBCE9AE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Datetime</a:t>
            </a:r>
            <a:r>
              <a:rPr lang="tr-TR" b="1" dirty="0"/>
              <a:t>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0DF5DE-496A-184F-B3F1-7E6DDC82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datetime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datetime.datetime.now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month</a:t>
            </a:r>
            <a:r>
              <a:rPr lang="tr-TR" dirty="0"/>
              <a:t>/</a:t>
            </a:r>
            <a:r>
              <a:rPr lang="tr-TR" dirty="0" err="1"/>
              <a:t>year</a:t>
            </a:r>
            <a:r>
              <a:rPr lang="tr-TR" dirty="0"/>
              <a:t>/</a:t>
            </a:r>
            <a:r>
              <a:rPr lang="tr-TR" dirty="0" err="1"/>
              <a:t>day</a:t>
            </a:r>
            <a:r>
              <a:rPr lang="tr-TR" dirty="0"/>
              <a:t>/</a:t>
            </a:r>
            <a:r>
              <a:rPr lang="tr-TR" dirty="0" err="1"/>
              <a:t>hour</a:t>
            </a:r>
            <a:r>
              <a:rPr lang="tr-TR" dirty="0"/>
              <a:t>/</a:t>
            </a:r>
            <a:r>
              <a:rPr lang="tr-TR" dirty="0" err="1"/>
              <a:t>second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datetime.datetime.today</a:t>
            </a:r>
            <a:r>
              <a:rPr lang="tr-TR" dirty="0"/>
              <a:t>()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042403B-09ED-F14E-A412-A914FC5F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24590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B0ACAB8-C701-AB47-9B4D-57469B0B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Zaman Formatı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A3248D-EA76-0C41-B6A2-3C8CDF3C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datetime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tarih = </a:t>
            </a:r>
            <a:r>
              <a:rPr lang="tr-TR" dirty="0" err="1"/>
              <a:t>datetime.datetime.today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datetime.datetime.strftime</a:t>
            </a:r>
            <a:r>
              <a:rPr lang="tr-TR" dirty="0"/>
              <a:t>(</a:t>
            </a:r>
            <a:r>
              <a:rPr lang="tr-TR" dirty="0" err="1"/>
              <a:t>tarih,'%d</a:t>
            </a:r>
            <a:r>
              <a:rPr lang="tr-TR" dirty="0"/>
              <a:t> %m %Y')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092F07D-CBED-C34E-9643-4D8FF7BC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13402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364</Words>
  <Application>Microsoft Macintosh PowerPoint</Application>
  <PresentationFormat>Geniş ekran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Python Programlama Dili</vt:lpstr>
      <vt:lpstr>Modül Ekleme</vt:lpstr>
      <vt:lpstr>Modüllerde Yardım</vt:lpstr>
      <vt:lpstr>OS Modülü</vt:lpstr>
      <vt:lpstr>Os Modülü</vt:lpstr>
      <vt:lpstr>SYS Modülü</vt:lpstr>
      <vt:lpstr>Random Modülü</vt:lpstr>
      <vt:lpstr>Datetime Modülü</vt:lpstr>
      <vt:lpstr>Zaman Formatı</vt:lpstr>
      <vt:lpstr>Zaman Aritmetiği</vt:lpstr>
      <vt:lpstr>Time Modülü</vt:lpstr>
      <vt:lpstr>Kodun çalışma süresi ?</vt:lpstr>
      <vt:lpstr>Ödev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Microsoft Office Kullanıcısı</cp:lastModifiedBy>
  <cp:revision>26</cp:revision>
  <dcterms:created xsi:type="dcterms:W3CDTF">2018-03-12T12:40:14Z</dcterms:created>
  <dcterms:modified xsi:type="dcterms:W3CDTF">2018-03-13T08:51:51Z</dcterms:modified>
</cp:coreProperties>
</file>