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8127-ECC1-924E-B2CC-61A4FE42CCF3}" type="datetimeFigureOut">
              <a:rPr lang="tr-TR" smtClean="0"/>
              <a:t>20.03.2018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FD29-91B4-3344-B8C2-B4AA50AFA9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2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A54851-EC7F-5D48-A36C-594FE0B6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7E5221-016B-F345-AC84-00B49FE2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464771-222C-4146-A5EC-FED7E51C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389D-FF0D-7A40-A963-669E6744AA89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97E419-01B5-8F48-997F-D8D95B5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AFA230-EC7C-2A41-B65F-90BB1508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69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D090E0-A944-E844-A670-76D2E53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1AD3607-AF6C-9348-B966-D8F78880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168445-A014-654B-B271-E166A2D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F496-A37C-E24F-9FA2-ACB0AF8CDBFF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CD7B6-0038-A644-AD31-BF127CAA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409DE8-F8D8-864A-8C4F-12EE81D5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D5C3239-D5C1-3843-A40F-DFCE23406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47802C-757A-9E46-8A69-F547C16E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520427-BDFE-4E42-94F0-17B4932A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A6B-D54A-5E45-9F2B-6E1F9AA11773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44A553-DB30-E548-9F70-7D543B59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D030B1-95CA-BE47-BA02-ECDDEE5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7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9D1E6-E2DC-154C-AC6C-08273BA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F8A3CC-7341-1842-B574-548D9FD4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DB7035-2D6D-574B-A4A4-7C2CB7D6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A2BE-A1E2-5746-BF06-74763A74D843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58278F-C742-8A47-B10B-7CC30E2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62F686-C700-5042-9683-9667EA48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7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08CC7B-DD7B-6B4C-84B0-761E02C4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607D00-361B-8349-9A73-681139B3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013375-9F0B-3E4C-A60E-2879309A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2A7-C080-5343-A761-E3EFE251BD78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11904-7C4B-C148-8F90-F7B421C6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7A4C49-097D-124A-9210-D7FAD571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58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8462C7-6D8C-0047-9750-F1FE0C90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91D484-00A0-D049-9D29-237DAD9ED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BF7EE2-B4B4-5B44-B2B9-C9FACDA1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F8BF37-18EE-3C4A-98FB-80AD2CE6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2295-889A-F742-8EB9-7CCA2B845998}" type="datetime1">
              <a:rPr lang="tr-TR" smtClean="0"/>
              <a:t>20.03.2018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1D51EC-5E6E-4249-B361-40AF6D6B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CC8676-3538-0942-A492-EFDF5110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7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BD3231-D2AF-6E42-A9CE-1C028653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702E6F-F1CD-E74B-B027-E1E18DE8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D906C0-A279-304F-A2E5-242D0EF8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A1C44AC-701C-374D-91BD-E9B600C19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E2C342-1211-6946-84C7-DFAB5F96E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7F3D5D7-1143-EC44-824D-C24A4A11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55AA-E795-9C46-A4BA-BE791BFE19C8}" type="datetime1">
              <a:rPr lang="tr-TR" smtClean="0"/>
              <a:t>20.03.2018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73898F-5D66-2940-A12F-F88BA44D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BD0D7C5-3C63-684D-A60D-538902B0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75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BEAA0E-9DF3-0940-8973-05F564E7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CADAD5-2C00-BD42-8D44-3D55984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FF4D-D016-5845-910F-83B9024E7020}" type="datetime1">
              <a:rPr lang="tr-TR" smtClean="0"/>
              <a:t>20.03.2018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44E82A9-2E22-5448-B6FE-74CFD14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DD82E93-A786-5D4F-A7DD-31CFD44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3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E717F5F-D8A2-394C-AFF5-6C45ADA0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FA82-5B5A-BD43-8DD2-B670E63803CD}" type="datetime1">
              <a:rPr lang="tr-TR" smtClean="0"/>
              <a:t>20.03.2018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4C63D1-03C5-8B48-82B8-01E6CF6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0788DC-3556-ED48-A156-FEA77E11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7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8BB204-8F53-3749-A1CF-65BFD3D8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3AE3BA-1029-7F43-84B3-2A7F5261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581127-7920-8E4C-B147-0E8FE959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7EA568-9BB6-6245-B568-BA5F0F1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EC70-5763-484A-9AB5-6C1048712D4D}" type="datetime1">
              <a:rPr lang="tr-TR" smtClean="0"/>
              <a:t>20.03.2018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D747E7-943C-1F4F-812A-18E15D5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E943CAF-163B-704F-89C9-E8277C1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10E30F-4B66-6848-972A-66F392FE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677F8B9-B819-4B45-AF96-26E1132E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35FDAC-DC66-9A4F-8674-CC53B591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82C666-801B-934D-B0D4-29451FFE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1F53-4A4B-664F-A2A2-8BC2C78AC147}" type="datetime1">
              <a:rPr lang="tr-TR" smtClean="0"/>
              <a:t>20.03.2018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CE9AC4-B4A3-B144-A7F1-F06B42E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A35521-37EC-EA4C-8248-D8383917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77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EA3D2C-20B1-A14B-B89A-A36357B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51C87C-D25B-4D46-B9EC-F9C79D1C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79D76E-2D64-7549-B33A-181F805FA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77A6-5AE7-7242-AF16-0B8B5C7899EA}" type="datetime1">
              <a:rPr lang="tr-TR" smtClean="0"/>
              <a:t>20.03.2018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8B10A-7205-A540-BFE3-4749842D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8EDCEF-08F1-4B44-BB92-B4CB59D4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41E8-8DEB-0F4C-B7CE-E6667A8AD4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12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344FFD-23FA-8440-B235-C908501FB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05A223F-25D7-054E-8A68-B619A900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Sıralama, Arama Algoritmaları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BC1FCD9-F20B-964F-8BE9-C4B9DDC1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20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E272EF-EBE1-5349-8483-FE6B2CAD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Sıralama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0404A-086B-B845-B52B-68EE4D58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Quick</a:t>
            </a:r>
            <a:r>
              <a:rPr lang="tr-TR" b="1" dirty="0"/>
              <a:t> </a:t>
            </a:r>
            <a:r>
              <a:rPr lang="tr-TR" b="1" dirty="0" err="1"/>
              <a:t>Sort</a:t>
            </a:r>
            <a:r>
              <a:rPr lang="tr-TR" b="1" dirty="0"/>
              <a:t>: </a:t>
            </a:r>
            <a:r>
              <a:rPr lang="tr-TR" dirty="0"/>
              <a:t>Hızlı</a:t>
            </a:r>
          </a:p>
          <a:p>
            <a:r>
              <a:rPr lang="tr-TR" dirty="0"/>
              <a:t>Pivot seç</a:t>
            </a:r>
          </a:p>
          <a:p>
            <a:r>
              <a:rPr lang="tr-TR" dirty="0"/>
              <a:t>Büyükleri pivotun sağına</a:t>
            </a:r>
          </a:p>
          <a:p>
            <a:r>
              <a:rPr lang="tr-TR" dirty="0"/>
              <a:t>Küçükleri soluna al</a:t>
            </a:r>
          </a:p>
          <a:p>
            <a:r>
              <a:rPr lang="tr-TR" dirty="0" err="1"/>
              <a:t>Rekursif</a:t>
            </a:r>
            <a:r>
              <a:rPr lang="tr-TR" dirty="0"/>
              <a:t> olarak devam et</a:t>
            </a:r>
          </a:p>
          <a:p>
            <a:r>
              <a:rPr lang="tr-TR" dirty="0"/>
              <a:t>Boyut&lt;=1 ise dur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/>
              <a:t>n(log2n)</a:t>
            </a: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AA12FE-3494-B14A-B713-659DA153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155487-538D-C04C-AF2A-2BE1B859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13" y="1870075"/>
            <a:ext cx="5176574" cy="23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B1DB77-CBE7-934F-A052-3BF387A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53CBC-8E1D-F844-B547-35F4745B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Listeler Üzerinde Arama</a:t>
            </a:r>
          </a:p>
          <a:p>
            <a:pPr lvl="1"/>
            <a:r>
              <a:rPr lang="tr-TR" b="1" dirty="0"/>
              <a:t>Doğrusal Arama </a:t>
            </a:r>
          </a:p>
          <a:p>
            <a:pPr lvl="1"/>
            <a:r>
              <a:rPr lang="tr-TR" b="1" dirty="0"/>
              <a:t>İkili Arama</a:t>
            </a:r>
          </a:p>
          <a:p>
            <a:pPr lvl="1"/>
            <a:r>
              <a:rPr lang="tr-TR" dirty="0" err="1"/>
              <a:t>İnterpolasyon</a:t>
            </a:r>
            <a:r>
              <a:rPr lang="tr-TR" dirty="0"/>
              <a:t> Araması</a:t>
            </a:r>
          </a:p>
          <a:p>
            <a:endParaRPr lang="tr-TR" dirty="0"/>
          </a:p>
          <a:p>
            <a:r>
              <a:rPr lang="tr-TR" dirty="0"/>
              <a:t>Şekiller Üzerinde Arama</a:t>
            </a:r>
          </a:p>
          <a:p>
            <a:pPr lvl="1"/>
            <a:r>
              <a:rPr lang="tr-TR" dirty="0" err="1"/>
              <a:t>Kruskal</a:t>
            </a:r>
            <a:r>
              <a:rPr lang="tr-TR" dirty="0"/>
              <a:t>, </a:t>
            </a:r>
            <a:r>
              <a:rPr lang="tr-TR" dirty="0" err="1"/>
              <a:t>Dijkstra</a:t>
            </a:r>
            <a:r>
              <a:rPr lang="tr-TR" dirty="0"/>
              <a:t>,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, B-Tre</a:t>
            </a:r>
          </a:p>
          <a:p>
            <a:pPr lvl="1"/>
            <a:r>
              <a:rPr lang="tr-TR" dirty="0"/>
              <a:t>...</a:t>
            </a:r>
          </a:p>
          <a:p>
            <a:pPr lvl="1"/>
            <a:endParaRPr lang="tr-TR" dirty="0"/>
          </a:p>
          <a:p>
            <a:r>
              <a:rPr lang="tr-TR" dirty="0"/>
              <a:t>Metin Arama Algoritmaları</a:t>
            </a:r>
          </a:p>
          <a:p>
            <a:r>
              <a:rPr lang="tr-TR" dirty="0"/>
              <a:t>Diğer (A*)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A6F3CC0-0B0C-7B4C-9305-A4CDA78E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033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4B1B44-3269-034D-B6CD-29F04A3B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Yapısal Arama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68F69E-2494-5543-AE38-ABEAC440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Yapısal olarak arama algoritmalarını iki gruba ayırabiliriz</a:t>
            </a:r>
          </a:p>
          <a:p>
            <a:endParaRPr lang="tr-TR" dirty="0"/>
          </a:p>
          <a:p>
            <a:r>
              <a:rPr lang="tr-TR" dirty="0"/>
              <a:t>Bilerek Arama</a:t>
            </a:r>
          </a:p>
          <a:p>
            <a:pPr lvl="1"/>
            <a:r>
              <a:rPr lang="tr-TR" i="1" dirty="0"/>
              <a:t>Listenin sıralı olduğunu biliyoruz</a:t>
            </a:r>
          </a:p>
          <a:p>
            <a:r>
              <a:rPr lang="tr-TR" dirty="0"/>
              <a:t>Bilmeden Arama</a:t>
            </a:r>
          </a:p>
          <a:p>
            <a:pPr lvl="1"/>
            <a:r>
              <a:rPr lang="tr-TR" i="1" dirty="0"/>
              <a:t>Listenin sıralı olduğunu bilmiyoruz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6F9D62-96FA-5841-BFF1-B3916B6E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19274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8D774F-7E36-654B-BC68-6B9D6FAD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Doğrusal Arama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0634EA-8DF4-B44E-B66C-A1F0FB61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Sırasız bir liste üzerinde arama yapıyorsak</a:t>
            </a:r>
          </a:p>
          <a:p>
            <a:r>
              <a:rPr lang="tr-TR" dirty="0"/>
              <a:t>Aranan eleman bulunana kadar listeyi tara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E0553C-748B-5047-B9DC-87D0A490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575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FFA8E3-2CA7-0A4D-B55E-58370311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İkili Arama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24AD11-FC82-034A-81C2-997C589F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Sıralı bir liste üzerinde arama yapıyorsak tüm elemanları tek tek kontrol etmemize gerek yok</a:t>
            </a:r>
          </a:p>
          <a:p>
            <a:r>
              <a:rPr lang="tr-TR" b="1" dirty="0"/>
              <a:t>Algoritma (</a:t>
            </a:r>
            <a:r>
              <a:rPr lang="tr-TR" b="1" dirty="0" err="1"/>
              <a:t>Rekürsif</a:t>
            </a:r>
            <a:r>
              <a:rPr lang="tr-TR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Aranan ortadaki eleman ise döndür ve bitir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Aranan ortadaki elemandan büyükse listenin sağı için aramayı tekrarla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dirty="0"/>
              <a:t>Aranan ortadaki elemandan küçükse listenin solu için aramayı tekrarla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FDE91C-643D-754D-8B02-2676F91A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7444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406154-F1D4-444F-9CD7-CA0CE551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Sıralama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F7919-8708-484A-8663-0C7904F9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Listeler Üzerinde (veri tabanı)</a:t>
            </a:r>
          </a:p>
          <a:p>
            <a:endParaRPr lang="tr-TR" dirty="0"/>
          </a:p>
          <a:p>
            <a:r>
              <a:rPr lang="tr-TR" dirty="0"/>
              <a:t>Şekil üzerinde arama (haritada iki nokta arasındaki en kısa yolu bulma)</a:t>
            </a:r>
          </a:p>
          <a:p>
            <a:endParaRPr lang="tr-TR" dirty="0"/>
          </a:p>
          <a:p>
            <a:r>
              <a:rPr lang="tr-TR" dirty="0"/>
              <a:t>Metin arama (metin </a:t>
            </a:r>
            <a:r>
              <a:rPr lang="tr-TR" dirty="0" err="1"/>
              <a:t>indexleme</a:t>
            </a:r>
            <a:r>
              <a:rPr lang="tr-TR" dirty="0"/>
              <a:t>, arama motoru)</a:t>
            </a:r>
          </a:p>
          <a:p>
            <a:endParaRPr lang="tr-TR" dirty="0"/>
          </a:p>
          <a:p>
            <a:r>
              <a:rPr lang="tr-TR" dirty="0"/>
              <a:t>Diğer (oyunlar </a:t>
            </a:r>
            <a:r>
              <a:rPr lang="tr-TR" dirty="0" err="1"/>
              <a:t>vb</a:t>
            </a:r>
            <a:r>
              <a:rPr lang="tr-TR" dirty="0"/>
              <a:t>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606D50-5475-BF4E-9FF2-E9A91C5B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3769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EBA0F7-F3DA-194B-9460-DF1C696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Sıralama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B8A7D-A806-A54B-9A09-016AB905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Seçmeli Sıralama: </a:t>
            </a:r>
            <a:r>
              <a:rPr lang="tr-TR" dirty="0"/>
              <a:t>En basit arama algoritması</a:t>
            </a:r>
          </a:p>
          <a:p>
            <a:r>
              <a:rPr lang="tr-TR" dirty="0"/>
              <a:t>En küçük elemanı en başa al!</a:t>
            </a:r>
          </a:p>
          <a:p>
            <a:endParaRPr lang="tr-TR" dirty="0"/>
          </a:p>
          <a:p>
            <a:r>
              <a:rPr lang="tr-TR" dirty="0"/>
              <a:t>N(N-1)/2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85E5B2E-C9A6-474A-9BF6-502D18D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93B10E-1CBF-A142-8E4E-3A92276E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78" y="2314591"/>
            <a:ext cx="4541322" cy="39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0D9904-604E-114C-9A26-B84CCA6C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Sıralama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1B20C2-77CC-BB43-9BA7-6BBAAF47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Eklemeli Sıralama</a:t>
            </a:r>
          </a:p>
          <a:p>
            <a:r>
              <a:rPr lang="tr-TR" dirty="0"/>
              <a:t>Eleman daha küçükse kalanları ötele!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2(1+2+...+(N-2)+(N-1))=N(N-1)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9D5D88F-EF1A-6542-8BBE-236385AC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87B6D1F-7B3E-3948-8643-652DB061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387" y="1027905"/>
            <a:ext cx="3425825" cy="54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8DF3C6-A2BA-C949-AF7B-9365517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Sıralama Algoritma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6F8C8B-E46A-E54C-96C3-8CFDB742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Kabarcık Sıralama:</a:t>
            </a:r>
          </a:p>
          <a:p>
            <a:endParaRPr lang="tr-TR" dirty="0"/>
          </a:p>
          <a:p>
            <a:r>
              <a:rPr lang="tr-TR" dirty="0"/>
              <a:t>Eklemeli sıralamaya benzer, öteleme yerine </a:t>
            </a:r>
          </a:p>
          <a:p>
            <a:pPr marL="0" indent="0">
              <a:buNone/>
            </a:pPr>
            <a:r>
              <a:rPr lang="tr-TR" dirty="0"/>
              <a:t>yer değiştirir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(N-1)(N-1)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FD83EF-B59E-6949-9E84-A19EBFA6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9289C2F-69BB-724B-974D-2339DF73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527050"/>
            <a:ext cx="3371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6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257</Words>
  <Application>Microsoft Macintosh PowerPoint</Application>
  <PresentationFormat>Geniş ekran</PresentationFormat>
  <Paragraphs>78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Python</vt:lpstr>
      <vt:lpstr>Arama Algoritmaları</vt:lpstr>
      <vt:lpstr>Yapısal Arama Algoritmaları</vt:lpstr>
      <vt:lpstr>Doğrusal Arama</vt:lpstr>
      <vt:lpstr>İkili Arama</vt:lpstr>
      <vt:lpstr>Sıralama Algoritmaları</vt:lpstr>
      <vt:lpstr>Sıralama Algoritmaları</vt:lpstr>
      <vt:lpstr>Sıralama Algoritmaları</vt:lpstr>
      <vt:lpstr>Sıralama Algoritma</vt:lpstr>
      <vt:lpstr>Sıralama Algoritmaları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16</cp:revision>
  <dcterms:created xsi:type="dcterms:W3CDTF">2018-03-20T08:07:28Z</dcterms:created>
  <dcterms:modified xsi:type="dcterms:W3CDTF">2018-03-20T11:23:00Z</dcterms:modified>
</cp:coreProperties>
</file>