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5" r:id="rId7"/>
    <p:sldId id="264" r:id="rId8"/>
    <p:sldId id="266" r:id="rId9"/>
    <p:sldId id="268" r:id="rId10"/>
    <p:sldId id="270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52AF6A-0DDD-C54E-BAE7-18F4CEECD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6884C0-09D9-E648-8CA4-CCABBF2DF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1A6D43-4ACC-E849-A226-FF9C1F31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84A395-7592-D149-AA58-A5A7C8E5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72E24C-A2CE-D441-8E68-AD61C641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6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9A7804-8121-BE42-A7E7-DE636DFF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351F25-D2FC-664A-8ED7-88A5657C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BFC900-5A57-A148-BF6C-71CDAB7F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9B407D-40C3-4B46-84CD-C583348F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1ED56B-7F1C-7748-84EE-442EEF7F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14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2AC5E71-38F1-B14A-A831-554DA1858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F406552-03F8-804F-9EC9-7E824D84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FAAF14-3B31-F048-8EB3-E8971B22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E3A397-2150-4940-A80E-7F6E488F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02D9BB-A4FD-A740-90DE-9E1C8FBC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9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2201B8-81E4-2444-8A41-A2092957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E9707B-3C07-F94D-A2AA-752D27DC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A3E70D-7DED-854F-93F6-5C6E95D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91D894-108D-AE4B-AF5D-A7F1E174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E1B1C9-D20D-4145-91D4-8B4B9B8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41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DE3289-A543-CE4D-A525-878F4255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1A1C50-52DD-E346-881E-50550F27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493FB5-BE28-3348-A9C3-155E5F3E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EB3097-8D21-7842-A5BF-1B948655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25CCF0-6385-9342-BBB9-47BA059C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79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796671-1388-A344-9D5F-9D54F79B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A001D0-E3FC-9449-9610-8FC475E63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558435-EB3B-464F-A297-76371A5D4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8820C7-FF05-0D4F-8F10-D7C9B976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985EB1-7176-C846-AB2F-29BC1ED8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D036DC9-4283-BF4F-A694-9E529D4A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1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BB425F-F9E9-D34C-B098-0D284EB6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5435F8-5946-8A4F-8C55-352C2A494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39027DC-C42F-F949-8BCA-3B16F3B6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E2B1D31-0656-1047-B09B-70737D06A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1D324C0-D6AC-834B-B7AB-F9D788BB3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EA1D557-F776-D140-A707-094C4A83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07441D0-CC5D-8E40-B26A-2EE0FE23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A10CF93-ACFE-E54F-9FB1-918BE962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10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25B605-6185-2646-A37E-C54B99E3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E14E91-8634-F640-9793-46E65C7F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7D40B83-4756-4A40-B4F3-CFCAA4A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2B6F601-4A7B-A149-87E9-E9E4E1A9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84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B56B080-EF70-2D41-B8A8-345A66D1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8028477-360C-ED43-A609-9BDCA9F3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7E872B4-23D2-C443-9959-AD2582B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20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436DE6-1539-6046-81BD-AA42D04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BDAEAA-C16B-E642-B21E-B742B666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0BFED2-6EAE-5644-BA62-11EE074E1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AE9565-00DE-244A-BA50-D51625B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12F1D2-0879-9141-8E53-F68BBE08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A6C46A-482D-4E43-B177-44A59C7D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02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20A3B5-2C92-3446-933C-C13AF8C6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F852FE-CC25-694F-A13D-CF1B2C30D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A299103-AF78-0C4D-92B3-087A4256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8835A7-F188-AC4F-995E-FB0E0692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50D6897-2B0B-794B-90A1-23F913F6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02AD80-FB05-3941-9528-60E59DFA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4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B15223E-6346-BF4C-977D-7F671964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E90DFB-8DD9-8E46-BEC1-B2A2C69B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03C565-09E4-EA40-A9EE-F0C616B7C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CD10-CE72-4049-B6C9-01D3A3BD721C}" type="datetimeFigureOut">
              <a:rPr lang="tr-TR" smtClean="0"/>
              <a:t>22.03.2018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66CB97-AEF6-1147-ADD9-921C4401B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A2F15B-FD63-AA45-B486-6D914253C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808B-2F92-8542-8F31-BD40E887F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3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7FB6577-1D5F-E745-B905-EFB5AE3E0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D2B131F-B0C0-BC48-981E-77D3B9788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Nesne Yönelimli Programlama</a:t>
            </a:r>
          </a:p>
        </p:txBody>
      </p:sp>
    </p:spTree>
    <p:extLst>
      <p:ext uri="{BB962C8B-B14F-4D97-AF65-F5344CB8AC3E}">
        <p14:creationId xmlns:p14="http://schemas.microsoft.com/office/powerpoint/2010/main" val="390440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9D00D2-8DF8-1144-9CD7-26C3945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Sınıflara Başka Programdan Erişmek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F1F35-2173-FA4A-8E79-3637F6E284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   i=1 </a:t>
            </a:r>
          </a:p>
          <a:p>
            <a:pPr marL="0" indent="0">
              <a:buNone/>
            </a:pPr>
            <a:r>
              <a:rPr lang="tr-TR" dirty="0"/>
              <a:t>   def yaz(self):             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print</a:t>
            </a:r>
            <a:r>
              <a:rPr lang="tr-TR" dirty="0"/>
              <a:t> "i=",</a:t>
            </a:r>
            <a:r>
              <a:rPr lang="tr-TR" dirty="0" err="1"/>
              <a:t>self.i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Bu programı </a:t>
            </a:r>
            <a:r>
              <a:rPr lang="tr-TR" b="1" dirty="0" err="1"/>
              <a:t>dene.py</a:t>
            </a:r>
            <a:r>
              <a:rPr lang="tr-TR" b="1" dirty="0"/>
              <a:t> </a:t>
            </a:r>
            <a:r>
              <a:rPr lang="tr-TR" dirty="0"/>
              <a:t>olarak kaydettiğimizi varsayarsak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E96DCE-33B2-884A-B399-834E020D58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dene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dene.ilksinif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x.goster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test.py</a:t>
            </a:r>
            <a:r>
              <a:rPr lang="tr-TR" dirty="0"/>
              <a:t> programı içinden erişmek için </a:t>
            </a:r>
            <a:r>
              <a:rPr lang="tr-TR" dirty="0" err="1"/>
              <a:t>import</a:t>
            </a:r>
            <a:r>
              <a:rPr lang="tr-TR"/>
              <a:t> ediyoruz.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2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F8C8F7-C32E-714D-B85C-20328D73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Nesne Yönelimli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E04C7F-4280-4F4C-BED7-4AFA5A84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Object </a:t>
            </a:r>
            <a:r>
              <a:rPr lang="tr-TR" dirty="0" err="1"/>
              <a:t>Oriented</a:t>
            </a:r>
            <a:r>
              <a:rPr lang="tr-TR" dirty="0"/>
              <a:t> Programming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OOP bir programlama yaklaşımıdır.</a:t>
            </a:r>
          </a:p>
          <a:p>
            <a:pPr marL="0" indent="0">
              <a:buNone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Sıralı Programlama (Kod ilk satırda doğar, çalışır, son satırda biter)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Metotlar (Tekrar kullanılabilirlik, </a:t>
            </a:r>
            <a:r>
              <a:rPr lang="tr-TR" sz="2400" u="sng" dirty="0"/>
              <a:t>kendini tekrar etmeme!</a:t>
            </a:r>
            <a:r>
              <a:rPr lang="tr-T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OOP (Nesnelerin özellikleri ve davranışları vardır)</a:t>
            </a:r>
          </a:p>
          <a:p>
            <a:pPr lvl="1"/>
            <a:r>
              <a:rPr lang="tr-TR" dirty="0"/>
              <a:t>OOP ile gerçek dünyayı daha kolay modelleyebiliriz.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447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DD19809-ECDB-1944-BF57-39E1AF56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097B41-4155-6643-BDF9-C7BA3CFF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Modülerlik   </a:t>
            </a:r>
          </a:p>
          <a:p>
            <a:r>
              <a:rPr lang="tr-TR" dirty="0"/>
              <a:t>Yazılım bakım kolaylığı</a:t>
            </a:r>
          </a:p>
          <a:p>
            <a:r>
              <a:rPr lang="tr-TR" dirty="0" err="1"/>
              <a:t>Genişletilebilirlik</a:t>
            </a:r>
            <a:endParaRPr lang="tr-TR" dirty="0"/>
          </a:p>
          <a:p>
            <a:r>
              <a:rPr lang="tr-TR" dirty="0" err="1"/>
              <a:t>Değiştirilebilirlik</a:t>
            </a:r>
            <a:endParaRPr lang="tr-TR" dirty="0"/>
          </a:p>
          <a:p>
            <a:r>
              <a:rPr lang="tr-TR" dirty="0"/>
              <a:t>Yeniden kullanılabilirlik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028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C3D5EB-9FD6-F84C-B064-AC5FEB2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Kavramlar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B8A262-48AE-7040-85A0-33136C05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OOP aşağıdaki 4 temel prensibi desteklemelidir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Abstraction</a:t>
            </a:r>
            <a:r>
              <a:rPr lang="tr-TR" dirty="0"/>
              <a:t> (Soyutlama)</a:t>
            </a:r>
          </a:p>
          <a:p>
            <a:r>
              <a:rPr lang="tr-TR" dirty="0" err="1"/>
              <a:t>Encapsulation</a:t>
            </a:r>
            <a:r>
              <a:rPr lang="tr-TR" dirty="0"/>
              <a:t> (</a:t>
            </a:r>
            <a:r>
              <a:rPr lang="tr-TR" dirty="0" err="1"/>
              <a:t>Kapsülleme</a:t>
            </a:r>
            <a:r>
              <a:rPr lang="tr-TR" dirty="0"/>
              <a:t>)</a:t>
            </a:r>
          </a:p>
          <a:p>
            <a:r>
              <a:rPr lang="tr-TR" dirty="0" err="1"/>
              <a:t>Inheritance</a:t>
            </a:r>
            <a:r>
              <a:rPr lang="tr-TR" dirty="0"/>
              <a:t>     (Miras)</a:t>
            </a:r>
          </a:p>
          <a:p>
            <a:r>
              <a:rPr lang="tr-TR" dirty="0" err="1"/>
              <a:t>Polymorphism</a:t>
            </a:r>
            <a:r>
              <a:rPr lang="tr-TR" dirty="0"/>
              <a:t> (Çok biçimlilik)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067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F809E93-9E2C-5E46-B470-26DE4FF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Sınıf/Nesne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00C1A5-5787-7249-9294-2BA8BBF3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 soyut bir kavramdır.</a:t>
            </a:r>
          </a:p>
          <a:p>
            <a:pPr lvl="1"/>
            <a:r>
              <a:rPr lang="tr-TR" dirty="0"/>
              <a:t>OOP ile oluşturulan programlama yapısıdır.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Nesne sınıfın somutlaşan bir cismidir.</a:t>
            </a:r>
          </a:p>
        </p:txBody>
      </p:sp>
    </p:spTree>
    <p:extLst>
      <p:ext uri="{BB962C8B-B14F-4D97-AF65-F5344CB8AC3E}">
        <p14:creationId xmlns:p14="http://schemas.microsoft.com/office/powerpoint/2010/main" val="314915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047285-F58D-E541-A8EF-85B4262D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 Oluşturma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191774-5976-8240-A2AC-CB5A9F0B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0940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   i=1 </a:t>
            </a:r>
          </a:p>
          <a:p>
            <a:pPr marL="0" indent="0">
              <a:buNone/>
            </a:pPr>
            <a:r>
              <a:rPr lang="tr-TR" dirty="0"/>
              <a:t>   def yaz(self):             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print</a:t>
            </a:r>
            <a:r>
              <a:rPr lang="tr-TR" dirty="0"/>
              <a:t> "i=",</a:t>
            </a:r>
            <a:r>
              <a:rPr lang="tr-TR" dirty="0" err="1"/>
              <a:t>self.i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ilksinif</a:t>
            </a:r>
            <a:r>
              <a:rPr lang="tr-TR" dirty="0"/>
              <a:t>()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x.i</a:t>
            </a:r>
            <a:r>
              <a:rPr lang="tr-TR" dirty="0"/>
              <a:t>                   </a:t>
            </a:r>
          </a:p>
          <a:p>
            <a:pPr marL="0" indent="0">
              <a:buNone/>
            </a:pPr>
            <a:r>
              <a:rPr lang="tr-TR" dirty="0" err="1"/>
              <a:t>x.yaz</a:t>
            </a:r>
            <a:r>
              <a:rPr lang="tr-TR" dirty="0"/>
              <a:t>()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3B46C1-C180-7042-800E-DC54819D6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7605" y="1825625"/>
            <a:ext cx="80870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# Sınıfları </a:t>
            </a:r>
            <a:r>
              <a:rPr lang="tr-TR" b="1" i="1" dirty="0" err="1"/>
              <a:t>class</a:t>
            </a:r>
            <a:r>
              <a:rPr lang="tr-TR" dirty="0"/>
              <a:t> anahtar sözcüğü ile oluşturuyoruz</a:t>
            </a:r>
          </a:p>
          <a:p>
            <a:pPr marL="0" indent="0">
              <a:buNone/>
            </a:pPr>
            <a:r>
              <a:rPr lang="tr-TR" dirty="0"/>
              <a:t># Sınıf değişkeni</a:t>
            </a:r>
          </a:p>
          <a:p>
            <a:pPr marL="0" indent="0">
              <a:buNone/>
            </a:pPr>
            <a:r>
              <a:rPr lang="tr-TR" dirty="0"/>
              <a:t># Sınıf </a:t>
            </a:r>
            <a:r>
              <a:rPr lang="tr-TR" dirty="0" err="1"/>
              <a:t>metotu</a:t>
            </a:r>
            <a:r>
              <a:rPr lang="tr-TR" dirty="0"/>
              <a:t>, </a:t>
            </a:r>
            <a:r>
              <a:rPr lang="tr-TR" b="1" i="1" dirty="0"/>
              <a:t>self</a:t>
            </a:r>
            <a:r>
              <a:rPr lang="tr-TR" dirty="0"/>
              <a:t> anahtar sözcüğü sınıfa atıf yapar</a:t>
            </a:r>
          </a:p>
          <a:p>
            <a:pPr marL="0" indent="0">
              <a:buNone/>
            </a:pPr>
            <a:r>
              <a:rPr lang="tr-TR" dirty="0"/>
              <a:t># Sınıf değişkenlerine </a:t>
            </a:r>
            <a:r>
              <a:rPr lang="tr-TR" b="1" i="1" dirty="0" err="1"/>
              <a:t>self.değişken</a:t>
            </a:r>
            <a:r>
              <a:rPr lang="tr-TR" b="1" i="1" dirty="0"/>
              <a:t> </a:t>
            </a:r>
            <a:r>
              <a:rPr lang="tr-TR" dirty="0"/>
              <a:t>şeklinde erişiyoruz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 x sınıftan oluşturduğumuz nesne</a:t>
            </a:r>
          </a:p>
          <a:p>
            <a:pPr marL="0" indent="0">
              <a:buNone/>
            </a:pPr>
            <a:r>
              <a:rPr lang="tr-TR" dirty="0"/>
              <a:t># Sınıf değişkenlerine erişim ve atama </a:t>
            </a:r>
            <a:r>
              <a:rPr lang="tr-TR" dirty="0" err="1"/>
              <a:t>x.i</a:t>
            </a:r>
            <a:r>
              <a:rPr lang="tr-TR" dirty="0"/>
              <a:t>=5</a:t>
            </a:r>
          </a:p>
          <a:p>
            <a:pPr marL="0" indent="0">
              <a:buNone/>
            </a:pPr>
            <a:r>
              <a:rPr lang="tr-TR" dirty="0"/>
              <a:t># Sınıf metodunu çağırma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539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CBEF9FC-DF7B-4249-A6E0-A3BACBCF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Global Değişkenler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FB01C1-FA8B-7145-A123-543275BE7C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 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b="1" dirty="0"/>
              <a:t>global</a:t>
            </a:r>
            <a:r>
              <a:rPr lang="tr-TR" dirty="0"/>
              <a:t> a</a:t>
            </a:r>
          </a:p>
          <a:p>
            <a:pPr marL="0" indent="0">
              <a:buNone/>
            </a:pPr>
            <a:r>
              <a:rPr lang="tr-TR" dirty="0"/>
              <a:t>   a=2                </a:t>
            </a:r>
          </a:p>
          <a:p>
            <a:pPr marL="0" indent="0">
              <a:buNone/>
            </a:pPr>
            <a:r>
              <a:rPr lang="tr-TR" dirty="0"/>
              <a:t>    i=1                              </a:t>
            </a:r>
          </a:p>
          <a:p>
            <a:pPr marL="0" indent="0">
              <a:buNone/>
            </a:pPr>
            <a:r>
              <a:rPr lang="tr-TR" dirty="0"/>
              <a:t>    def yaz(self):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"global a=",a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ilksinif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x.yaz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a=7</a:t>
            </a:r>
          </a:p>
          <a:p>
            <a:pPr marL="0" indent="0">
              <a:buNone/>
            </a:pPr>
            <a:r>
              <a:rPr lang="tr-TR" dirty="0" err="1"/>
              <a:t>x.yaz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F7EF9F7-92E1-6940-A3B0-7BDCDE0B6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Sınıf değişkenlerine sınıf dışında doğrudan erişemeyiz</a:t>
            </a:r>
          </a:p>
          <a:p>
            <a:endParaRPr lang="tr-TR" dirty="0"/>
          </a:p>
          <a:p>
            <a:r>
              <a:rPr lang="tr-TR" dirty="0"/>
              <a:t>Sınıf içinden </a:t>
            </a:r>
          </a:p>
          <a:p>
            <a:pPr lvl="1"/>
            <a:r>
              <a:rPr lang="tr-TR" b="1" i="1" dirty="0" err="1"/>
              <a:t>self.değişken</a:t>
            </a:r>
            <a:endParaRPr lang="tr-TR" dirty="0"/>
          </a:p>
          <a:p>
            <a:r>
              <a:rPr lang="tr-TR" dirty="0"/>
              <a:t>Sınıf dışından </a:t>
            </a:r>
          </a:p>
          <a:p>
            <a:pPr lvl="1"/>
            <a:r>
              <a:rPr lang="tr-TR" b="1" i="1" dirty="0" err="1"/>
              <a:t>nesne.değişken</a:t>
            </a:r>
            <a:endParaRPr lang="tr-TR" b="1" i="1" dirty="0"/>
          </a:p>
          <a:p>
            <a:pPr lvl="1"/>
            <a:endParaRPr lang="tr-TR" b="1" i="1" dirty="0"/>
          </a:p>
          <a:p>
            <a:pPr marL="0" indent="0">
              <a:buNone/>
            </a:pPr>
            <a:r>
              <a:rPr lang="tr-TR" dirty="0"/>
              <a:t>şeklinde erişebiliriz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Global Değişkenlere</a:t>
            </a:r>
          </a:p>
          <a:p>
            <a:r>
              <a:rPr lang="tr-TR" dirty="0"/>
              <a:t>Her yerden </a:t>
            </a:r>
            <a:r>
              <a:rPr lang="tr-TR" err="1"/>
              <a:t>erişebilir</a:t>
            </a:r>
            <a:r>
              <a:rPr lang="tr-TR"/>
              <a:t>, değiştirebiliriz</a:t>
            </a:r>
            <a:endParaRPr lang="tr-TR" dirty="0"/>
          </a:p>
          <a:p>
            <a:r>
              <a:rPr lang="tr-TR" dirty="0"/>
              <a:t>Self anahtar sözcüğüne gerek yok</a:t>
            </a:r>
          </a:p>
        </p:txBody>
      </p:sp>
    </p:spTree>
    <p:extLst>
      <p:ext uri="{BB962C8B-B14F-4D97-AF65-F5344CB8AC3E}">
        <p14:creationId xmlns:p14="http://schemas.microsoft.com/office/powerpoint/2010/main" val="127365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6D2FCB-AE95-7E47-8037-92A6CB7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Sınıfları Başlatma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3059B2-0CFC-1B42-8300-B63FD7682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def __</a:t>
            </a:r>
            <a:r>
              <a:rPr lang="tr-TR" dirty="0" err="1"/>
              <a:t>init</a:t>
            </a:r>
            <a:r>
              <a:rPr lang="tr-TR" dirty="0"/>
              <a:t>__(self):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print</a:t>
            </a:r>
            <a:r>
              <a:rPr lang="tr-TR" dirty="0"/>
              <a:t> "merhaba"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ilksinif</a:t>
            </a:r>
            <a:r>
              <a:rPr lang="tr-TR" dirty="0"/>
              <a:t>()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7EE464-95B1-B84C-BCF2-534E2A8D9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158" y="1825625"/>
            <a:ext cx="6396841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__</a:t>
            </a:r>
            <a:r>
              <a:rPr lang="tr-TR" dirty="0" err="1"/>
              <a:t>init</a:t>
            </a:r>
            <a:r>
              <a:rPr lang="tr-TR" dirty="0"/>
              <a:t>__(self):</a:t>
            </a:r>
          </a:p>
          <a:p>
            <a:endParaRPr lang="tr-TR" dirty="0"/>
          </a:p>
          <a:p>
            <a:r>
              <a:rPr lang="tr-TR" dirty="0"/>
              <a:t>Özel bir metottur</a:t>
            </a:r>
          </a:p>
          <a:p>
            <a:r>
              <a:rPr lang="tr-TR" dirty="0"/>
              <a:t>Metot çağrılmaksızın nesne oluşturulduğunda çalışır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initialize</a:t>
            </a:r>
            <a:r>
              <a:rPr lang="tr-TR" dirty="0"/>
              <a:t> : Başlatmak</a:t>
            </a:r>
          </a:p>
        </p:txBody>
      </p:sp>
    </p:spTree>
    <p:extLst>
      <p:ext uri="{BB962C8B-B14F-4D97-AF65-F5344CB8AC3E}">
        <p14:creationId xmlns:p14="http://schemas.microsoft.com/office/powerpoint/2010/main" val="142525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522161-B4E2-3644-AFCA-D39CDE04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Programı Başlatmak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368290-D46C-7C41-B5C9-55387DEF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Programı ilk satırdan itibaren biz başlatmış olduk</a:t>
            </a:r>
          </a:p>
          <a:p>
            <a:pPr lvl="1"/>
            <a:endParaRPr lang="tr-TR" dirty="0"/>
          </a:p>
          <a:p>
            <a:pPr marL="0" indent="0">
              <a:buNone/>
            </a:pPr>
            <a:r>
              <a:rPr lang="tr-TR" dirty="0"/>
              <a:t>Programı doğrudan bağımsız olarak çalıştırmak için, bir main metoduna ihtiyacımız var (</a:t>
            </a:r>
            <a:r>
              <a:rPr lang="tr-TR" u="sng" dirty="0"/>
              <a:t>Java da ki main </a:t>
            </a:r>
            <a:r>
              <a:rPr lang="tr-TR" u="sng" dirty="0" err="1"/>
              <a:t>methodu</a:t>
            </a:r>
            <a:r>
              <a:rPr lang="tr-TR" u="sng" dirty="0"/>
              <a:t> gibi</a:t>
            </a:r>
            <a:r>
              <a:rPr lang="tr-TR" dirty="0"/>
              <a:t>).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__name__=="__main__":</a:t>
            </a:r>
          </a:p>
          <a:p>
            <a:pPr marL="0" indent="0">
              <a:buNone/>
            </a:pPr>
            <a:r>
              <a:rPr lang="tr-TR" dirty="0"/>
              <a:t>    x=</a:t>
            </a:r>
            <a:r>
              <a:rPr lang="tr-TR" dirty="0" err="1"/>
              <a:t>ilksinif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64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377</Words>
  <Application>Microsoft Macintosh PowerPoint</Application>
  <PresentationFormat>Geniş ekran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Python</vt:lpstr>
      <vt:lpstr>Nesne Yönelimli Programlama</vt:lpstr>
      <vt:lpstr>Avantajları</vt:lpstr>
      <vt:lpstr>Kavramlar</vt:lpstr>
      <vt:lpstr>Sınıf/Nesne Kavramı</vt:lpstr>
      <vt:lpstr>Sınıf Oluşturma</vt:lpstr>
      <vt:lpstr>Global Değişkenler</vt:lpstr>
      <vt:lpstr>Sınıfları Başlatma</vt:lpstr>
      <vt:lpstr>Programı Başlatmak</vt:lpstr>
      <vt:lpstr>Sınıflara Başka Programdan Erişmek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Microsoft Office Kullanıcısı</cp:lastModifiedBy>
  <cp:revision>34</cp:revision>
  <dcterms:created xsi:type="dcterms:W3CDTF">2018-03-21T17:54:05Z</dcterms:created>
  <dcterms:modified xsi:type="dcterms:W3CDTF">2018-03-22T08:13:06Z</dcterms:modified>
</cp:coreProperties>
</file>