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9"/>
    <p:restoredTop sz="94646"/>
  </p:normalViewPr>
  <p:slideViewPr>
    <p:cSldViewPr snapToGrid="0" snapToObjects="1">
      <p:cViewPr varScale="1">
        <p:scale>
          <a:sx n="88" d="100"/>
          <a:sy n="88" d="100"/>
        </p:scale>
        <p:origin x="17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B17CE-E9B0-D443-ADE5-A360AEDC7618}" type="datetimeFigureOut">
              <a:rPr lang="tr-TR" smtClean="0"/>
              <a:t>8.04.2018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99983-CA1E-5E4A-8741-DBB803B214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4139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2E1FA40-2C6B-E542-A7D0-DE10C92AA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0C9CC73-66C0-3C4C-B5FA-12EA0F350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B4E512B-069D-3949-ACD5-C397B7EE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8537-3C37-C84A-9F27-AC0E57CCF93A}" type="datetime1">
              <a:rPr lang="tr-TR" smtClean="0"/>
              <a:t>8.04.2018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39F8371-5C47-6044-ADB1-8ECB3A22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2EED8EB-C26B-D846-8459-CE14FE4F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8DE0-5799-524B-ABD4-B6E73DF061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642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CD2DC12-57CF-BC47-BBF7-EE3BB59DF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EC951F8-6A5E-7243-A2BC-33AD8C9DF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0C7856E-520D-554F-9D46-24750B55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8E7C-1AB2-3C4A-8E41-CA0C56172B81}" type="datetime1">
              <a:rPr lang="tr-TR" smtClean="0"/>
              <a:t>8.04.2018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6AB47CB-0A40-7149-ABD1-3BD147CD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0AD0BEC-CE78-DF46-85D6-77271FAA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8DE0-5799-524B-ABD4-B6E73DF061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443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D18D01A-8F31-CA48-82A1-1D7EC69C3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C9018BB-2E58-C14B-A063-AAD5EB13D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6880B7D-8512-DF4D-A8C4-1BD7644F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9235C-AE5A-3341-A696-2D67B9F6215A}" type="datetime1">
              <a:rPr lang="tr-TR" smtClean="0"/>
              <a:t>8.04.2018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E3038F2-C111-D14E-9114-8E0F2FED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69085E-BC41-0E42-AB52-BD77A2D2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8DE0-5799-524B-ABD4-B6E73DF061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684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44B7B14-9148-7F45-AF33-4583E900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AE2A68-3E85-F54A-8DC9-F37ECA7D2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824F737-23FD-4C43-A55C-0857118A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126E8-B8EB-164C-937C-CB6E79725F00}" type="datetime1">
              <a:rPr lang="tr-TR" smtClean="0"/>
              <a:t>8.04.2018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F908E11-D047-964C-B02C-217884E7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DD38D9F-BEC8-564F-B399-AE307419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8DE0-5799-524B-ABD4-B6E73DF061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487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5F02334-B002-0342-AF2E-C2F4CFBC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4A654BA-FF69-5843-8A69-D66AE20FF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B396D43-C6E3-F643-8F97-BB3B4ECF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AC3E-0EC8-D14F-8F74-731C98FCE676}" type="datetime1">
              <a:rPr lang="tr-TR" smtClean="0"/>
              <a:t>8.04.2018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2F0330D-7AD8-634C-8FD9-355078BF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1E9EBE1-BBD4-BB4B-9D15-7371CC74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8DE0-5799-524B-ABD4-B6E73DF061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646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FE1F309-FAC9-4748-8D0F-98FFE497D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A636EF-0591-1E4C-9E18-5450DE0B9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A6328E0-DFC7-F04F-A62A-94DE2E6A3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BFCCC15-08ED-4248-932F-F3AF55D2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5AE5-6836-0549-916F-7C5A4B5A3CDB}" type="datetime1">
              <a:rPr lang="tr-TR" smtClean="0"/>
              <a:t>8.04.2018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A5FE7A2-8B18-9545-A677-C15C528B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E7DD9BB-E1D3-5E40-8D65-C3C0FDDE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8DE0-5799-524B-ABD4-B6E73DF061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674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EFAB2C0-66D7-3348-BF5D-5AAE672A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D0944BB-CEAF-224B-8730-BB8F86688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0EB1D0F-D90C-274A-A8E6-3C4B24AF1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C65938F-45A0-B84D-A9B6-F1C93C149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DBDA9AA-F7F4-F145-B659-E68993A27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B008755-2803-9E48-90A9-B33F2E58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961B2-F49E-E448-AB01-12908B783B7C}" type="datetime1">
              <a:rPr lang="tr-TR" smtClean="0"/>
              <a:t>8.04.2018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4B3A927-29CB-E24A-B9A1-82E753B5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1FA92D2-8F60-9E40-A511-1DEE2033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8DE0-5799-524B-ABD4-B6E73DF061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298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0E87915-F6DD-CC49-BF21-BEC8158B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8D3E630-ED51-9547-B094-8539BE7C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C7D4-4F35-0741-A706-BF15AD95A3FD}" type="datetime1">
              <a:rPr lang="tr-TR" smtClean="0"/>
              <a:t>8.04.2018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DEAA53F-50EC-0F43-A729-93814F63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27B6460-88A0-CB49-9B03-97B6EFA8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8DE0-5799-524B-ABD4-B6E73DF061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025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631CC74-1EBD-364A-8C44-6A78CA09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F589-F0A2-E843-A47B-357850B69F13}" type="datetime1">
              <a:rPr lang="tr-TR" smtClean="0"/>
              <a:t>8.04.2018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AFE016C-43B8-304F-A83F-7368004C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841E945-01B3-DC48-BB2F-C1A3287A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8DE0-5799-524B-ABD4-B6E73DF061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228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C09296F-FEDC-D04D-88DE-47D4BED4D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459FAC-31A0-BF45-BF11-67099DF3E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A4C275F-5CEA-E04A-BC92-CC7790E65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FB07CE8-DC3A-C441-985A-282FEF88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844A-C47F-6F41-AF39-C240E8EB39BE}" type="datetime1">
              <a:rPr lang="tr-TR" smtClean="0"/>
              <a:t>8.04.2018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DC665FE-31E1-5D4D-8C7E-9116470D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AFBEF5F-6CBC-9A40-B11A-009636F0E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8DE0-5799-524B-ABD4-B6E73DF061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406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8999E73-A4B1-9C46-949E-40AA023D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1006B63-15DB-5F47-8B01-3F833CA51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449CB0F-05A8-5E44-B96A-D11BE8E60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1EA1762-E799-FA46-A808-E2043C61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51C63-D7C4-4942-A1DA-FCF9F25EAACC}" type="datetime1">
              <a:rPr lang="tr-TR" smtClean="0"/>
              <a:t>8.04.2018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75C1D59-78FA-5C42-9435-A5B18740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59298D1-F052-7C40-8427-EC1B11A3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8DE0-5799-524B-ABD4-B6E73DF061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019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258AA3F-439F-584D-9580-C7ED898F8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AF50037-F1EA-7349-A3BB-F4086D43E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7847284-DC39-1147-8C85-1DC15B1B9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E154B-2ABE-1B44-A5B2-78BB4BCC0F85}" type="datetime1">
              <a:rPr lang="tr-TR" smtClean="0"/>
              <a:t>8.04.2018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D708E5C-C315-6A4F-87CE-235580C78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Yunus Santur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A80FDD-AC2E-E241-9F62-BD1218583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48DE0-5799-524B-ABD4-B6E73DF061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08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CD8DA9A-9866-8F4C-829A-09AF664659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Python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F03D451-1E58-0D47-B663-1C02F0FC0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/>
              <a:t>Düzenli İfadeler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8656DB1-6EC2-2A49-8A07-6E0560BD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58284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7647400-BF69-7A44-9168-F8FA2208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Düzenli İfadeler (</a:t>
            </a:r>
            <a:r>
              <a:rPr lang="tr-TR" b="1" dirty="0" err="1"/>
              <a:t>Regular</a:t>
            </a:r>
            <a:r>
              <a:rPr lang="tr-TR" b="1" dirty="0"/>
              <a:t> </a:t>
            </a:r>
            <a:r>
              <a:rPr lang="tr-TR" b="1" dirty="0" err="1"/>
              <a:t>Expression</a:t>
            </a:r>
            <a:r>
              <a:rPr lang="tr-TR" b="1" dirty="0"/>
              <a:t> 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996BFE-14EC-FB4B-B97D-CAC1AA5D0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Regex</a:t>
            </a:r>
            <a:endParaRPr lang="tr-TR" b="1" dirty="0"/>
          </a:p>
          <a:p>
            <a:r>
              <a:rPr lang="tr-TR" dirty="0"/>
              <a:t>birçok programlama dilinde kullanılabilen ve sayısal ve </a:t>
            </a:r>
            <a:r>
              <a:rPr lang="tr-TR" dirty="0" err="1"/>
              <a:t>dizgisel</a:t>
            </a:r>
            <a:r>
              <a:rPr lang="tr-TR" dirty="0"/>
              <a:t> içeriklerde belirli kurallara uyan bölümleri bulan ifadelerdir.</a:t>
            </a:r>
          </a:p>
          <a:p>
            <a:endParaRPr lang="tr-TR" b="1" dirty="0"/>
          </a:p>
          <a:p>
            <a:r>
              <a:rPr lang="tr-TR" b="1" dirty="0" err="1"/>
              <a:t>Python</a:t>
            </a:r>
            <a:r>
              <a:rPr lang="tr-TR" b="1" dirty="0"/>
              <a:t> </a:t>
            </a:r>
            <a:r>
              <a:rPr lang="tr-TR" b="1" dirty="0" err="1"/>
              <a:t>regex</a:t>
            </a:r>
            <a:r>
              <a:rPr lang="tr-TR" b="1" dirty="0"/>
              <a:t> modülü</a:t>
            </a:r>
          </a:p>
          <a:p>
            <a:pPr marL="457200" lvl="1" indent="0">
              <a:buNone/>
            </a:pPr>
            <a:r>
              <a:rPr lang="tr-TR" b="1" dirty="0" err="1"/>
              <a:t>import</a:t>
            </a:r>
            <a:r>
              <a:rPr lang="tr-TR" b="1" dirty="0"/>
              <a:t> re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649F3E6-37F4-0047-BD95-B5F574C4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63650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33DA408-D0AA-7A41-9BB6-B8489669D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Örnekler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711DDFD-81AF-AB44-A25C-66D1BBC9B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Büyük harfle başlayan isimleri tespit etme</a:t>
            </a:r>
          </a:p>
          <a:p>
            <a:r>
              <a:rPr lang="tr-TR" dirty="0"/>
              <a:t>s ile başlayıp a ile biten kelimeler</a:t>
            </a:r>
          </a:p>
          <a:p>
            <a:r>
              <a:rPr lang="tr-TR" dirty="0"/>
              <a:t>Eposta kontrolü yapma</a:t>
            </a:r>
          </a:p>
          <a:p>
            <a:r>
              <a:rPr lang="tr-TR" dirty="0"/>
              <a:t>Telefon numarası formatını 0424-237- 0000 şeklinde girdirmek</a:t>
            </a:r>
          </a:p>
          <a:p>
            <a:r>
              <a:rPr lang="tr-TR" dirty="0"/>
              <a:t>Tarih formatını </a:t>
            </a:r>
            <a:r>
              <a:rPr lang="tr-TR" dirty="0" err="1"/>
              <a:t>gün.ay.yıl</a:t>
            </a:r>
            <a:r>
              <a:rPr lang="tr-TR" dirty="0"/>
              <a:t> şeklinde girmeye zorlamak</a:t>
            </a:r>
          </a:p>
          <a:p>
            <a:r>
              <a:rPr lang="tr-TR" dirty="0" err="1"/>
              <a:t>vb</a:t>
            </a:r>
            <a:r>
              <a:rPr lang="tr-TR" dirty="0"/>
              <a:t>…</a:t>
            </a:r>
          </a:p>
          <a:p>
            <a:r>
              <a:rPr lang="tr-TR" dirty="0" err="1"/>
              <a:t>Regex</a:t>
            </a:r>
            <a:r>
              <a:rPr lang="tr-TR" dirty="0"/>
              <a:t> tüm ihtimaller için programlama dillerince kullanılabilecek </a:t>
            </a:r>
            <a:r>
              <a:rPr lang="tr-TR" dirty="0" err="1"/>
              <a:t>patern</a:t>
            </a:r>
            <a:r>
              <a:rPr lang="tr-TR" dirty="0"/>
              <a:t> belirleme problemi için bir standart belirler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13EBD87-1E00-6145-976C-4B23F890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9523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7D9252A-E116-3D4B-8A59-807DBF02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Re </a:t>
            </a:r>
            <a:r>
              <a:rPr lang="tr-TR" b="1" dirty="0" err="1"/>
              <a:t>Metakarakterler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6AFBDD-331E-0949-B479-65E0DC82F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tr-TR" dirty="0"/>
              <a:t>[ ] . \* + ? { } ^ $ | ( 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[] =&gt; Liste</a:t>
            </a:r>
          </a:p>
          <a:p>
            <a:pPr marL="0" indent="0">
              <a:buNone/>
            </a:pPr>
            <a:r>
              <a:rPr lang="tr-TR" dirty="0"/>
              <a:t>.  =&gt; joker</a:t>
            </a:r>
          </a:p>
          <a:p>
            <a:pPr marL="0" indent="0">
              <a:buNone/>
            </a:pPr>
            <a:r>
              <a:rPr lang="tr-TR" dirty="0"/>
              <a:t>* =&gt; kendinden önceki karakter 0 yada daha fazla geçmeli</a:t>
            </a:r>
          </a:p>
          <a:p>
            <a:pPr marL="0" indent="0">
              <a:buNone/>
            </a:pPr>
            <a:r>
              <a:rPr lang="tr-TR" dirty="0"/>
              <a:t>+ =&gt; kendinden önceki karakter 1 yada daha fazla geçmeli</a:t>
            </a:r>
          </a:p>
          <a:p>
            <a:pPr marL="0" indent="0">
              <a:buNone/>
            </a:pPr>
            <a:r>
              <a:rPr lang="tr-TR" dirty="0"/>
              <a:t>? =&gt; kendinden önceki karakter 0 yada 1 kez geçmeli</a:t>
            </a:r>
          </a:p>
          <a:p>
            <a:pPr marL="0" indent="0">
              <a:buNone/>
            </a:pPr>
            <a:r>
              <a:rPr lang="tr-TR" dirty="0"/>
              <a:t>{n} =&gt; kendinden önceki karakterin kaç defa geçmesi isteniyorsa</a:t>
            </a:r>
          </a:p>
          <a:p>
            <a:pPr marL="0" indent="0">
              <a:buNone/>
            </a:pPr>
            <a:r>
              <a:rPr lang="tr-TR" dirty="0"/>
              <a:t>^  =&gt; Liste içinde kullanılırsa hariç anlamında, en başta kullanılırsa kendinden sonra gelenle başlaması gerektiğini belirtir</a:t>
            </a:r>
          </a:p>
          <a:p>
            <a:pPr marL="0" indent="0">
              <a:buNone/>
            </a:pPr>
            <a:r>
              <a:rPr lang="tr-TR" dirty="0"/>
              <a:t>$  =&gt;  eşleşmenin neyle bitmesi gerektiğini belirtir</a:t>
            </a:r>
          </a:p>
          <a:p>
            <a:pPr marL="0" indent="0">
              <a:buNone/>
            </a:pPr>
            <a:r>
              <a:rPr lang="tr-TR" dirty="0"/>
              <a:t>\ =&gt; kaçış karakteri, özel karakterler bundan sonra gelir</a:t>
            </a:r>
          </a:p>
          <a:p>
            <a:pPr marL="0" indent="0">
              <a:buNone/>
            </a:pPr>
            <a:r>
              <a:rPr lang="tr-TR" dirty="0"/>
              <a:t>| =&gt; </a:t>
            </a:r>
            <a:r>
              <a:rPr lang="tr-TR" dirty="0" err="1"/>
              <a:t>or</a:t>
            </a:r>
            <a:r>
              <a:rPr lang="tr-TR" dirty="0"/>
              <a:t> ifadesi, ya soluna ya sağına uyabilir</a:t>
            </a:r>
          </a:p>
          <a:p>
            <a:pPr marL="0" indent="0">
              <a:buNone/>
            </a:pPr>
            <a:r>
              <a:rPr lang="tr-TR" dirty="0"/>
              <a:t>() =&gt; gruplama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25D539F-5326-394A-9F11-E4A41567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7426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5E2FF1E-2BB1-604A-AC4F-AFE6EBB3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Örnekler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9A562A-020C-5E4D-92F8-4D0D4AACC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[a-z]    #küçük harfler</a:t>
            </a:r>
          </a:p>
          <a:p>
            <a:pPr marL="0" indent="0">
              <a:buNone/>
            </a:pPr>
            <a:r>
              <a:rPr lang="tr-TR" dirty="0"/>
              <a:t>[A-Z]   #Büyük harfler</a:t>
            </a:r>
          </a:p>
          <a:p>
            <a:pPr marL="0" indent="0">
              <a:buNone/>
            </a:pPr>
            <a:r>
              <a:rPr lang="tr-TR" dirty="0"/>
              <a:t>[0-9]   #Rakamlar</a:t>
            </a:r>
          </a:p>
          <a:p>
            <a:pPr marL="0" indent="0">
              <a:buNone/>
            </a:pPr>
            <a:r>
              <a:rPr lang="tr-TR" dirty="0"/>
              <a:t>[\d]     #Sayılar</a:t>
            </a:r>
          </a:p>
          <a:p>
            <a:pPr marL="0" indent="0">
              <a:buNone/>
            </a:pPr>
            <a:r>
              <a:rPr lang="tr-TR" dirty="0"/>
              <a:t>[\D]    #Sayı değil, [^0-9] ile aynı</a:t>
            </a:r>
          </a:p>
          <a:p>
            <a:pPr marL="0" indent="0">
              <a:buNone/>
            </a:pPr>
            <a:r>
              <a:rPr lang="tr-TR" dirty="0"/>
              <a:t>[\w]   #</a:t>
            </a:r>
            <a:r>
              <a:rPr lang="tr-TR" dirty="0" err="1"/>
              <a:t>Alfanumerik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[\W]   #</a:t>
            </a:r>
            <a:r>
              <a:rPr lang="tr-TR" dirty="0" err="1"/>
              <a:t>Alfanumerik</a:t>
            </a:r>
            <a:r>
              <a:rPr lang="tr-TR" dirty="0"/>
              <a:t> değil, [^0-9a-zA-Z] ile aynı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986A051-C437-9346-9AEF-62A2D65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74006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AB8BF6B-F8CA-7E45-9B90-0152FF63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re </a:t>
            </a:r>
            <a:r>
              <a:rPr lang="tr-TR" b="1" dirty="0" err="1"/>
              <a:t>syntax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5FFAA3-CADF-5949-8D26-3F036934F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re</a:t>
            </a:r>
          </a:p>
          <a:p>
            <a:pPr marL="0" indent="0">
              <a:buNone/>
            </a:pPr>
            <a:r>
              <a:rPr lang="tr-TR" dirty="0" err="1"/>
              <a:t>sonuc</a:t>
            </a:r>
            <a:r>
              <a:rPr lang="tr-TR" dirty="0"/>
              <a:t>=</a:t>
            </a:r>
            <a:r>
              <a:rPr lang="tr-TR" dirty="0" err="1"/>
              <a:t>re.match</a:t>
            </a:r>
            <a:r>
              <a:rPr lang="tr-TR" dirty="0"/>
              <a:t>(</a:t>
            </a:r>
            <a:r>
              <a:rPr lang="tr-TR" dirty="0" err="1"/>
              <a:t>pattern</a:t>
            </a:r>
            <a:r>
              <a:rPr lang="tr-TR" dirty="0"/>
              <a:t>, </a:t>
            </a:r>
            <a:r>
              <a:rPr lang="tr-TR" dirty="0" err="1"/>
              <a:t>string</a:t>
            </a:r>
            <a:r>
              <a:rPr lang="tr-TR" dirty="0"/>
              <a:t>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sonuc.start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 err="1"/>
              <a:t>sonuc.end</a:t>
            </a:r>
            <a:r>
              <a:rPr lang="tr-TR" dirty="0"/>
              <a:t>()</a:t>
            </a:r>
          </a:p>
          <a:p>
            <a:pPr marL="0" indent="0">
              <a:buNone/>
            </a:pPr>
            <a:r>
              <a:rPr lang="tr-TR" dirty="0" err="1"/>
              <a:t>sonuc.span</a:t>
            </a:r>
            <a:r>
              <a:rPr lang="tr-TR" dirty="0"/>
              <a:t>()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2479A4D-791E-D647-9216-3DC483D4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192138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1974995-AB2E-A942-8541-7F44FD62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Re 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ACC360-D93A-CC45-8EEC-176FBB090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E-posta </a:t>
            </a:r>
            <a:r>
              <a:rPr lang="tr-TR" dirty="0" err="1"/>
              <a:t>pattern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^[\w-\.]+@([\w-]+\.)+[\w-]{2,4}$</a:t>
            </a:r>
            <a:br>
              <a:rPr lang="tr-TR" dirty="0"/>
            </a:br>
            <a:br>
              <a:rPr lang="tr-TR" dirty="0"/>
            </a:br>
            <a:endParaRPr lang="tr-TR" dirty="0"/>
          </a:p>
          <a:p>
            <a:r>
              <a:rPr lang="tr-TR" dirty="0"/>
              <a:t>Telefon numarası </a:t>
            </a:r>
            <a:r>
              <a:rPr lang="tr-TR" dirty="0" err="1"/>
              <a:t>pattern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0\([0-9]{3}\)-[0-9]{3}-[0-9]{2}-[0-9]{2}</a:t>
            </a:r>
            <a:br>
              <a:rPr lang="tr-TR" dirty="0"/>
            </a:br>
            <a:br>
              <a:rPr lang="tr-TR" dirty="0"/>
            </a:br>
            <a:endParaRPr lang="tr-TR" dirty="0"/>
          </a:p>
          <a:p>
            <a:r>
              <a:rPr lang="tr-TR" dirty="0"/>
              <a:t>Tarih deseni</a:t>
            </a:r>
          </a:p>
          <a:p>
            <a:pPr marL="457200" lvl="1" indent="0">
              <a:buNone/>
            </a:pPr>
            <a:r>
              <a:rPr lang="tr-TR" dirty="0"/>
              <a:t>^\d{1,2}\/\d{1,2}\/\d{4}$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990B320-49EE-5D40-B29E-04693427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2454118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19E3E46-B367-8448-9333-30EE45FD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Re örnek kullanım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3F5774E-48A4-7C45-AFB4-2B2C07AC4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import</a:t>
            </a:r>
            <a:r>
              <a:rPr lang="tr-TR" dirty="0"/>
              <a:t> re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ptrn</a:t>
            </a:r>
            <a:r>
              <a:rPr lang="tr-TR" dirty="0"/>
              <a:t>="^\d{1,2}\/\d{1,2}\/\d{4}$" </a:t>
            </a:r>
          </a:p>
          <a:p>
            <a:pPr marL="0" indent="0">
              <a:buNone/>
            </a:pPr>
            <a:r>
              <a:rPr lang="tr-TR" dirty="0"/>
              <a:t>t="12/03/2018"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a= </a:t>
            </a:r>
            <a:r>
              <a:rPr lang="tr-TR" dirty="0" err="1"/>
              <a:t>re.match</a:t>
            </a:r>
            <a:r>
              <a:rPr lang="tr-TR" dirty="0"/>
              <a:t>(</a:t>
            </a:r>
            <a:r>
              <a:rPr lang="tr-TR" dirty="0" err="1"/>
              <a:t>ptrn,t</a:t>
            </a:r>
            <a:r>
              <a:rPr lang="tr-TR" dirty="0"/>
              <a:t>)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4C3C56B-8865-5F41-B577-558B1A8A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</a:t>
            </a:r>
          </a:p>
        </p:txBody>
      </p:sp>
    </p:spTree>
    <p:extLst>
      <p:ext uri="{BB962C8B-B14F-4D97-AF65-F5344CB8AC3E}">
        <p14:creationId xmlns:p14="http://schemas.microsoft.com/office/powerpoint/2010/main" val="3284953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330</Words>
  <Application>Microsoft Macintosh PowerPoint</Application>
  <PresentationFormat>Geniş ekran</PresentationFormat>
  <Paragraphs>67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Python</vt:lpstr>
      <vt:lpstr>Düzenli İfadeler (Regular Expression )</vt:lpstr>
      <vt:lpstr>Örnekler</vt:lpstr>
      <vt:lpstr>Re Metakarakterler</vt:lpstr>
      <vt:lpstr>Örnekler</vt:lpstr>
      <vt:lpstr>re syntax</vt:lpstr>
      <vt:lpstr>Re örnek</vt:lpstr>
      <vt:lpstr>Re örnek kullanım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Microsoft Office Kullanıcısı</dc:creator>
  <cp:lastModifiedBy>Microsoft Office Kullanıcısı</cp:lastModifiedBy>
  <cp:revision>22</cp:revision>
  <dcterms:created xsi:type="dcterms:W3CDTF">2018-04-08T10:58:01Z</dcterms:created>
  <dcterms:modified xsi:type="dcterms:W3CDTF">2018-04-08T18:58:20Z</dcterms:modified>
</cp:coreProperties>
</file>