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2" r:id="rId9"/>
    <p:sldId id="264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9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17CE-E9B0-D443-ADE5-A360AEDC7618}" type="datetimeFigureOut">
              <a:rPr lang="tr-TR" smtClean="0"/>
              <a:t>3.04.2019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9983-CA1E-5E4A-8741-DBB803B21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1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2E1FA40-2C6B-E542-A7D0-DE10C92A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60C9CC73-66C0-3C4C-B5FA-12EA0F350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4B4E512B-069D-3949-ACD5-C397B7EE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537-3C37-C84A-9F27-AC0E57CCF93A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39F8371-5C47-6044-ADB1-8ECB3A2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2EED8EB-C26B-D846-8459-CE14FE4F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42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CD2DC12-57CF-BC47-BBF7-EE3BB59D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2EC951F8-6A5E-7243-A2BC-33AD8C9D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0C7856E-520D-554F-9D46-24750B5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E7C-1AB2-3C4A-8E41-CA0C56172B81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6AB47CB-0A40-7149-ABD1-3BD147C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AD0BEC-CE78-DF46-85D6-77271FAA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4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CD18D01A-8F31-CA48-82A1-1D7EC69C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C9018BB-2E58-C14B-A063-AAD5EB13D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46880B7D-8512-DF4D-A8C4-1BD7644F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35C-AE5A-3341-A696-2D67B9F6215A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E3038F2-C111-D14E-9114-8E0F2FED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9969085E-BC41-0E42-AB52-BD77A2D2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8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44B7B14-9148-7F45-AF33-4583E90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1AE2A68-3E85-F54A-8DC9-F37ECA7D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824F737-23FD-4C43-A55C-0857118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26E8-B8EB-164C-937C-CB6E79725F00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F908E11-D047-964C-B02C-217884E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DD38D9F-BEC8-564F-B399-AE307419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8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02334-B002-0342-AF2E-C2F4CFBC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B4A654BA-FF69-5843-8A69-D66AE20F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B396D43-C6E3-F643-8F97-BB3B4ECF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C3E-0EC8-D14F-8F74-731C98FCE676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2F0330D-7AD8-634C-8FD9-355078B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1E9EBE1-BBD4-BB4B-9D15-7371CC7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4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FE1F309-FAC9-4748-8D0F-98FFE49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55A636EF-0591-1E4C-9E18-5450DE0B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4A6328E0-DFC7-F04F-A62A-94DE2E6A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CBFCCC15-08ED-4248-932F-F3AF55D2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AE5-6836-0549-916F-7C5A4B5A3CDB}" type="datetime1">
              <a:rPr lang="tr-TR" smtClean="0"/>
              <a:t>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2A5FE7A2-8B18-9545-A677-C15C528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9E7DD9BB-E1D3-5E40-8D65-C3C0FDD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7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EFAB2C0-66D7-3348-BF5D-5AAE672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CD0944BB-CEAF-224B-8730-BB8F8668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D0EB1D0F-D90C-274A-A8E6-3C4B24AF1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EC65938F-45A0-B84D-A9B6-F1C93C149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EDBDA9AA-F7F4-F145-B659-E68993A27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FB008755-2803-9E48-90A9-B33F2E58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61B2-F49E-E448-AB01-12908B783B7C}" type="datetime1">
              <a:rPr lang="tr-TR" smtClean="0"/>
              <a:t>3.04.2019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34B3A927-29CB-E24A-B9A1-82E753B5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61FA92D2-8F60-9E40-A511-1DEE203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9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90E87915-F6DD-CC49-BF21-BEC8158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08D3E630-ED51-9547-B094-8539BE7C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D4-4F35-0741-A706-BF15AD95A3FD}" type="datetime1">
              <a:rPr lang="tr-TR" smtClean="0"/>
              <a:t>3.04.2019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6DEAA53F-50EC-0F43-A729-93814F63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527B6460-88A0-CB49-9B03-97B6EFA8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5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1631CC74-1EBD-364A-8C44-6A78CA09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F589-F0A2-E843-A47B-357850B69F13}" type="datetime1">
              <a:rPr lang="tr-TR" smtClean="0"/>
              <a:t>3.04.2019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BAFE016C-43B8-304F-A83F-7368004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8841E945-01B3-DC48-BB2F-C1A3287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2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C09296F-FEDC-D04D-88DE-47D4BED4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5F459FAC-31A0-BF45-BF11-67099DF3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FA4C275F-5CEA-E04A-BC92-CC7790E6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FB07CE8-DC3A-C441-985A-282FEF8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44A-C47F-6F41-AF39-C240E8EB39BE}" type="datetime1">
              <a:rPr lang="tr-TR" smtClean="0"/>
              <a:t>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ADC665FE-31E1-5D4D-8C7E-9116470D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FBEF5F-6CBC-9A40-B11A-009636F0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0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8999E73-A4B1-9C46-949E-40AA023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21006B63-15DB-5F47-8B01-3F833CA51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8449CB0F-05A8-5E44-B96A-D11BE8E6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C1EA1762-E799-FA46-A808-E2043C6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1C63-D7C4-4942-A1DA-FCF9F25EAACC}" type="datetime1">
              <a:rPr lang="tr-TR" smtClean="0"/>
              <a:t>3.04.2019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075C1D59-78FA-5C42-9435-A5B1874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59298D1-F052-7C40-8427-EC1B11A3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0258AA3F-439F-584D-9580-C7ED898F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0AF50037-F1EA-7349-A3BB-F4086D4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7847284-DC39-1147-8C85-1DC15B1B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154B-2ABE-1B44-A5B2-78BB4BCC0F85}" type="datetime1">
              <a:rPr lang="tr-TR" smtClean="0"/>
              <a:t>3.04.2019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D708E5C-C315-6A4F-87CE-235580C78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4A80FDD-AC2E-E241-9F62-BD1218583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8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8CD8DA9A-9866-8F4C-829A-09AF66465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8F03D451-1E58-0D47-B663-1C02F0F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Nesne Tabanlı Programlama</a:t>
            </a:r>
            <a:endParaRPr lang="tr-TR" b="1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68656DB1-6EC2-2A49-8A07-6E0560BD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828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Miras- 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Personel – </a:t>
            </a:r>
            <a:r>
              <a:rPr lang="tr-TR" dirty="0" err="1" smtClean="0"/>
              <a:t>teknikPersonel</a:t>
            </a:r>
            <a:r>
              <a:rPr lang="tr-TR" dirty="0" smtClean="0"/>
              <a:t> </a:t>
            </a:r>
          </a:p>
          <a:p>
            <a:r>
              <a:rPr lang="tr-TR" dirty="0" smtClean="0"/>
              <a:t>Aksi belirtilmediği için </a:t>
            </a:r>
            <a:r>
              <a:rPr lang="tr-TR" dirty="0" err="1" smtClean="0"/>
              <a:t>teknikPersonel</a:t>
            </a:r>
            <a:r>
              <a:rPr lang="tr-TR" dirty="0" smtClean="0"/>
              <a:t> sınıfı Personel sınıfının özellik ve metotlarını miras yolu ile alır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5" y="3434388"/>
            <a:ext cx="4064726" cy="268562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95" y="3440099"/>
            <a:ext cx="3821974" cy="25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-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 örnekte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parenttan</a:t>
            </a:r>
            <a:r>
              <a:rPr lang="tr-TR" dirty="0" smtClean="0"/>
              <a:t> miras </a:t>
            </a:r>
          </a:p>
          <a:p>
            <a:pPr marL="0" indent="0">
              <a:buNone/>
            </a:pPr>
            <a:r>
              <a:rPr lang="tr-TR" dirty="0"/>
              <a:t>a</a:t>
            </a:r>
            <a:r>
              <a:rPr lang="tr-TR" dirty="0" smtClean="0"/>
              <a:t>ldığı </a:t>
            </a:r>
            <a:r>
              <a:rPr lang="tr-TR" dirty="0" err="1" smtClean="0"/>
              <a:t>init</a:t>
            </a:r>
            <a:r>
              <a:rPr lang="tr-TR" dirty="0" smtClean="0"/>
              <a:t> </a:t>
            </a:r>
            <a:r>
              <a:rPr lang="tr-TR" dirty="0" err="1" smtClean="0"/>
              <a:t>metotunu</a:t>
            </a:r>
            <a:r>
              <a:rPr lang="tr-TR" dirty="0" smtClean="0"/>
              <a:t> doğrudan</a:t>
            </a:r>
          </a:p>
          <a:p>
            <a:pPr marL="0" indent="0">
              <a:buNone/>
            </a:pPr>
            <a:r>
              <a:rPr lang="tr-TR" dirty="0" smtClean="0"/>
              <a:t>kullanmıyor.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91" y="1870075"/>
            <a:ext cx="4848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– Çalışma Sırası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Parent</a:t>
            </a:r>
            <a:r>
              <a:rPr lang="tr-TR" dirty="0" smtClean="0"/>
              <a:t> oluşturulmadan önce doğrudan </a:t>
            </a:r>
            <a:r>
              <a:rPr lang="tr-TR" dirty="0" err="1" smtClean="0"/>
              <a:t>child</a:t>
            </a:r>
            <a:r>
              <a:rPr lang="tr-TR" dirty="0" smtClean="0"/>
              <a:t> oluşturulursa çalışma sırası nasıl değişir?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Veli=</a:t>
            </a:r>
            <a:r>
              <a:rPr lang="tr-TR" dirty="0" err="1" smtClean="0"/>
              <a:t>teknikPersonel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1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– </a:t>
            </a:r>
            <a:r>
              <a:rPr lang="tr-TR" dirty="0" err="1" smtClean="0"/>
              <a:t>Override</a:t>
            </a:r>
            <a:r>
              <a:rPr lang="tr-TR" dirty="0" smtClean="0"/>
              <a:t> – </a:t>
            </a:r>
            <a:r>
              <a:rPr lang="tr-TR" dirty="0" err="1" smtClean="0"/>
              <a:t>super</a:t>
            </a:r>
            <a:r>
              <a:rPr lang="tr-TR" smtClean="0"/>
              <a:t>() </a:t>
            </a:r>
            <a:r>
              <a:rPr lang="tr-TR" dirty="0" smtClean="0"/>
              <a:t>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endParaRPr lang="tr-TR" dirty="0" smtClean="0"/>
          </a:p>
          <a:p>
            <a:r>
              <a:rPr lang="tr-TR" dirty="0" smtClean="0"/>
              <a:t>Hepsini iptal etmek doğrumu?</a:t>
            </a:r>
          </a:p>
          <a:p>
            <a:endParaRPr lang="tr-TR" dirty="0"/>
          </a:p>
          <a:p>
            <a:r>
              <a:rPr lang="tr-TR" dirty="0" err="1" smtClean="0"/>
              <a:t>Parentta</a:t>
            </a:r>
            <a:r>
              <a:rPr lang="tr-TR" dirty="0" smtClean="0"/>
              <a:t> ki </a:t>
            </a:r>
            <a:r>
              <a:rPr lang="tr-TR" dirty="0" err="1" smtClean="0"/>
              <a:t>init</a:t>
            </a:r>
            <a:r>
              <a:rPr lang="tr-TR" dirty="0" smtClean="0"/>
              <a:t> le bazı işlemler </a:t>
            </a:r>
          </a:p>
          <a:p>
            <a:pPr marL="0" indent="0">
              <a:buNone/>
            </a:pPr>
            <a:r>
              <a:rPr lang="tr-TR" dirty="0"/>
              <a:t>o</a:t>
            </a:r>
            <a:r>
              <a:rPr lang="tr-TR" dirty="0" smtClean="0"/>
              <a:t>rtak yapılacak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</a:t>
            </a:r>
            <a:r>
              <a:rPr lang="tr-TR" dirty="0" err="1" smtClean="0"/>
              <a:t>uper</a:t>
            </a:r>
            <a:r>
              <a:rPr lang="tr-TR" dirty="0" smtClean="0"/>
              <a:t>() #</a:t>
            </a:r>
            <a:r>
              <a:rPr lang="tr-TR" dirty="0" err="1" smtClean="0"/>
              <a:t>Parent</a:t>
            </a:r>
            <a:r>
              <a:rPr lang="tr-TR" dirty="0" smtClean="0"/>
              <a:t> a atıf yapar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37506"/>
            <a:ext cx="5652367" cy="36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Method</a:t>
            </a:r>
            <a:r>
              <a:rPr lang="tr-TR" dirty="0" smtClean="0"/>
              <a:t> -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__</a:t>
            </a:r>
            <a:r>
              <a:rPr lang="tr-TR" dirty="0" err="1" smtClean="0"/>
              <a:t>str</a:t>
            </a:r>
            <a:r>
              <a:rPr lang="tr-TR" dirty="0" smtClean="0"/>
              <a:t>__() </a:t>
            </a:r>
            <a:r>
              <a:rPr lang="tr-TR" dirty="0" err="1" smtClean="0"/>
              <a:t>methodunun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r>
              <a:rPr lang="tr-TR" dirty="0" smtClean="0"/>
              <a:t> edilmesi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041"/>
            <a:ext cx="5048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- </a:t>
            </a:r>
            <a:r>
              <a:rPr lang="tr-TR" dirty="0" err="1" smtClean="0"/>
              <a:t>Overloading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Overloading</a:t>
            </a:r>
            <a:r>
              <a:rPr lang="tr-TR" dirty="0" smtClean="0"/>
              <a:t> (Aşırı yükleme – Adaş metotlar)</a:t>
            </a:r>
          </a:p>
          <a:p>
            <a:pPr lvl="1"/>
            <a:r>
              <a:rPr lang="tr-TR" dirty="0" smtClean="0"/>
              <a:t>Dönüş tipi ve parametre sayıları farklı olan ancak isimleri aynı olan metotlar</a:t>
            </a:r>
          </a:p>
          <a:p>
            <a:pPr marL="457200" lvl="1" indent="0">
              <a:buNone/>
            </a:pPr>
            <a:r>
              <a:rPr lang="tr-TR" dirty="0"/>
              <a:t>t</a:t>
            </a:r>
            <a:r>
              <a:rPr lang="tr-TR" dirty="0" smtClean="0"/>
              <a:t>opla(</a:t>
            </a:r>
            <a:r>
              <a:rPr lang="tr-TR" dirty="0" err="1" smtClean="0"/>
              <a:t>a,b</a:t>
            </a:r>
            <a:r>
              <a:rPr lang="tr-TR" dirty="0" smtClean="0"/>
              <a:t>)</a:t>
            </a:r>
          </a:p>
          <a:p>
            <a:pPr marL="457200" lvl="1" indent="0">
              <a:buNone/>
            </a:pPr>
            <a:r>
              <a:rPr lang="tr-TR" dirty="0" smtClean="0"/>
              <a:t>topla(</a:t>
            </a:r>
            <a:r>
              <a:rPr lang="tr-TR" dirty="0" err="1" smtClean="0"/>
              <a:t>a,b,c</a:t>
            </a:r>
            <a:r>
              <a:rPr lang="tr-TR" dirty="0" smtClean="0"/>
              <a:t>)</a:t>
            </a:r>
          </a:p>
          <a:p>
            <a:pPr marL="457200" lvl="1" indent="0">
              <a:buNone/>
            </a:pPr>
            <a:r>
              <a:rPr lang="tr-TR" dirty="0" smtClean="0"/>
              <a:t>gibi</a:t>
            </a:r>
          </a:p>
          <a:p>
            <a:r>
              <a:rPr lang="tr-TR" dirty="0" err="1" smtClean="0"/>
              <a:t>Python</a:t>
            </a:r>
            <a:r>
              <a:rPr lang="tr-TR" dirty="0" smtClean="0"/>
              <a:t> dilinde Java dilinde olduğu gibi doğrudan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 err="1" smtClean="0"/>
              <a:t>Overloading</a:t>
            </a:r>
            <a:r>
              <a:rPr lang="tr-TR" dirty="0" smtClean="0"/>
              <a:t> desteği yoktur.</a:t>
            </a:r>
          </a:p>
          <a:p>
            <a:r>
              <a:rPr lang="tr-TR" dirty="0" err="1" smtClean="0"/>
              <a:t>Python</a:t>
            </a:r>
            <a:r>
              <a:rPr lang="tr-TR" dirty="0" smtClean="0"/>
              <a:t> dilinde ihtiyaç ta yoktur!</a:t>
            </a:r>
          </a:p>
          <a:p>
            <a:pPr lvl="1"/>
            <a:r>
              <a:rPr lang="tr-TR" dirty="0" smtClean="0"/>
              <a:t>Sözlük, liste gibi veri yapılarına sahiptir</a:t>
            </a:r>
          </a:p>
          <a:p>
            <a:pPr lvl="1"/>
            <a:r>
              <a:rPr lang="tr-TR" dirty="0"/>
              <a:t>t</a:t>
            </a:r>
            <a:r>
              <a:rPr lang="tr-TR" dirty="0" smtClean="0"/>
              <a:t>opla(*a)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119" y="3580040"/>
            <a:ext cx="2907247" cy="25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değişkeni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örnekte </a:t>
            </a:r>
            <a:r>
              <a:rPr lang="tr-TR" b="1" i="1" dirty="0" err="1" smtClean="0"/>
              <a:t>sayi</a:t>
            </a:r>
            <a:r>
              <a:rPr lang="tr-TR" dirty="0" smtClean="0"/>
              <a:t> değişkeni her </a:t>
            </a:r>
            <a:r>
              <a:rPr lang="tr-TR" b="1" i="1" dirty="0" err="1" smtClean="0"/>
              <a:t>instance</a:t>
            </a:r>
            <a:r>
              <a:rPr lang="tr-TR" dirty="0" smtClean="0"/>
              <a:t> (nesne) için değeri ayrı yaratılır.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879"/>
            <a:ext cx="2788145" cy="28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değişkeni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 örnekte </a:t>
            </a:r>
            <a:r>
              <a:rPr lang="tr-TR" b="1" i="1" dirty="0" err="1" smtClean="0"/>
              <a:t>sayi</a:t>
            </a:r>
            <a:r>
              <a:rPr lang="tr-TR" dirty="0" smtClean="0"/>
              <a:t> değişkeni her </a:t>
            </a:r>
            <a:r>
              <a:rPr lang="tr-TR" b="1" i="1" dirty="0" err="1" smtClean="0"/>
              <a:t>instance</a:t>
            </a:r>
            <a:r>
              <a:rPr lang="tr-TR" dirty="0" smtClean="0"/>
              <a:t> (nesne) için ortaktır!.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46"/>
            <a:ext cx="2732314" cy="32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77647400-BF69-7A44-9168-F8FA2208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Dahili Sınıf Özellikleri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1996BFE-14EC-FB4B-B97D-CAC1AA5D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Built</a:t>
            </a:r>
            <a:r>
              <a:rPr lang="tr-TR" b="1" dirty="0" smtClean="0"/>
              <a:t>-in Class </a:t>
            </a:r>
            <a:r>
              <a:rPr lang="tr-TR" b="1" dirty="0" err="1" smtClean="0"/>
              <a:t>Attributes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__</a:t>
            </a:r>
            <a:r>
              <a:rPr lang="tr-TR" b="1" dirty="0" err="1" smtClean="0"/>
              <a:t>dict</a:t>
            </a:r>
            <a:r>
              <a:rPr lang="tr-TR" b="1" dirty="0" smtClean="0"/>
              <a:t>__</a:t>
            </a:r>
          </a:p>
          <a:p>
            <a:pPr marL="0" indent="0">
              <a:buNone/>
            </a:pPr>
            <a:r>
              <a:rPr lang="tr-TR" b="1" dirty="0" smtClean="0"/>
              <a:t>__</a:t>
            </a:r>
            <a:r>
              <a:rPr lang="tr-TR" b="1" dirty="0" err="1" smtClean="0"/>
              <a:t>doc</a:t>
            </a:r>
            <a:r>
              <a:rPr lang="tr-TR" b="1" dirty="0" smtClean="0"/>
              <a:t>__</a:t>
            </a:r>
          </a:p>
          <a:p>
            <a:pPr marL="0" indent="0">
              <a:buNone/>
            </a:pPr>
            <a:r>
              <a:rPr lang="tr-TR" b="1" dirty="0" smtClean="0"/>
              <a:t>__name__</a:t>
            </a:r>
          </a:p>
          <a:p>
            <a:pPr marL="0" indent="0">
              <a:buNone/>
            </a:pPr>
            <a:r>
              <a:rPr lang="tr-TR" b="1" dirty="0" smtClean="0"/>
              <a:t>__</a:t>
            </a:r>
            <a:r>
              <a:rPr lang="tr-TR" b="1" dirty="0" err="1" smtClean="0"/>
              <a:t>module</a:t>
            </a:r>
            <a:r>
              <a:rPr lang="tr-TR" b="1" dirty="0" smtClean="0"/>
              <a:t>__</a:t>
            </a:r>
          </a:p>
          <a:p>
            <a:pPr marL="0" indent="0">
              <a:buNone/>
            </a:pPr>
            <a:r>
              <a:rPr lang="tr-TR" b="1" dirty="0" smtClean="0"/>
              <a:t>__</a:t>
            </a:r>
            <a:r>
              <a:rPr lang="tr-TR" b="1" dirty="0" err="1" smtClean="0"/>
              <a:t>bases</a:t>
            </a:r>
            <a:r>
              <a:rPr lang="tr-TR" b="1" dirty="0" smtClean="0"/>
              <a:t>__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8649F3E6-37F4-0047-BD95-B5F574C4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365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Dahili Sınıf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044"/>
            <a:ext cx="2723172" cy="35107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3707209"/>
            <a:ext cx="7496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Çöp Toplayıcı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Garbace</a:t>
            </a:r>
            <a:r>
              <a:rPr lang="tr-TR" dirty="0" smtClean="0"/>
              <a:t> </a:t>
            </a:r>
            <a:r>
              <a:rPr lang="tr-TR" dirty="0" err="1" smtClean="0"/>
              <a:t>Collector</a:t>
            </a:r>
            <a:endParaRPr lang="tr-TR" dirty="0" smtClean="0"/>
          </a:p>
          <a:p>
            <a:r>
              <a:rPr lang="tr-TR" dirty="0" smtClean="0"/>
              <a:t>Nesne silindiğinde </a:t>
            </a:r>
            <a:r>
              <a:rPr lang="tr-TR" b="1" i="1" dirty="0" smtClean="0"/>
              <a:t>__del__() </a:t>
            </a:r>
            <a:r>
              <a:rPr lang="tr-TR" dirty="0" smtClean="0"/>
              <a:t>isimli metot çalışır.</a:t>
            </a:r>
          </a:p>
          <a:p>
            <a:r>
              <a:rPr lang="tr-TR" dirty="0" err="1" smtClean="0"/>
              <a:t>Neseneyi</a:t>
            </a:r>
            <a:r>
              <a:rPr lang="tr-TR" dirty="0" smtClean="0"/>
              <a:t> manuel olarak silmek için</a:t>
            </a:r>
          </a:p>
          <a:p>
            <a:pPr marL="457200" lvl="1" indent="0">
              <a:buNone/>
            </a:pPr>
            <a:r>
              <a:rPr lang="tr-TR" b="1" dirty="0"/>
              <a:t>d</a:t>
            </a:r>
            <a:r>
              <a:rPr lang="tr-TR" b="1" dirty="0" smtClean="0"/>
              <a:t>el(nesne)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Sınıfları Yazdırmak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__</a:t>
            </a:r>
            <a:r>
              <a:rPr lang="tr-TR" dirty="0" err="1" smtClean="0"/>
              <a:t>str</a:t>
            </a:r>
            <a:r>
              <a:rPr lang="tr-TR" dirty="0" smtClean="0"/>
              <a:t>__ () </a:t>
            </a:r>
            <a:r>
              <a:rPr lang="tr-TR" dirty="0" err="1" smtClean="0"/>
              <a:t>metotu</a:t>
            </a:r>
            <a:r>
              <a:rPr lang="tr-TR" dirty="0" smtClean="0"/>
              <a:t> bu amaçla kullanılır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689"/>
            <a:ext cx="6519557" cy="32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(</a:t>
            </a:r>
            <a:r>
              <a:rPr lang="tr-TR" dirty="0" err="1" smtClean="0"/>
              <a:t>Inheritance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Gerçek hayattakine benzer şekilde sınıflar birbirlerinden miras alabilirler.</a:t>
            </a:r>
          </a:p>
          <a:p>
            <a:r>
              <a:rPr lang="tr-TR" dirty="0" smtClean="0"/>
              <a:t>Bir sınıf, diğer sınıftan değişken ve metotları miras alabilir.</a:t>
            </a:r>
          </a:p>
          <a:p>
            <a:r>
              <a:rPr lang="tr-TR" dirty="0" smtClean="0"/>
              <a:t>Kavramlar</a:t>
            </a:r>
          </a:p>
          <a:p>
            <a:pPr lvl="1"/>
            <a:r>
              <a:rPr lang="tr-TR" dirty="0" err="1" smtClean="0"/>
              <a:t>Parent</a:t>
            </a:r>
            <a:r>
              <a:rPr lang="tr-TR" dirty="0" smtClean="0"/>
              <a:t> – Child</a:t>
            </a:r>
          </a:p>
          <a:p>
            <a:pPr lvl="1"/>
            <a:r>
              <a:rPr lang="tr-TR" dirty="0" err="1" smtClean="0"/>
              <a:t>Super</a:t>
            </a:r>
            <a:r>
              <a:rPr lang="tr-TR" dirty="0" smtClean="0"/>
              <a:t> - </a:t>
            </a:r>
            <a:r>
              <a:rPr lang="tr-TR" dirty="0" err="1" smtClean="0"/>
              <a:t>Sub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5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Miras Kavramları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Miras alma </a:t>
            </a:r>
          </a:p>
          <a:p>
            <a:r>
              <a:rPr lang="tr-TR" dirty="0" smtClean="0"/>
              <a:t>Çalışma sırası</a:t>
            </a:r>
          </a:p>
          <a:p>
            <a:r>
              <a:rPr lang="tr-TR" dirty="0" err="1" smtClean="0"/>
              <a:t>Overriding</a:t>
            </a:r>
            <a:r>
              <a:rPr lang="tr-TR" dirty="0" smtClean="0"/>
              <a:t>        (</a:t>
            </a:r>
            <a:r>
              <a:rPr lang="tr-TR" dirty="0" err="1" smtClean="0"/>
              <a:t>Methot</a:t>
            </a:r>
            <a:r>
              <a:rPr lang="tr-TR" dirty="0" smtClean="0"/>
              <a:t> güncelleme)</a:t>
            </a:r>
            <a:endParaRPr lang="tr-TR" dirty="0"/>
          </a:p>
          <a:p>
            <a:r>
              <a:rPr lang="tr-TR" dirty="0" err="1" smtClean="0"/>
              <a:t>Overloading</a:t>
            </a:r>
            <a:r>
              <a:rPr lang="tr-TR" dirty="0" smtClean="0"/>
              <a:t>!    (Adaş metotlar)</a:t>
            </a:r>
            <a:endParaRPr lang="tr-TR" dirty="0"/>
          </a:p>
          <a:p>
            <a:r>
              <a:rPr lang="tr-TR" dirty="0" err="1"/>
              <a:t>s</a:t>
            </a:r>
            <a:r>
              <a:rPr lang="tr-TR" dirty="0" err="1" smtClean="0"/>
              <a:t>uper</a:t>
            </a:r>
            <a:r>
              <a:rPr lang="tr-TR" dirty="0" smtClean="0"/>
              <a:t>() kullanımı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319</Words>
  <Application>Microsoft Office PowerPoint</Application>
  <PresentationFormat>Geniş ekran</PresentationFormat>
  <Paragraphs>85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Python</vt:lpstr>
      <vt:lpstr>Sınıf değişkeni kullanımı</vt:lpstr>
      <vt:lpstr>Sınıf değişkeni kullanımı</vt:lpstr>
      <vt:lpstr>Dahili Sınıf Özellikleri</vt:lpstr>
      <vt:lpstr>Dahili Sınıf Özellikleri</vt:lpstr>
      <vt:lpstr>Çöp Toplayıcı</vt:lpstr>
      <vt:lpstr>Sınıfları Yazdırmak</vt:lpstr>
      <vt:lpstr>Miras (Inheritance)</vt:lpstr>
      <vt:lpstr>Miras Kavramları</vt:lpstr>
      <vt:lpstr>Miras- Devam</vt:lpstr>
      <vt:lpstr>Miras - Override</vt:lpstr>
      <vt:lpstr>Miras – Çalışma Sırası</vt:lpstr>
      <vt:lpstr>Miras – Override – super() kullanımı</vt:lpstr>
      <vt:lpstr>Method - Override</vt:lpstr>
      <vt:lpstr>Miras -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ysantur@gmail.com</cp:lastModifiedBy>
  <cp:revision>36</cp:revision>
  <dcterms:created xsi:type="dcterms:W3CDTF">2018-04-08T10:58:01Z</dcterms:created>
  <dcterms:modified xsi:type="dcterms:W3CDTF">2019-04-03T12:31:08Z</dcterms:modified>
</cp:coreProperties>
</file>