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2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9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27E0-FC97-48C6-9377-A2C867000516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26B-6EB6-4782-8D18-EB5370B9D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193965"/>
            <a:ext cx="874221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 of Simulink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2021b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project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repository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sandbox folder path to work directory.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Ex: E:\Personal\matgit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retrieve.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will be automatically created in 2020b)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retrieved all the content of repository will be seen.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add new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current folder window and click on new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.m/.mdl/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content in the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file to Project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on commit and add the comments in the dialogue box and click on submit.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on push and enter login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 and check the update of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existing file.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modifying again commit and push. (Every time we need to login.???)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view modified/revised content?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Refer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06791" y="401783"/>
            <a:ext cx="4507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Things needs to be explored:</a:t>
            </a:r>
          </a:p>
          <a:p>
            <a:endParaRPr lang="en-US" dirty="0"/>
          </a:p>
          <a:p>
            <a:r>
              <a:rPr lang="en-US" dirty="0" smtClean="0"/>
              <a:t>Team members working on same file??</a:t>
            </a:r>
          </a:p>
          <a:p>
            <a:r>
              <a:rPr lang="en-US" dirty="0" smtClean="0"/>
              <a:t>How branch/merge with root branch?</a:t>
            </a:r>
          </a:p>
          <a:p>
            <a:r>
              <a:rPr lang="en-US" dirty="0" smtClean="0"/>
              <a:t>Authority to accept revisions/modifications.??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0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828" y="-102755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4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6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1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2" y="3398260"/>
            <a:ext cx="9344025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85" y="161925"/>
            <a:ext cx="7715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2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</dc:creator>
  <cp:lastModifiedBy>GURU</cp:lastModifiedBy>
  <cp:revision>20</cp:revision>
  <dcterms:created xsi:type="dcterms:W3CDTF">2021-04-29T08:55:28Z</dcterms:created>
  <dcterms:modified xsi:type="dcterms:W3CDTF">2021-04-29T09:40:14Z</dcterms:modified>
</cp:coreProperties>
</file>