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1C435EB-4DD4-4B32-B153-BF7F6E31F1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6217" y="1396711"/>
            <a:ext cx="1953491" cy="893511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67FFEB-97B4-45F1-99AF-E6F6585F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912669"/>
            <a:ext cx="2743200" cy="571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CCB71BC-E890-4D67-AD14-BC4CD8BF38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037" y="4853940"/>
            <a:ext cx="2743200" cy="50292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B398FB6-04E6-44F5-ABA5-E2A30CA3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14" y="2550078"/>
            <a:ext cx="2743200" cy="92657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7ED888F-BB59-4FB0-BC26-808931922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036" y="2467643"/>
            <a:ext cx="2743200" cy="1368532"/>
          </a:xfrm>
          <a:prstGeom prst="rect">
            <a:avLst/>
          </a:prstGeom>
        </p:spPr>
      </p:pic>
      <p:pic>
        <p:nvPicPr>
          <p:cNvPr id="5" name="Picture 6" descr="A close up of a card&#10;&#10;Description generated with high confidence">
            <a:extLst>
              <a:ext uri="{FF2B5EF4-FFF2-40B4-BE49-F238E27FC236}">
                <a16:creationId xmlns:a16="http://schemas.microsoft.com/office/drawing/2014/main" id="{AC30D7A2-F3A0-4EDE-A2FD-64505DB8A63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726" y="4218707"/>
            <a:ext cx="1482438" cy="1482438"/>
          </a:xfrm>
          <a:prstGeom prst="rect">
            <a:avLst/>
          </a:prstGeom>
        </p:spPr>
      </p:pic>
      <p:pic>
        <p:nvPicPr>
          <p:cNvPr id="9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C6D515F-AF38-4BD9-B588-8D15C18F0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6181" y="4213947"/>
            <a:ext cx="2143125" cy="2143125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0F5AC9B-2785-4DC7-985D-7B533267E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18" y="2358304"/>
            <a:ext cx="1905000" cy="178117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45143A4-F0B0-49BC-9F1D-D5C02B67CF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6253" y="5906471"/>
            <a:ext cx="2743200" cy="5591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910E9D-78B9-490E-933D-A6D373B74C92}"/>
              </a:ext>
            </a:extLst>
          </p:cNvPr>
          <p:cNvSpPr txBox="1"/>
          <p:nvPr/>
        </p:nvSpPr>
        <p:spPr>
          <a:xfrm>
            <a:off x="9143998" y="58881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  <a:latin typeface="Calibri"/>
                <a:cs typeface="Calibri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1B398FB6-04E6-44F5-ABA5-E2A30CA3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4" y="2550078"/>
            <a:ext cx="2743200" cy="926572"/>
          </a:xfrm>
          <a:prstGeom prst="rect">
            <a:avLst/>
          </a:prstGeom>
          <a:ln w="25400" cap="sq">
            <a:solidFill>
              <a:schemeClr val="bg2">
                <a:lumMod val="50000"/>
              </a:schemeClr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9023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Walker</dc:creator>
  <cp:lastModifiedBy>Jennifer Walker</cp:lastModifiedBy>
  <cp:revision>6</cp:revision>
  <dcterms:created xsi:type="dcterms:W3CDTF">2013-07-15T20:26:40Z</dcterms:created>
  <dcterms:modified xsi:type="dcterms:W3CDTF">2018-05-04T03:17:04Z</dcterms:modified>
</cp:coreProperties>
</file>