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59" autoAdjust="0"/>
    <p:restoredTop sz="94660"/>
  </p:normalViewPr>
  <p:slideViewPr>
    <p:cSldViewPr snapToGrid="0">
      <p:cViewPr varScale="1">
        <p:scale>
          <a:sx n="41" d="100"/>
          <a:sy n="41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08ED-6108-4AE2-A2B4-A88630FFC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A1E0D-DDDB-484C-949D-BD86A0534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F3066-8E71-4396-8EAD-A5A41CF9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EC5B-C745-425B-ACFE-B94738B38A6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606AC-B751-4668-B446-A979C9CC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42CA7-9CB3-437A-8A1B-A25D38BC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9039-7E53-4745-BC30-304500E2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C030-0084-4DBB-8A01-D0092F02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3C2B2-F10C-404D-986F-A26EF4BDA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D1A00-E6F7-4F3A-84F4-E360263B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EC5B-C745-425B-ACFE-B94738B38A6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772F6-0AA5-49AE-BA31-90F8EBBD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D7058-8E21-485A-A3D4-59E9FFD7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9039-7E53-4745-BC30-304500E2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4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1916D-F861-41A1-8D33-DD551A73E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A16CA-9C66-4212-8743-91DCFFD7D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E02B7-EC34-4617-8AC2-8C5D9422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EC5B-C745-425B-ACFE-B94738B38A6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8C4A-522B-410F-9890-940E68D2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6F3CE-E9B0-4476-AB03-976628A8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9039-7E53-4745-BC30-304500E2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8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B164-8405-447C-935C-04360C31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F1581-5255-4C21-BD56-6D91CC8A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79157-1956-4B2B-9346-C90387BF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EC5B-C745-425B-ACFE-B94738B38A6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858CD-BE54-44E6-9860-D76D5AB7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1E422-CE9E-45B4-A261-51FFA891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9039-7E53-4745-BC30-304500E2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7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A1E4-7940-4E98-B6C0-3901FCFA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87DD9-C7C6-4D03-A439-A352B7F6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4A4A9-E405-4C98-964E-55DFF28F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EC5B-C745-425B-ACFE-B94738B38A6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0506-0908-4185-90C1-FD6E5FD5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CD61-E91F-452F-B11B-6EA46826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9039-7E53-4745-BC30-304500E2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2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479E-8AE0-45B2-A0B3-57540956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3CDDE-7B7D-4AEC-A6B6-9C183C572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A2F23-964E-4BE2-BA14-5D3237D66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D6DE2-5353-41A3-AF48-32636DB2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EC5B-C745-425B-ACFE-B94738B38A6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46CAA-B0C8-4497-9596-2D6876CF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ACE1F-4994-443F-834F-C1A8D5AA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9039-7E53-4745-BC30-304500E2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0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C699-FD88-4418-AC28-DF6A3A75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D8C56-6181-49BC-BF68-2001D375E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C6ED9-DFA9-45E8-BF55-C445DDD85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25532-B15A-41F2-8500-D8BECC9BC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C9E99-2684-4DB6-AE6C-061A8AEE4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96FEF-62F0-4CFA-939E-BBAFCD63F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EC5B-C745-425B-ACFE-B94738B38A6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D51EC-FACB-4894-B60C-DA16AC6A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06307-4E18-4119-AD1C-B1739E71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9039-7E53-4745-BC30-304500E2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4FE7-6BEC-4501-83E9-EB1A138A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88348-5AB8-4F7D-A6C0-EFD6CDD3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EC5B-C745-425B-ACFE-B94738B38A6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87B97-23B3-4F7B-B624-492D7D9C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C0AB6-0142-4C03-A48D-4618DFC0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9039-7E53-4745-BC30-304500E2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2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F53EC2-076F-45CC-9F46-E032C771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EC5B-C745-425B-ACFE-B94738B38A6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63BDC-51ED-48D7-A008-54046217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CE227-F04B-4231-BCBC-F19E58B2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9039-7E53-4745-BC30-304500E2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FA46-A952-4676-8025-A869F06B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4A805-AB42-4A42-B615-265B9FD5A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E9634-CF1B-4FA0-A472-6985BFE1A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5C9B2-8F02-46A7-BCA3-E093938D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EC5B-C745-425B-ACFE-B94738B38A6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010A4-BB10-4960-87DA-3092C3FB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F7848-90E0-41C2-9E60-FEA2254A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9039-7E53-4745-BC30-304500E2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0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0AB7-EA13-4A7C-8D6C-34D0438C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3EE07-EC29-4C54-9644-30B67AB33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FECEC-E0D0-4FDF-BE78-BC3DB9AFF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736E0-92DE-4D2B-A2A1-71739FA5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EC5B-C745-425B-ACFE-B94738B38A6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9D3B5-DB31-4861-AFFC-6889C1AD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B2E8E-98BF-44B7-9C17-2A1A8B4C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9039-7E53-4745-BC30-304500E2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1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462F4-1ED6-4D90-A3E4-A77D39C5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2B626-2EAD-4C34-980A-CEEA07555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D7FF-471D-458F-A13D-D11754DEE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9EC5B-C745-425B-ACFE-B94738B38A6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C637B-E266-4EF6-B6D8-CE2CB59AC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09202-83BD-4469-814C-62AB8D1BE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9039-7E53-4745-BC30-304500E2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9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9D5120-A58B-44C0-9660-466FB025C196}"/>
              </a:ext>
            </a:extLst>
          </p:cNvPr>
          <p:cNvSpPr/>
          <p:nvPr/>
        </p:nvSpPr>
        <p:spPr>
          <a:xfrm>
            <a:off x="1330036" y="2798618"/>
            <a:ext cx="1911928" cy="1676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71221-C915-4F78-905A-8640EBFE7C22}"/>
              </a:ext>
            </a:extLst>
          </p:cNvPr>
          <p:cNvSpPr/>
          <p:nvPr/>
        </p:nvSpPr>
        <p:spPr>
          <a:xfrm>
            <a:off x="637309" y="4475018"/>
            <a:ext cx="11277600" cy="2493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5F4ACB-DC5E-4D82-8F7E-90CDE1BCDF33}"/>
              </a:ext>
            </a:extLst>
          </p:cNvPr>
          <p:cNvCxnSpPr>
            <a:cxnSpLocks/>
          </p:cNvCxnSpPr>
          <p:nvPr/>
        </p:nvCxnSpPr>
        <p:spPr>
          <a:xfrm>
            <a:off x="637309" y="5070764"/>
            <a:ext cx="10970491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A75E5BD-8889-4C86-92B8-A4CE5035B5C4}"/>
              </a:ext>
            </a:extLst>
          </p:cNvPr>
          <p:cNvSpPr/>
          <p:nvPr/>
        </p:nvSpPr>
        <p:spPr>
          <a:xfrm>
            <a:off x="8950036" y="2798618"/>
            <a:ext cx="1911928" cy="1676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14748A-FDD1-4568-876C-C953FFCDD7A6}"/>
                  </a:ext>
                </a:extLst>
              </p:cNvPr>
              <p:cNvSpPr txBox="1"/>
              <p:nvPr/>
            </p:nvSpPr>
            <p:spPr>
              <a:xfrm>
                <a:off x="10861964" y="5070764"/>
                <a:ext cx="537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14748A-FDD1-4568-876C-C953FFCDD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964" y="5070764"/>
                <a:ext cx="5370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85142B2C-3CE9-473D-98C0-E61DF916E23B}"/>
              </a:ext>
            </a:extLst>
          </p:cNvPr>
          <p:cNvSpPr/>
          <p:nvPr/>
        </p:nvSpPr>
        <p:spPr>
          <a:xfrm>
            <a:off x="4819732" y="2798619"/>
            <a:ext cx="2317663" cy="1676399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03E9AA9-8688-451E-94DD-EF9F1C018B59}"/>
              </a:ext>
            </a:extLst>
          </p:cNvPr>
          <p:cNvSpPr/>
          <p:nvPr/>
        </p:nvSpPr>
        <p:spPr>
          <a:xfrm>
            <a:off x="5585690" y="2576947"/>
            <a:ext cx="1246909" cy="44334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shear</a:t>
            </a:r>
          </a:p>
        </p:txBody>
      </p:sp>
    </p:spTree>
    <p:extLst>
      <p:ext uri="{BB962C8B-B14F-4D97-AF65-F5344CB8AC3E}">
        <p14:creationId xmlns:p14="http://schemas.microsoft.com/office/powerpoint/2010/main" val="294375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B24646-96C0-4640-ACCE-49A4C8787F14}"/>
              </a:ext>
            </a:extLst>
          </p:cNvPr>
          <p:cNvSpPr/>
          <p:nvPr/>
        </p:nvSpPr>
        <p:spPr>
          <a:xfrm>
            <a:off x="3117271" y="2821596"/>
            <a:ext cx="2292928" cy="1701800"/>
          </a:xfrm>
          <a:custGeom>
            <a:avLst/>
            <a:gdLst>
              <a:gd name="connsiteX0" fmla="*/ 0 w 1911928"/>
              <a:gd name="connsiteY0" fmla="*/ 0 h 1676400"/>
              <a:gd name="connsiteX1" fmla="*/ 1911928 w 1911928"/>
              <a:gd name="connsiteY1" fmla="*/ 0 h 1676400"/>
              <a:gd name="connsiteX2" fmla="*/ 1911928 w 1911928"/>
              <a:gd name="connsiteY2" fmla="*/ 1676400 h 1676400"/>
              <a:gd name="connsiteX3" fmla="*/ 0 w 1911928"/>
              <a:gd name="connsiteY3" fmla="*/ 1676400 h 1676400"/>
              <a:gd name="connsiteX4" fmla="*/ 0 w 1911928"/>
              <a:gd name="connsiteY4" fmla="*/ 0 h 1676400"/>
              <a:gd name="connsiteX0" fmla="*/ 0 w 2292928"/>
              <a:gd name="connsiteY0" fmla="*/ 25400 h 1701800"/>
              <a:gd name="connsiteX1" fmla="*/ 2292928 w 2292928"/>
              <a:gd name="connsiteY1" fmla="*/ 0 h 1701800"/>
              <a:gd name="connsiteX2" fmla="*/ 1911928 w 2292928"/>
              <a:gd name="connsiteY2" fmla="*/ 1701800 h 1701800"/>
              <a:gd name="connsiteX3" fmla="*/ 0 w 2292928"/>
              <a:gd name="connsiteY3" fmla="*/ 1701800 h 1701800"/>
              <a:gd name="connsiteX4" fmla="*/ 0 w 2292928"/>
              <a:gd name="connsiteY4" fmla="*/ 25400 h 1701800"/>
              <a:gd name="connsiteX0" fmla="*/ 444500 w 2292928"/>
              <a:gd name="connsiteY0" fmla="*/ 38100 h 1701800"/>
              <a:gd name="connsiteX1" fmla="*/ 2292928 w 2292928"/>
              <a:gd name="connsiteY1" fmla="*/ 0 h 1701800"/>
              <a:gd name="connsiteX2" fmla="*/ 1911928 w 2292928"/>
              <a:gd name="connsiteY2" fmla="*/ 1701800 h 1701800"/>
              <a:gd name="connsiteX3" fmla="*/ 0 w 2292928"/>
              <a:gd name="connsiteY3" fmla="*/ 1701800 h 1701800"/>
              <a:gd name="connsiteX4" fmla="*/ 444500 w 2292928"/>
              <a:gd name="connsiteY4" fmla="*/ 3810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2928" h="1701800">
                <a:moveTo>
                  <a:pt x="444500" y="38100"/>
                </a:moveTo>
                <a:lnTo>
                  <a:pt x="2292928" y="0"/>
                </a:lnTo>
                <a:lnTo>
                  <a:pt x="1911928" y="1701800"/>
                </a:lnTo>
                <a:lnTo>
                  <a:pt x="0" y="1701800"/>
                </a:lnTo>
                <a:lnTo>
                  <a:pt x="444500" y="381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9D5120-A58B-44C0-9660-466FB025C196}"/>
              </a:ext>
            </a:extLst>
          </p:cNvPr>
          <p:cNvSpPr/>
          <p:nvPr/>
        </p:nvSpPr>
        <p:spPr>
          <a:xfrm>
            <a:off x="816593" y="2895373"/>
            <a:ext cx="1911928" cy="167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71221-C915-4F78-905A-8640EBFE7C22}"/>
              </a:ext>
            </a:extLst>
          </p:cNvPr>
          <p:cNvSpPr/>
          <p:nvPr/>
        </p:nvSpPr>
        <p:spPr>
          <a:xfrm>
            <a:off x="637309" y="4475018"/>
            <a:ext cx="11277600" cy="2493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03E9AA9-8688-451E-94DD-EF9F1C018B59}"/>
              </a:ext>
            </a:extLst>
          </p:cNvPr>
          <p:cNvSpPr/>
          <p:nvPr/>
        </p:nvSpPr>
        <p:spPr>
          <a:xfrm>
            <a:off x="3782290" y="2576945"/>
            <a:ext cx="1246909" cy="443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shear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00082440-F032-4E9D-AD53-42FB56E18B70}"/>
              </a:ext>
            </a:extLst>
          </p:cNvPr>
          <p:cNvSpPr/>
          <p:nvPr/>
        </p:nvSpPr>
        <p:spPr>
          <a:xfrm>
            <a:off x="5470234" y="2771894"/>
            <a:ext cx="2724728" cy="1701800"/>
          </a:xfrm>
          <a:custGeom>
            <a:avLst/>
            <a:gdLst>
              <a:gd name="connsiteX0" fmla="*/ 0 w 1911928"/>
              <a:gd name="connsiteY0" fmla="*/ 0 h 1676400"/>
              <a:gd name="connsiteX1" fmla="*/ 1911928 w 1911928"/>
              <a:gd name="connsiteY1" fmla="*/ 0 h 1676400"/>
              <a:gd name="connsiteX2" fmla="*/ 1911928 w 1911928"/>
              <a:gd name="connsiteY2" fmla="*/ 1676400 h 1676400"/>
              <a:gd name="connsiteX3" fmla="*/ 0 w 1911928"/>
              <a:gd name="connsiteY3" fmla="*/ 1676400 h 1676400"/>
              <a:gd name="connsiteX4" fmla="*/ 0 w 1911928"/>
              <a:gd name="connsiteY4" fmla="*/ 0 h 1676400"/>
              <a:gd name="connsiteX0" fmla="*/ 0 w 2292928"/>
              <a:gd name="connsiteY0" fmla="*/ 25400 h 1701800"/>
              <a:gd name="connsiteX1" fmla="*/ 2292928 w 2292928"/>
              <a:gd name="connsiteY1" fmla="*/ 0 h 1701800"/>
              <a:gd name="connsiteX2" fmla="*/ 1911928 w 2292928"/>
              <a:gd name="connsiteY2" fmla="*/ 1701800 h 1701800"/>
              <a:gd name="connsiteX3" fmla="*/ 0 w 2292928"/>
              <a:gd name="connsiteY3" fmla="*/ 1701800 h 1701800"/>
              <a:gd name="connsiteX4" fmla="*/ 0 w 2292928"/>
              <a:gd name="connsiteY4" fmla="*/ 25400 h 1701800"/>
              <a:gd name="connsiteX0" fmla="*/ 444500 w 2292928"/>
              <a:gd name="connsiteY0" fmla="*/ 38100 h 1701800"/>
              <a:gd name="connsiteX1" fmla="*/ 2292928 w 2292928"/>
              <a:gd name="connsiteY1" fmla="*/ 0 h 1701800"/>
              <a:gd name="connsiteX2" fmla="*/ 1911928 w 2292928"/>
              <a:gd name="connsiteY2" fmla="*/ 1701800 h 1701800"/>
              <a:gd name="connsiteX3" fmla="*/ 0 w 2292928"/>
              <a:gd name="connsiteY3" fmla="*/ 1701800 h 1701800"/>
              <a:gd name="connsiteX4" fmla="*/ 444500 w 2292928"/>
              <a:gd name="connsiteY4" fmla="*/ 38100 h 1701800"/>
              <a:gd name="connsiteX0" fmla="*/ 444500 w 2724728"/>
              <a:gd name="connsiteY0" fmla="*/ 38100 h 1701800"/>
              <a:gd name="connsiteX1" fmla="*/ 2724728 w 2724728"/>
              <a:gd name="connsiteY1" fmla="*/ 0 h 1701800"/>
              <a:gd name="connsiteX2" fmla="*/ 1911928 w 2724728"/>
              <a:gd name="connsiteY2" fmla="*/ 1701800 h 1701800"/>
              <a:gd name="connsiteX3" fmla="*/ 0 w 2724728"/>
              <a:gd name="connsiteY3" fmla="*/ 1701800 h 1701800"/>
              <a:gd name="connsiteX4" fmla="*/ 444500 w 2724728"/>
              <a:gd name="connsiteY4" fmla="*/ 38100 h 1701800"/>
              <a:gd name="connsiteX0" fmla="*/ 914400 w 2724728"/>
              <a:gd name="connsiteY0" fmla="*/ 38100 h 1701800"/>
              <a:gd name="connsiteX1" fmla="*/ 2724728 w 2724728"/>
              <a:gd name="connsiteY1" fmla="*/ 0 h 1701800"/>
              <a:gd name="connsiteX2" fmla="*/ 1911928 w 2724728"/>
              <a:gd name="connsiteY2" fmla="*/ 1701800 h 1701800"/>
              <a:gd name="connsiteX3" fmla="*/ 0 w 2724728"/>
              <a:gd name="connsiteY3" fmla="*/ 1701800 h 1701800"/>
              <a:gd name="connsiteX4" fmla="*/ 914400 w 2724728"/>
              <a:gd name="connsiteY4" fmla="*/ 3810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4728" h="1701800">
                <a:moveTo>
                  <a:pt x="914400" y="38100"/>
                </a:moveTo>
                <a:lnTo>
                  <a:pt x="2724728" y="0"/>
                </a:lnTo>
                <a:lnTo>
                  <a:pt x="1911928" y="1701800"/>
                </a:lnTo>
                <a:lnTo>
                  <a:pt x="0" y="1701800"/>
                </a:lnTo>
                <a:lnTo>
                  <a:pt x="914400" y="381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94D43B29-FDE9-40DC-BE3B-FC2A09D026A4}"/>
              </a:ext>
            </a:extLst>
          </p:cNvPr>
          <p:cNvSpPr/>
          <p:nvPr/>
        </p:nvSpPr>
        <p:spPr>
          <a:xfrm>
            <a:off x="8048335" y="2784594"/>
            <a:ext cx="3156528" cy="1689100"/>
          </a:xfrm>
          <a:custGeom>
            <a:avLst/>
            <a:gdLst>
              <a:gd name="connsiteX0" fmla="*/ 0 w 1911928"/>
              <a:gd name="connsiteY0" fmla="*/ 0 h 1676400"/>
              <a:gd name="connsiteX1" fmla="*/ 1911928 w 1911928"/>
              <a:gd name="connsiteY1" fmla="*/ 0 h 1676400"/>
              <a:gd name="connsiteX2" fmla="*/ 1911928 w 1911928"/>
              <a:gd name="connsiteY2" fmla="*/ 1676400 h 1676400"/>
              <a:gd name="connsiteX3" fmla="*/ 0 w 1911928"/>
              <a:gd name="connsiteY3" fmla="*/ 1676400 h 1676400"/>
              <a:gd name="connsiteX4" fmla="*/ 0 w 1911928"/>
              <a:gd name="connsiteY4" fmla="*/ 0 h 1676400"/>
              <a:gd name="connsiteX0" fmla="*/ 0 w 2292928"/>
              <a:gd name="connsiteY0" fmla="*/ 25400 h 1701800"/>
              <a:gd name="connsiteX1" fmla="*/ 2292928 w 2292928"/>
              <a:gd name="connsiteY1" fmla="*/ 0 h 1701800"/>
              <a:gd name="connsiteX2" fmla="*/ 1911928 w 2292928"/>
              <a:gd name="connsiteY2" fmla="*/ 1701800 h 1701800"/>
              <a:gd name="connsiteX3" fmla="*/ 0 w 2292928"/>
              <a:gd name="connsiteY3" fmla="*/ 1701800 h 1701800"/>
              <a:gd name="connsiteX4" fmla="*/ 0 w 2292928"/>
              <a:gd name="connsiteY4" fmla="*/ 25400 h 1701800"/>
              <a:gd name="connsiteX0" fmla="*/ 444500 w 2292928"/>
              <a:gd name="connsiteY0" fmla="*/ 38100 h 1701800"/>
              <a:gd name="connsiteX1" fmla="*/ 2292928 w 2292928"/>
              <a:gd name="connsiteY1" fmla="*/ 0 h 1701800"/>
              <a:gd name="connsiteX2" fmla="*/ 1911928 w 2292928"/>
              <a:gd name="connsiteY2" fmla="*/ 1701800 h 1701800"/>
              <a:gd name="connsiteX3" fmla="*/ 0 w 2292928"/>
              <a:gd name="connsiteY3" fmla="*/ 1701800 h 1701800"/>
              <a:gd name="connsiteX4" fmla="*/ 444500 w 2292928"/>
              <a:gd name="connsiteY4" fmla="*/ 38100 h 1701800"/>
              <a:gd name="connsiteX0" fmla="*/ 444500 w 2724728"/>
              <a:gd name="connsiteY0" fmla="*/ 38100 h 1701800"/>
              <a:gd name="connsiteX1" fmla="*/ 2724728 w 2724728"/>
              <a:gd name="connsiteY1" fmla="*/ 0 h 1701800"/>
              <a:gd name="connsiteX2" fmla="*/ 1911928 w 2724728"/>
              <a:gd name="connsiteY2" fmla="*/ 1701800 h 1701800"/>
              <a:gd name="connsiteX3" fmla="*/ 0 w 2724728"/>
              <a:gd name="connsiteY3" fmla="*/ 1701800 h 1701800"/>
              <a:gd name="connsiteX4" fmla="*/ 444500 w 2724728"/>
              <a:gd name="connsiteY4" fmla="*/ 38100 h 1701800"/>
              <a:gd name="connsiteX0" fmla="*/ 914400 w 2724728"/>
              <a:gd name="connsiteY0" fmla="*/ 38100 h 1701800"/>
              <a:gd name="connsiteX1" fmla="*/ 2724728 w 2724728"/>
              <a:gd name="connsiteY1" fmla="*/ 0 h 1701800"/>
              <a:gd name="connsiteX2" fmla="*/ 1911928 w 2724728"/>
              <a:gd name="connsiteY2" fmla="*/ 1701800 h 1701800"/>
              <a:gd name="connsiteX3" fmla="*/ 0 w 2724728"/>
              <a:gd name="connsiteY3" fmla="*/ 1701800 h 1701800"/>
              <a:gd name="connsiteX4" fmla="*/ 914400 w 2724728"/>
              <a:gd name="connsiteY4" fmla="*/ 38100 h 1701800"/>
              <a:gd name="connsiteX0" fmla="*/ 914400 w 3156528"/>
              <a:gd name="connsiteY0" fmla="*/ 25400 h 1689100"/>
              <a:gd name="connsiteX1" fmla="*/ 3156528 w 3156528"/>
              <a:gd name="connsiteY1" fmla="*/ 0 h 1689100"/>
              <a:gd name="connsiteX2" fmla="*/ 1911928 w 3156528"/>
              <a:gd name="connsiteY2" fmla="*/ 1689100 h 1689100"/>
              <a:gd name="connsiteX3" fmla="*/ 0 w 3156528"/>
              <a:gd name="connsiteY3" fmla="*/ 1689100 h 1689100"/>
              <a:gd name="connsiteX4" fmla="*/ 914400 w 3156528"/>
              <a:gd name="connsiteY4" fmla="*/ 25400 h 1689100"/>
              <a:gd name="connsiteX0" fmla="*/ 1587500 w 3156528"/>
              <a:gd name="connsiteY0" fmla="*/ 12700 h 1689100"/>
              <a:gd name="connsiteX1" fmla="*/ 3156528 w 3156528"/>
              <a:gd name="connsiteY1" fmla="*/ 0 h 1689100"/>
              <a:gd name="connsiteX2" fmla="*/ 1911928 w 3156528"/>
              <a:gd name="connsiteY2" fmla="*/ 1689100 h 1689100"/>
              <a:gd name="connsiteX3" fmla="*/ 0 w 3156528"/>
              <a:gd name="connsiteY3" fmla="*/ 1689100 h 1689100"/>
              <a:gd name="connsiteX4" fmla="*/ 1587500 w 3156528"/>
              <a:gd name="connsiteY4" fmla="*/ 12700 h 168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6528" h="1689100">
                <a:moveTo>
                  <a:pt x="1587500" y="12700"/>
                </a:moveTo>
                <a:lnTo>
                  <a:pt x="3156528" y="0"/>
                </a:lnTo>
                <a:lnTo>
                  <a:pt x="1911928" y="1689100"/>
                </a:lnTo>
                <a:lnTo>
                  <a:pt x="0" y="1689100"/>
                </a:lnTo>
                <a:lnTo>
                  <a:pt x="1587500" y="127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7F996B-5AFB-4075-A551-44FB2151D3E9}"/>
              </a:ext>
            </a:extLst>
          </p:cNvPr>
          <p:cNvCxnSpPr>
            <a:cxnSpLocks/>
          </p:cNvCxnSpPr>
          <p:nvPr/>
        </p:nvCxnSpPr>
        <p:spPr>
          <a:xfrm>
            <a:off x="637309" y="5070764"/>
            <a:ext cx="10970491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EABD1C-FED6-49FE-99CE-4869D166F248}"/>
                  </a:ext>
                </a:extLst>
              </p:cNvPr>
              <p:cNvSpPr txBox="1"/>
              <p:nvPr/>
            </p:nvSpPr>
            <p:spPr>
              <a:xfrm>
                <a:off x="10861964" y="5070764"/>
                <a:ext cx="537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EABD1C-FED6-49FE-99CE-4869D166F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964" y="5070764"/>
                <a:ext cx="5370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87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8204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4</cp:revision>
  <dcterms:created xsi:type="dcterms:W3CDTF">2018-09-25T01:14:46Z</dcterms:created>
  <dcterms:modified xsi:type="dcterms:W3CDTF">2018-09-30T17:59:08Z</dcterms:modified>
</cp:coreProperties>
</file>