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591E-5FC0-4384-AC43-C0F4F6C92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620B5-7F40-4B3D-8AAE-9ACBB1C75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0802F-1AD1-46A9-9DA6-D03E1FC0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0216-FB5F-491D-AB38-B7F10D8D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E48E-884B-49A9-B0B5-C9FFC0C5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C5BC-AD65-41B1-A657-E352784C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D9807-BA9F-41E4-918F-59DDCC62D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B614-EA7D-4B94-9940-2030E360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6D1C-C0AD-4376-AD92-8198001E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031D1-54E8-40F5-A75D-0DE63E32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182C7-94C4-4770-9570-7FDA6622A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34D24-BDDC-4566-86C2-47324586D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5DD3C-DF35-4B64-BBA8-F52A3CA4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3AB8F-DE01-4360-A8F7-FF573911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29DDF-48C9-4A56-9415-C8D0BC04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C099-1026-4844-9A7D-6623ACF7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8C124-41D4-4C86-8E44-36B8E090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0911-BB79-412A-90D6-3751D7F2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83775-0D8E-4D1E-9B64-4C83E42C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27957-FE49-404A-AAA0-1AAFF19F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3F2B-01EE-40AE-A20E-801887B2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41A01-AD07-4292-8F56-12C0916EF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87A0-851E-4F46-9FBF-2B0B20FF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FAA64-2E48-4FA7-B3C7-33D3F76F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7681-22D5-44E0-9162-902E1594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2193-5D93-4451-B81D-98A7F781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5EC9-5748-4A36-B46C-0BA18E61B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486C8-0126-4826-B30C-18703A337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16EAE-1326-4C31-B4DF-3A57D50F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1A156-0328-4E33-871A-E4D34B1D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39D3F-ECFE-4EC2-8452-49A602C1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1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87C3-0B11-4CE9-9962-6CB7B07C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2E390-32E3-4A29-9A12-1B81FF58B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929D1-8A1B-4FFD-93B6-8A70EE7E1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01DB4-73C0-4678-A0D2-9A6976E68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4189A-0987-47B1-BBB4-D7B2A6B8F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E5210-61C9-4140-8173-BFDBD25F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2D661-690B-4403-B95D-FC3CC7FA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217C8-ED10-4FC2-AB21-BC9D1F3C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9D4D-29EA-40F2-845A-5F1C6ACA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6A4D2-9E42-43F4-B72C-AD9B203F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194FE-6FA1-4F85-A168-5271AB00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21ADA-6993-43C7-BFD6-2F18029A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9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E2301-1AA5-499D-9C2F-4895B261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EE918-E26E-4F60-BD6F-88B81398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57EA6-B0F9-4354-8D5E-9D5EF88C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1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403A-7A4E-4897-99ED-0F2936C3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06743-9D75-4F62-9D98-C5E2C603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7D97E-EB30-4B87-941F-74D7302F7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04A92-77E5-4AB8-8E5A-63063343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C163A-6476-45FB-B09F-28006313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F34AA-B2A3-4142-82E8-35DC9DDC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4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3FA6-658B-4276-B21D-D7CB1F25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76B71-6B3F-45F7-AE10-D91D1C15E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0226C-0A06-4E6D-BAD8-4F6DA0F5F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C7193-0559-4009-B64C-1E82BDB3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5F19-7195-4343-9CC3-AADB0D9AB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864EE-CAA3-492C-8711-914283EA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DDB2D-9F17-4605-9CA4-00090AAD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E4C98-DDC6-48BE-BEE5-51146E08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BDF79-A97A-4CC3-8986-A8ECB7C5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4C12-EDC8-4835-9DAE-E01480E35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85F19-7195-4343-9CC3-AADB0D9ABDED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465E0-CB33-46CC-B11E-4AA392CAA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48F2-E081-4002-9C36-B6EA4FEEA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752B1-DD16-4B40-BDED-575DA67F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9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rapezoid 37">
            <a:extLst>
              <a:ext uri="{FF2B5EF4-FFF2-40B4-BE49-F238E27FC236}">
                <a16:creationId xmlns:a16="http://schemas.microsoft.com/office/drawing/2014/main" id="{AFB71AD9-8642-44DE-AD24-4F169731F682}"/>
              </a:ext>
            </a:extLst>
          </p:cNvPr>
          <p:cNvSpPr/>
          <p:nvPr/>
        </p:nvSpPr>
        <p:spPr>
          <a:xfrm rot="16200000">
            <a:off x="8520960" y="761335"/>
            <a:ext cx="3126400" cy="2719447"/>
          </a:xfrm>
          <a:prstGeom prst="trapezoid">
            <a:avLst>
              <a:gd name="adj" fmla="val 2891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D2FF5AA8-8903-4408-A82E-50CD151ADC4E}"/>
              </a:ext>
            </a:extLst>
          </p:cNvPr>
          <p:cNvSpPr/>
          <p:nvPr/>
        </p:nvSpPr>
        <p:spPr>
          <a:xfrm>
            <a:off x="7888808" y="332597"/>
            <a:ext cx="1857842" cy="3594100"/>
          </a:xfrm>
          <a:prstGeom prst="round2DiagRect">
            <a:avLst>
              <a:gd name="adj1" fmla="val 0"/>
              <a:gd name="adj2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9D398C-C166-4B8A-B5F5-9EC62FA9D6ED}"/>
              </a:ext>
            </a:extLst>
          </p:cNvPr>
          <p:cNvGrpSpPr/>
          <p:nvPr/>
        </p:nvGrpSpPr>
        <p:grpSpPr>
          <a:xfrm>
            <a:off x="6061754" y="1186665"/>
            <a:ext cx="2681554" cy="1885965"/>
            <a:chOff x="6061754" y="1186665"/>
            <a:chExt cx="2681554" cy="1885965"/>
          </a:xfrm>
        </p:grpSpPr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7A9D3465-B07E-4E77-8CD9-3CAD1D38E365}"/>
                </a:ext>
              </a:extLst>
            </p:cNvPr>
            <p:cNvSpPr/>
            <p:nvPr/>
          </p:nvSpPr>
          <p:spPr>
            <a:xfrm rot="5400000">
              <a:off x="6465014" y="783405"/>
              <a:ext cx="1875034" cy="2681554"/>
            </a:xfrm>
            <a:prstGeom prst="trapezoid">
              <a:avLst>
                <a:gd name="adj" fmla="val 911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69AE2D2-C3CE-4217-BA59-1ACD66914EF6}"/>
                </a:ext>
              </a:extLst>
            </p:cNvPr>
            <p:cNvGrpSpPr/>
            <p:nvPr/>
          </p:nvGrpSpPr>
          <p:grpSpPr>
            <a:xfrm>
              <a:off x="6064322" y="1186665"/>
              <a:ext cx="2678986" cy="1885965"/>
              <a:chOff x="6064322" y="1186665"/>
              <a:chExt cx="2678986" cy="1885965"/>
            </a:xfrm>
            <a:solidFill>
              <a:schemeClr val="bg1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EBBA1B5-F22D-45D1-9DCA-6AAAD40F73E5}"/>
                  </a:ext>
                </a:extLst>
              </p:cNvPr>
              <p:cNvSpPr/>
              <p:nvPr/>
            </p:nvSpPr>
            <p:spPr>
              <a:xfrm>
                <a:off x="6066890" y="1186665"/>
                <a:ext cx="2676418" cy="501065"/>
              </a:xfrm>
              <a:custGeom>
                <a:avLst/>
                <a:gdLst>
                  <a:gd name="connsiteX0" fmla="*/ 0 w 2676418"/>
                  <a:gd name="connsiteY0" fmla="*/ 0 h 501065"/>
                  <a:gd name="connsiteX1" fmla="*/ 996593 w 2676418"/>
                  <a:gd name="connsiteY1" fmla="*/ 498297 h 501065"/>
                  <a:gd name="connsiteX2" fmla="*/ 2676418 w 2676418"/>
                  <a:gd name="connsiteY2" fmla="*/ 164387 h 501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6418" h="501065">
                    <a:moveTo>
                      <a:pt x="0" y="0"/>
                    </a:moveTo>
                    <a:cubicBezTo>
                      <a:pt x="275261" y="235449"/>
                      <a:pt x="550523" y="470899"/>
                      <a:pt x="996593" y="498297"/>
                    </a:cubicBezTo>
                    <a:cubicBezTo>
                      <a:pt x="1442663" y="525695"/>
                      <a:pt x="2059540" y="345041"/>
                      <a:pt x="2676418" y="164387"/>
                    </a:cubicBezTo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B2AC05C-7B4E-4BA4-9C39-C796D469C3FB}"/>
                  </a:ext>
                </a:extLst>
              </p:cNvPr>
              <p:cNvSpPr/>
              <p:nvPr/>
            </p:nvSpPr>
            <p:spPr>
              <a:xfrm flipV="1">
                <a:off x="6064322" y="2571565"/>
                <a:ext cx="2676418" cy="501065"/>
              </a:xfrm>
              <a:custGeom>
                <a:avLst/>
                <a:gdLst>
                  <a:gd name="connsiteX0" fmla="*/ 0 w 2676418"/>
                  <a:gd name="connsiteY0" fmla="*/ 0 h 501065"/>
                  <a:gd name="connsiteX1" fmla="*/ 996593 w 2676418"/>
                  <a:gd name="connsiteY1" fmla="*/ 498297 h 501065"/>
                  <a:gd name="connsiteX2" fmla="*/ 2676418 w 2676418"/>
                  <a:gd name="connsiteY2" fmla="*/ 164387 h 501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6418" h="501065">
                    <a:moveTo>
                      <a:pt x="0" y="0"/>
                    </a:moveTo>
                    <a:cubicBezTo>
                      <a:pt x="275261" y="235449"/>
                      <a:pt x="550523" y="470899"/>
                      <a:pt x="996593" y="498297"/>
                    </a:cubicBezTo>
                    <a:cubicBezTo>
                      <a:pt x="1442663" y="525695"/>
                      <a:pt x="2059540" y="345041"/>
                      <a:pt x="2676418" y="164387"/>
                    </a:cubicBezTo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A7E48CB-442E-4525-B8F8-EDEF4293A8E7}"/>
                  </a:ext>
                </a:extLst>
              </p:cNvPr>
              <p:cNvCxnSpPr>
                <a:cxnSpLocks/>
                <a:stCxn id="10" idx="0"/>
                <a:endCxn id="11" idx="0"/>
              </p:cNvCxnSpPr>
              <p:nvPr/>
            </p:nvCxnSpPr>
            <p:spPr>
              <a:xfrm flipH="1">
                <a:off x="6064322" y="1186665"/>
                <a:ext cx="2568" cy="188596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3305162-563B-45AC-90FB-5E0CCA71CE31}"/>
                  </a:ext>
                </a:extLst>
              </p:cNvPr>
              <p:cNvCxnSpPr>
                <a:cxnSpLocks/>
                <a:stCxn id="10" idx="2"/>
                <a:endCxn id="11" idx="2"/>
              </p:cNvCxnSpPr>
              <p:nvPr/>
            </p:nvCxnSpPr>
            <p:spPr>
              <a:xfrm flipH="1">
                <a:off x="8740740" y="1351052"/>
                <a:ext cx="2568" cy="1557191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3E7A0444-C58E-4872-B580-E1EA1EAE7140}"/>
              </a:ext>
            </a:extLst>
          </p:cNvPr>
          <p:cNvSpPr/>
          <p:nvPr/>
        </p:nvSpPr>
        <p:spPr>
          <a:xfrm>
            <a:off x="8472496" y="1359616"/>
            <a:ext cx="554804" cy="1540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780A11-396A-420E-B018-D9B39E593ACB}"/>
              </a:ext>
            </a:extLst>
          </p:cNvPr>
          <p:cNvGrpSpPr/>
          <p:nvPr/>
        </p:nvGrpSpPr>
        <p:grpSpPr>
          <a:xfrm>
            <a:off x="4277047" y="1186665"/>
            <a:ext cx="1977776" cy="1875034"/>
            <a:chOff x="4340831" y="1186665"/>
            <a:chExt cx="1977776" cy="1875034"/>
          </a:xfrm>
        </p:grpSpPr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CA863954-5925-414F-BA45-8D52C45D4720}"/>
                </a:ext>
              </a:extLst>
            </p:cNvPr>
            <p:cNvSpPr/>
            <p:nvPr/>
          </p:nvSpPr>
          <p:spPr>
            <a:xfrm rot="5400000">
              <a:off x="4392202" y="1135294"/>
              <a:ext cx="1875034" cy="197777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06E8644-51F6-40AE-8795-E79AB6517C02}"/>
                    </a:ext>
                  </a:extLst>
                </p:cNvPr>
                <p:cNvSpPr txBox="1"/>
                <p:nvPr/>
              </p:nvSpPr>
              <p:spPr>
                <a:xfrm>
                  <a:off x="4525766" y="1939516"/>
                  <a:ext cx="1227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06E8644-51F6-40AE-8795-E79AB6517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766" y="1939516"/>
                  <a:ext cx="1227762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556536-7397-49E4-BC6A-19DAE56FEE6C}"/>
              </a:ext>
            </a:extLst>
          </p:cNvPr>
          <p:cNvGrpSpPr/>
          <p:nvPr/>
        </p:nvGrpSpPr>
        <p:grpSpPr>
          <a:xfrm>
            <a:off x="8749898" y="557858"/>
            <a:ext cx="2724150" cy="3132648"/>
            <a:chOff x="4959350" y="3507096"/>
            <a:chExt cx="2724150" cy="313264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6AC8437-E438-43AD-AEAB-C77E37C9094F}"/>
                </a:ext>
              </a:extLst>
            </p:cNvPr>
            <p:cNvSpPr/>
            <p:nvPr/>
          </p:nvSpPr>
          <p:spPr>
            <a:xfrm>
              <a:off x="4959350" y="3507096"/>
              <a:ext cx="2724150" cy="779154"/>
            </a:xfrm>
            <a:custGeom>
              <a:avLst/>
              <a:gdLst>
                <a:gd name="connsiteX0" fmla="*/ 0 w 2724150"/>
                <a:gd name="connsiteY0" fmla="*/ 779154 h 779154"/>
                <a:gd name="connsiteX1" fmla="*/ 1727200 w 2724150"/>
                <a:gd name="connsiteY1" fmla="*/ 99704 h 779154"/>
                <a:gd name="connsiteX2" fmla="*/ 2724150 w 2724150"/>
                <a:gd name="connsiteY2" fmla="*/ 17154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4150" h="779154">
                  <a:moveTo>
                    <a:pt x="0" y="779154"/>
                  </a:moveTo>
                  <a:cubicBezTo>
                    <a:pt x="636587" y="502929"/>
                    <a:pt x="1273175" y="226704"/>
                    <a:pt x="1727200" y="99704"/>
                  </a:cubicBezTo>
                  <a:cubicBezTo>
                    <a:pt x="2181225" y="-27296"/>
                    <a:pt x="2452687" y="-5071"/>
                    <a:pt x="2724150" y="17154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3112CD7-9DF6-4663-ACFF-D67A2AAE5923}"/>
                </a:ext>
              </a:extLst>
            </p:cNvPr>
            <p:cNvSpPr/>
            <p:nvPr/>
          </p:nvSpPr>
          <p:spPr>
            <a:xfrm flipV="1">
              <a:off x="4987890" y="5860590"/>
              <a:ext cx="2676418" cy="779154"/>
            </a:xfrm>
            <a:custGeom>
              <a:avLst/>
              <a:gdLst>
                <a:gd name="connsiteX0" fmla="*/ 0 w 2724150"/>
                <a:gd name="connsiteY0" fmla="*/ 779154 h 779154"/>
                <a:gd name="connsiteX1" fmla="*/ 1727200 w 2724150"/>
                <a:gd name="connsiteY1" fmla="*/ 99704 h 779154"/>
                <a:gd name="connsiteX2" fmla="*/ 2724150 w 2724150"/>
                <a:gd name="connsiteY2" fmla="*/ 17154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4150" h="779154">
                  <a:moveTo>
                    <a:pt x="0" y="779154"/>
                  </a:moveTo>
                  <a:cubicBezTo>
                    <a:pt x="636587" y="502929"/>
                    <a:pt x="1273175" y="226704"/>
                    <a:pt x="1727200" y="99704"/>
                  </a:cubicBezTo>
                  <a:cubicBezTo>
                    <a:pt x="2181225" y="-27296"/>
                    <a:pt x="2452687" y="-5071"/>
                    <a:pt x="2724150" y="17154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216AA4C-BE51-4E46-BE62-2702BF17E39D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4959350" y="4308854"/>
              <a:ext cx="0" cy="1540063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FF3927B-D29A-4B1B-9FDA-1E4C66B92DE6}"/>
                </a:ext>
              </a:extLst>
            </p:cNvPr>
            <p:cNvCxnSpPr>
              <a:cxnSpLocks/>
              <a:stCxn id="30" idx="2"/>
              <a:endCxn id="32" idx="2"/>
            </p:cNvCxnSpPr>
            <p:nvPr/>
          </p:nvCxnSpPr>
          <p:spPr>
            <a:xfrm flipH="1">
              <a:off x="7664308" y="3524250"/>
              <a:ext cx="19192" cy="309834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BFF8F8-F468-4239-A0C5-CEDA6D00FB27}"/>
                  </a:ext>
                </a:extLst>
              </p:cNvPr>
              <p:cNvSpPr txBox="1"/>
              <p:nvPr/>
            </p:nvSpPr>
            <p:spPr>
              <a:xfrm>
                <a:off x="8223274" y="1928288"/>
                <a:ext cx="1151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BFF8F8-F468-4239-A0C5-CEDA6D00F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74" y="1928288"/>
                <a:ext cx="115134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3E2D79-10DE-47AC-ACBE-3505A72BF6FE}"/>
                  </a:ext>
                </a:extLst>
              </p:cNvPr>
              <p:cNvSpPr txBox="1"/>
              <p:nvPr/>
            </p:nvSpPr>
            <p:spPr>
              <a:xfrm>
                <a:off x="7591526" y="682131"/>
                <a:ext cx="1151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3E2D79-10DE-47AC-ACBE-3505A72BF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526" y="682131"/>
                <a:ext cx="11513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EE3E32-994C-42FA-89C9-C02E38DC6D37}"/>
              </a:ext>
            </a:extLst>
          </p:cNvPr>
          <p:cNvCxnSpPr/>
          <p:nvPr/>
        </p:nvCxnSpPr>
        <p:spPr>
          <a:xfrm>
            <a:off x="4441402" y="3346575"/>
            <a:ext cx="4459768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D5F133-3BA1-468D-9236-09B55B87734A}"/>
                  </a:ext>
                </a:extLst>
              </p:cNvPr>
              <p:cNvSpPr txBox="1"/>
              <p:nvPr/>
            </p:nvSpPr>
            <p:spPr>
              <a:xfrm>
                <a:off x="6075420" y="3357506"/>
                <a:ext cx="1466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D5F133-3BA1-468D-9236-09B55B87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420" y="3357506"/>
                <a:ext cx="14668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46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apezoid 16">
            <a:extLst>
              <a:ext uri="{FF2B5EF4-FFF2-40B4-BE49-F238E27FC236}">
                <a16:creationId xmlns:a16="http://schemas.microsoft.com/office/drawing/2014/main" id="{D123E4BE-6E27-4B2D-B06D-172693BED26A}"/>
              </a:ext>
            </a:extLst>
          </p:cNvPr>
          <p:cNvSpPr/>
          <p:nvPr/>
        </p:nvSpPr>
        <p:spPr>
          <a:xfrm rot="5400000">
            <a:off x="5131942" y="1207213"/>
            <a:ext cx="4022332" cy="2368194"/>
          </a:xfrm>
          <a:prstGeom prst="trapezoid">
            <a:avLst>
              <a:gd name="adj" fmla="val 5949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DC5BFD-48D1-464D-87A8-840120A01317}"/>
              </a:ext>
            </a:extLst>
          </p:cNvPr>
          <p:cNvGrpSpPr/>
          <p:nvPr/>
        </p:nvGrpSpPr>
        <p:grpSpPr>
          <a:xfrm>
            <a:off x="5959011" y="380144"/>
            <a:ext cx="2368194" cy="4022332"/>
            <a:chOff x="5188449" y="1022279"/>
            <a:chExt cx="2368194" cy="4022332"/>
          </a:xfrm>
          <a:solidFill>
            <a:schemeClr val="bg1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61AF799-B8D4-4BC1-B077-08AC07DE56DB}"/>
                </a:ext>
              </a:extLst>
            </p:cNvPr>
            <p:cNvSpPr/>
            <p:nvPr/>
          </p:nvSpPr>
          <p:spPr>
            <a:xfrm>
              <a:off x="5188449" y="1022279"/>
              <a:ext cx="2368194" cy="1387011"/>
            </a:xfrm>
            <a:custGeom>
              <a:avLst/>
              <a:gdLst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8194" h="1387011">
                  <a:moveTo>
                    <a:pt x="0" y="0"/>
                  </a:moveTo>
                  <a:cubicBezTo>
                    <a:pt x="583486" y="823645"/>
                    <a:pt x="1547117" y="1287695"/>
                    <a:pt x="2368194" y="1387011"/>
                  </a:cubicBez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0B70D77-2FC7-485E-8CB1-0FF2C7ACB588}"/>
                </a:ext>
              </a:extLst>
            </p:cNvPr>
            <p:cNvSpPr/>
            <p:nvPr/>
          </p:nvSpPr>
          <p:spPr>
            <a:xfrm flipV="1">
              <a:off x="5188449" y="3657600"/>
              <a:ext cx="2368194" cy="1387011"/>
            </a:xfrm>
            <a:custGeom>
              <a:avLst/>
              <a:gdLst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  <a:gd name="connsiteX0" fmla="*/ 0 w 2368194"/>
                <a:gd name="connsiteY0" fmla="*/ 0 h 1387011"/>
                <a:gd name="connsiteX1" fmla="*/ 2368194 w 2368194"/>
                <a:gd name="connsiteY1" fmla="*/ 1387011 h 138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8194" h="1387011">
                  <a:moveTo>
                    <a:pt x="0" y="0"/>
                  </a:moveTo>
                  <a:cubicBezTo>
                    <a:pt x="583486" y="823645"/>
                    <a:pt x="1547117" y="1287695"/>
                    <a:pt x="2368194" y="1387011"/>
                  </a:cubicBezTo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96641D4-9C35-42C6-A435-8571500C3A3C}"/>
                </a:ext>
              </a:extLst>
            </p:cNvPr>
            <p:cNvCxnSpPr/>
            <p:nvPr/>
          </p:nvCxnSpPr>
          <p:spPr>
            <a:xfrm>
              <a:off x="5188449" y="1022279"/>
              <a:ext cx="0" cy="4022332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B8A887-7B62-4F42-AD59-FC6339AEF120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7556643" y="2409290"/>
              <a:ext cx="0" cy="124831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5BCB6C-6F17-4960-BC2C-13883DD1F0C7}"/>
                  </a:ext>
                </a:extLst>
              </p:cNvPr>
              <p:cNvSpPr txBox="1"/>
              <p:nvPr/>
            </p:nvSpPr>
            <p:spPr>
              <a:xfrm>
                <a:off x="1900719" y="488022"/>
                <a:ext cx="2192267" cy="2415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5BCB6C-6F17-4960-BC2C-13883DD1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19" y="488022"/>
                <a:ext cx="2192267" cy="24157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18400E-05B7-4432-BD2C-0AFA740A7A70}"/>
                  </a:ext>
                </a:extLst>
              </p:cNvPr>
              <p:cNvSpPr txBox="1"/>
              <p:nvPr/>
            </p:nvSpPr>
            <p:spPr>
              <a:xfrm>
                <a:off x="1900719" y="3194613"/>
                <a:ext cx="2127442" cy="2092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18400E-05B7-4432-BD2C-0AFA740A7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19" y="3194613"/>
                <a:ext cx="2127442" cy="2092561"/>
              </a:xfrm>
              <a:prstGeom prst="rect">
                <a:avLst/>
              </a:prstGeom>
              <a:blipFill>
                <a:blip r:embed="rId3"/>
                <a:stretch>
                  <a:fillRect l="-2579" b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47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9</cp:revision>
  <dcterms:created xsi:type="dcterms:W3CDTF">2020-12-26T00:26:34Z</dcterms:created>
  <dcterms:modified xsi:type="dcterms:W3CDTF">2020-12-31T12:20:44Z</dcterms:modified>
</cp:coreProperties>
</file>