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06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55B96-12F3-4427-8AA9-CB1794F7C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1BDF7-41B3-48EB-840D-FCA4D7BEC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9A2A9-C5D6-4B81-97EB-698F6B164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76FC4-836C-4486-ACE3-54C9C65E4848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DF49D-F0B4-47FF-8264-0C84BACC5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F3BD3-E73A-471C-A4FF-D034F7546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DF74-B040-45ED-A6CE-B08E4E8E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97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5675E-A362-46E8-B5CA-FEF18159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E8746D-69FA-4902-A4E2-9A9366E21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0F6DD-F85B-4382-86A3-F3CE1A2B9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76FC4-836C-4486-ACE3-54C9C65E4848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B32C7-30B0-481C-AF42-5F9463B28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F3DAC-4F3C-48AD-8F42-D430EA148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DF74-B040-45ED-A6CE-B08E4E8E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90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EE355D-93DF-4E35-8F2E-3FB0770C2D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014541-78D6-4E80-8C3F-77AE47E6F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853E9-451F-4DC5-9705-BA36B7A79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76FC4-836C-4486-ACE3-54C9C65E4848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6559C-65E4-4216-945A-1ADA9C624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D0F3C-C2F3-40E9-852A-960F398A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DF74-B040-45ED-A6CE-B08E4E8E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36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9D627-8520-45F2-BF62-9EADC3E83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462CE-2407-4CC1-971E-919E25F75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C7A6B-B8B4-4714-9498-54595CFEB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76FC4-836C-4486-ACE3-54C9C65E4848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6080A-C006-46D5-9103-110E3A697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F077C-0C31-4CEC-B1CA-94658B17E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DF74-B040-45ED-A6CE-B08E4E8E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49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8AA8C-EC27-4BCB-ADF6-3CF2194F3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39F08-A014-4B6E-B70A-9FCBABD76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E8EE4-E635-4908-8205-BBED52C9C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76FC4-836C-4486-ACE3-54C9C65E4848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1984B-A476-4F4F-9DFB-353AC2A72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B4DD0-4F02-43CC-848D-30BD3A07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DF74-B040-45ED-A6CE-B08E4E8E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6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B7DA8-6EBA-4780-80C7-B04A06802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AD54A-4F9F-431C-94CC-72ADBFAC40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D0967-6B25-4628-BCAD-068F28902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D8B84-1DFA-421C-BB63-2300DE69E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76FC4-836C-4486-ACE3-54C9C65E4848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0A6AE-E35F-4D3A-ADB3-AB0F1B915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6A328-A735-4C26-8C26-F45016232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DF74-B040-45ED-A6CE-B08E4E8E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23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09FD-F7A2-4C47-ADBF-7B48A6F06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B9CB5-BD42-4008-B202-5C8E165D0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C2F6E-E419-43D1-9196-640D0445B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37B53F-5B23-48E6-8F61-FE5B74101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040145-07A0-440A-8DD7-ABFFAFB37E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EC665E-18CF-4DF3-AE17-0DA512E05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76FC4-836C-4486-ACE3-54C9C65E4848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B816A-C5AD-43F2-AE5E-F36186FD3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F839CF-0E60-4457-A96B-45C59E1DF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DF74-B040-45ED-A6CE-B08E4E8E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34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CF72A-0177-40C0-AD88-6F366FCA9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F70B32-AA1B-44A9-8B1A-F0C58F075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76FC4-836C-4486-ACE3-54C9C65E4848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2F826-10B8-463E-A65D-0C884D08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D2BB18-7FD2-4C33-8081-C8324B863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DF74-B040-45ED-A6CE-B08E4E8E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6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265D82-7FD8-493B-BC1E-96642851E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76FC4-836C-4486-ACE3-54C9C65E4848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DCA28F-5AAE-4136-A768-3DE99F6C2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37A40-4AFA-4FAC-BD62-3C02A93B2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DF74-B040-45ED-A6CE-B08E4E8E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99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08D35-1E89-4142-AE68-B20E39FAF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401D8-4C1D-467A-B278-210F62CE7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5FF5D5-4E8A-44AD-A484-683BECA25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40E41-7B9A-411D-86E8-BF8AD93B5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76FC4-836C-4486-ACE3-54C9C65E4848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0FB20-636D-4DC6-B403-26CD99577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A3883-04FC-46C0-ADE4-1E9806974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DF74-B040-45ED-A6CE-B08E4E8E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76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3E91-D238-4ACD-B217-04421A95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E74834-B1E3-4713-BEB1-7002701AAB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D6B84-52BA-4ED4-AAF3-F4080B22C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5EF0C-E73E-4301-9AEB-46BB7938C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76FC4-836C-4486-ACE3-54C9C65E4848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41BE2-2EB4-4A19-8B86-082C3C557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B3911-EEC7-4DF2-AFD3-E17D0865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DF74-B040-45ED-A6CE-B08E4E8E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62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E7ED11-C43A-4F6F-A5C8-7BE18CB13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61CE5-1700-41E1-9536-D0683FEF3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B8A07-6D76-4102-9902-9D1DBC985D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76FC4-836C-4486-ACE3-54C9C65E4848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96313-1489-446E-8384-C7811A5977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01C0D-41AC-4CFF-8767-1099DB7DFF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3DF74-B040-45ED-A6CE-B08E4E8E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08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8092B21-A391-49AB-934B-4F876CD924E5}"/>
              </a:ext>
            </a:extLst>
          </p:cNvPr>
          <p:cNvCxnSpPr>
            <a:cxnSpLocks/>
            <a:endCxn id="12" idx="6"/>
          </p:cNvCxnSpPr>
          <p:nvPr/>
        </p:nvCxnSpPr>
        <p:spPr>
          <a:xfrm flipV="1">
            <a:off x="2909455" y="2823024"/>
            <a:ext cx="6394192" cy="187366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2BF860C3-76E5-4344-912B-6E86331BE492}"/>
              </a:ext>
            </a:extLst>
          </p:cNvPr>
          <p:cNvSpPr/>
          <p:nvPr/>
        </p:nvSpPr>
        <p:spPr>
          <a:xfrm>
            <a:off x="5486400" y="914400"/>
            <a:ext cx="318655" cy="31865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06A2836-F572-4967-8F9A-80011CD26DD3}"/>
              </a:ext>
            </a:extLst>
          </p:cNvPr>
          <p:cNvSpPr/>
          <p:nvPr/>
        </p:nvSpPr>
        <p:spPr>
          <a:xfrm>
            <a:off x="8229600" y="4572000"/>
            <a:ext cx="318655" cy="31865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80F988-BBA0-431C-B46C-BD8BE18A6D48}"/>
              </a:ext>
            </a:extLst>
          </p:cNvPr>
          <p:cNvSpPr/>
          <p:nvPr/>
        </p:nvSpPr>
        <p:spPr>
          <a:xfrm>
            <a:off x="2743200" y="4572000"/>
            <a:ext cx="318655" cy="31865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5EC67B-498B-4CBD-9C98-D83E42448E62}"/>
              </a:ext>
            </a:extLst>
          </p:cNvPr>
          <p:cNvCxnSpPr/>
          <p:nvPr/>
        </p:nvCxnSpPr>
        <p:spPr>
          <a:xfrm>
            <a:off x="1842655" y="5860473"/>
            <a:ext cx="8118763" cy="0"/>
          </a:xfrm>
          <a:prstGeom prst="straightConnector1">
            <a:avLst/>
          </a:prstGeom>
          <a:ln w="22225">
            <a:headEnd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E83294-79A5-4C4F-A26E-AE463E7C1A9F}"/>
              </a:ext>
            </a:extLst>
          </p:cNvPr>
          <p:cNvCxnSpPr>
            <a:cxnSpLocks/>
          </p:cNvCxnSpPr>
          <p:nvPr/>
        </p:nvCxnSpPr>
        <p:spPr>
          <a:xfrm flipV="1">
            <a:off x="1842655" y="540327"/>
            <a:ext cx="0" cy="5320146"/>
          </a:xfrm>
          <a:prstGeom prst="straightConnector1">
            <a:avLst/>
          </a:prstGeom>
          <a:ln w="22225">
            <a:headEnd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1D7E0E4-137C-4401-AB0B-129D48A92463}"/>
              </a:ext>
            </a:extLst>
          </p:cNvPr>
          <p:cNvSpPr/>
          <p:nvPr/>
        </p:nvSpPr>
        <p:spPr>
          <a:xfrm>
            <a:off x="9144000" y="2743200"/>
            <a:ext cx="159647" cy="15964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04449B9-42F4-423D-A3AD-8B7E88A0257E}"/>
                  </a:ext>
                </a:extLst>
              </p:cNvPr>
              <p:cNvSpPr txBox="1"/>
              <p:nvPr/>
            </p:nvSpPr>
            <p:spPr>
              <a:xfrm>
                <a:off x="9005455" y="5860473"/>
                <a:ext cx="8589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04449B9-42F4-423D-A3AD-8B7E88A02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5455" y="5860473"/>
                <a:ext cx="85898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C0122BD-1157-4CE4-B9A5-CF150C000BCA}"/>
                  </a:ext>
                </a:extLst>
              </p:cNvPr>
              <p:cNvSpPr txBox="1"/>
              <p:nvPr/>
            </p:nvSpPr>
            <p:spPr>
              <a:xfrm>
                <a:off x="1094511" y="704395"/>
                <a:ext cx="8589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C0122BD-1157-4CE4-B9A5-CF150C000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511" y="704395"/>
                <a:ext cx="858980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EB87D09-41F9-44AC-A298-092B2787CA7D}"/>
                  </a:ext>
                </a:extLst>
              </p:cNvPr>
              <p:cNvSpPr txBox="1"/>
              <p:nvPr/>
            </p:nvSpPr>
            <p:spPr>
              <a:xfrm>
                <a:off x="2479965" y="4012328"/>
                <a:ext cx="8589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EB87D09-41F9-44AC-A298-092B2787C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965" y="4012328"/>
                <a:ext cx="858980" cy="369332"/>
              </a:xfrm>
              <a:prstGeom prst="rect">
                <a:avLst/>
              </a:prstGeom>
              <a:blipFill>
                <a:blip r:embed="rId4"/>
                <a:stretch>
                  <a:fillRect l="-2128" r="-12057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BE8136D-41DB-48F3-B6CE-7425F8E3A847}"/>
                  </a:ext>
                </a:extLst>
              </p:cNvPr>
              <p:cNvSpPr txBox="1"/>
              <p:nvPr/>
            </p:nvSpPr>
            <p:spPr>
              <a:xfrm>
                <a:off x="9469902" y="2558534"/>
                <a:ext cx="858980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BE8136D-41DB-48F3-B6CE-7425F8E3A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9902" y="2558534"/>
                <a:ext cx="858980" cy="390748"/>
              </a:xfrm>
              <a:prstGeom prst="rect">
                <a:avLst/>
              </a:prstGeom>
              <a:blipFill>
                <a:blip r:embed="rId5"/>
                <a:stretch>
                  <a:fillRect l="-2128" r="-9929"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E17CEC3-06C0-4D4F-BE28-0F0C5510C4D8}"/>
                  </a:ext>
                </a:extLst>
              </p:cNvPr>
              <p:cNvSpPr txBox="1"/>
              <p:nvPr/>
            </p:nvSpPr>
            <p:spPr>
              <a:xfrm>
                <a:off x="7446818" y="440129"/>
                <a:ext cx="4403706" cy="662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𝑜𝑙𝑑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+1/2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E17CEC3-06C0-4D4F-BE28-0F0C5510C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818" y="440129"/>
                <a:ext cx="4403706" cy="6628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9162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1907</TotalTime>
  <Words>22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</dc:creator>
  <cp:lastModifiedBy>Conrad</cp:lastModifiedBy>
  <cp:revision>4</cp:revision>
  <dcterms:created xsi:type="dcterms:W3CDTF">2018-12-27T11:41:49Z</dcterms:created>
  <dcterms:modified xsi:type="dcterms:W3CDTF">2018-12-28T19:29:09Z</dcterms:modified>
</cp:coreProperties>
</file>