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8163-640D-4E53-9143-67818BFE075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A05D-DF6D-47A7-9182-642D52C31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5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8163-640D-4E53-9143-67818BFE075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A05D-DF6D-47A7-9182-642D52C31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8163-640D-4E53-9143-67818BFE075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A05D-DF6D-47A7-9182-642D52C31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4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8163-640D-4E53-9143-67818BFE075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A05D-DF6D-47A7-9182-642D52C31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0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8163-640D-4E53-9143-67818BFE075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A05D-DF6D-47A7-9182-642D52C31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0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8163-640D-4E53-9143-67818BFE075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A05D-DF6D-47A7-9182-642D52C31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9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8163-640D-4E53-9143-67818BFE075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A05D-DF6D-47A7-9182-642D52C31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6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8163-640D-4E53-9143-67818BFE075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A05D-DF6D-47A7-9182-642D52C31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3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8163-640D-4E53-9143-67818BFE075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A05D-DF6D-47A7-9182-642D52C31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1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8163-640D-4E53-9143-67818BFE075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A05D-DF6D-47A7-9182-642D52C31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8163-640D-4E53-9143-67818BFE075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A05D-DF6D-47A7-9182-642D52C31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8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E8163-640D-4E53-9143-67818BFE075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EA05D-DF6D-47A7-9182-642D52C31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4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195" y="590322"/>
            <a:ext cx="1019739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622" y="590322"/>
            <a:ext cx="1019739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176" y="590322"/>
            <a:ext cx="1019739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30" y="590322"/>
            <a:ext cx="1019739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448" y="590322"/>
            <a:ext cx="1019739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701" y="590322"/>
            <a:ext cx="1019739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954" y="590322"/>
            <a:ext cx="1019739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693" y="590322"/>
            <a:ext cx="1019739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432" y="590322"/>
            <a:ext cx="1019739" cy="914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4171" y="590322"/>
            <a:ext cx="1019739" cy="914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520188" y="1727200"/>
            <a:ext cx="139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Pool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54954" y="1727200"/>
            <a:ext cx="1682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Selection Pool</a:t>
            </a:r>
          </a:p>
        </p:txBody>
      </p:sp>
    </p:spTree>
    <p:extLst>
      <p:ext uri="{BB962C8B-B14F-4D97-AF65-F5344CB8AC3E}">
        <p14:creationId xmlns:p14="http://schemas.microsoft.com/office/powerpoint/2010/main" val="2911844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7813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4</cp:revision>
  <dcterms:created xsi:type="dcterms:W3CDTF">2017-02-18T16:44:51Z</dcterms:created>
  <dcterms:modified xsi:type="dcterms:W3CDTF">2017-02-24T02:57:52Z</dcterms:modified>
</cp:coreProperties>
</file>