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C412D0-49BB-4CD1-A47D-AABA40B7D084}" v="2" dt="2023-03-26T15:48:36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>
        <p:scale>
          <a:sx n="125" d="100"/>
          <a:sy n="125" d="100"/>
        </p:scale>
        <p:origin x="162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rad Schiff" userId="49072068966f43fb" providerId="LiveId" clId="{FFC412D0-49BB-4CD1-A47D-AABA40B7D084}"/>
    <pc:docChg chg="custSel addSld modSld">
      <pc:chgData name="Conrad Schiff" userId="49072068966f43fb" providerId="LiveId" clId="{FFC412D0-49BB-4CD1-A47D-AABA40B7D084}" dt="2023-03-26T15:49:04.082" v="87" actId="1076"/>
      <pc:docMkLst>
        <pc:docMk/>
      </pc:docMkLst>
      <pc:sldChg chg="addSp modSp mod">
        <pc:chgData name="Conrad Schiff" userId="49072068966f43fb" providerId="LiveId" clId="{FFC412D0-49BB-4CD1-A47D-AABA40B7D084}" dt="2023-03-26T15:29:16.702" v="67" actId="1076"/>
        <pc:sldMkLst>
          <pc:docMk/>
          <pc:sldMk cId="3118020696" sldId="258"/>
        </pc:sldMkLst>
        <pc:spChg chg="add mod">
          <ac:chgData name="Conrad Schiff" userId="49072068966f43fb" providerId="LiveId" clId="{FFC412D0-49BB-4CD1-A47D-AABA40B7D084}" dt="2023-03-26T15:29:16.207" v="66" actId="14100"/>
          <ac:spMkLst>
            <pc:docMk/>
            <pc:sldMk cId="3118020696" sldId="258"/>
            <ac:spMk id="7" creationId="{AEDF10E7-418B-D3BD-AB76-C39FB530D1DD}"/>
          </ac:spMkLst>
        </pc:spChg>
        <pc:picChg chg="mod">
          <ac:chgData name="Conrad Schiff" userId="49072068966f43fb" providerId="LiveId" clId="{FFC412D0-49BB-4CD1-A47D-AABA40B7D084}" dt="2023-03-26T15:29:16.702" v="67" actId="1076"/>
          <ac:picMkLst>
            <pc:docMk/>
            <pc:sldMk cId="3118020696" sldId="258"/>
            <ac:picMk id="5" creationId="{BB7EFBDC-02CF-82E3-B608-7EEC29F9366D}"/>
          </ac:picMkLst>
        </pc:picChg>
      </pc:sldChg>
      <pc:sldChg chg="addSp delSp modSp new mod">
        <pc:chgData name="Conrad Schiff" userId="49072068966f43fb" providerId="LiveId" clId="{FFC412D0-49BB-4CD1-A47D-AABA40B7D084}" dt="2023-03-26T15:49:04.082" v="87" actId="1076"/>
        <pc:sldMkLst>
          <pc:docMk/>
          <pc:sldMk cId="969581773" sldId="259"/>
        </pc:sldMkLst>
        <pc:spChg chg="del">
          <ac:chgData name="Conrad Schiff" userId="49072068966f43fb" providerId="LiveId" clId="{FFC412D0-49BB-4CD1-A47D-AABA40B7D084}" dt="2023-03-26T15:47:35.935" v="69" actId="478"/>
          <ac:spMkLst>
            <pc:docMk/>
            <pc:sldMk cId="969581773" sldId="259"/>
            <ac:spMk id="2" creationId="{4F6EE6C5-611C-0FE9-59D7-815958E78026}"/>
          </ac:spMkLst>
        </pc:spChg>
        <pc:spChg chg="del">
          <ac:chgData name="Conrad Schiff" userId="49072068966f43fb" providerId="LiveId" clId="{FFC412D0-49BB-4CD1-A47D-AABA40B7D084}" dt="2023-03-26T15:47:35.935" v="69" actId="478"/>
          <ac:spMkLst>
            <pc:docMk/>
            <pc:sldMk cId="969581773" sldId="259"/>
            <ac:spMk id="3" creationId="{71D76B42-0D67-D8EC-E14E-3C1C41933953}"/>
          </ac:spMkLst>
        </pc:spChg>
        <pc:spChg chg="add mod">
          <ac:chgData name="Conrad Schiff" userId="49072068966f43fb" providerId="LiveId" clId="{FFC412D0-49BB-4CD1-A47D-AABA40B7D084}" dt="2023-03-26T15:48:31.876" v="82" actId="1076"/>
          <ac:spMkLst>
            <pc:docMk/>
            <pc:sldMk cId="969581773" sldId="259"/>
            <ac:spMk id="6" creationId="{C62B3FDF-0A84-8F6B-C358-A05C7C56A952}"/>
          </ac:spMkLst>
        </pc:spChg>
        <pc:spChg chg="add mod">
          <ac:chgData name="Conrad Schiff" userId="49072068966f43fb" providerId="LiveId" clId="{FFC412D0-49BB-4CD1-A47D-AABA40B7D084}" dt="2023-03-26T15:49:04.082" v="87" actId="1076"/>
          <ac:spMkLst>
            <pc:docMk/>
            <pc:sldMk cId="969581773" sldId="259"/>
            <ac:spMk id="7" creationId="{5ED0CAFD-80AB-29B0-CD54-861F9AB3AB6C}"/>
          </ac:spMkLst>
        </pc:spChg>
        <pc:picChg chg="add mod modCrop">
          <ac:chgData name="Conrad Schiff" userId="49072068966f43fb" providerId="LiveId" clId="{FFC412D0-49BB-4CD1-A47D-AABA40B7D084}" dt="2023-03-26T15:48:11.123" v="77" actId="1076"/>
          <ac:picMkLst>
            <pc:docMk/>
            <pc:sldMk cId="969581773" sldId="259"/>
            <ac:picMk id="5" creationId="{65AC4CAF-389E-F9E9-9F67-1DE4570520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DC6E-CB40-8F82-6350-939D14662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D17DF-0867-AB83-5DE6-8AA181AC3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FC0E-7419-7086-09F1-E3B1AC28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B4FC-60E3-4A1C-AC97-4416FAA516B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0BF0-657E-B6A7-32CE-128D9D54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1C784-D375-C5A6-E65E-D61785AC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08C-BA25-426F-A743-C46BC55B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B542-5B05-D63C-8051-4FBB044B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F68C3-68DD-F954-D51A-E9ABE80A1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24D1-70BC-15C5-70C0-4738F777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B4FC-60E3-4A1C-AC97-4416FAA516B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41796-8A44-425A-F854-8AE1592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AE69-84CF-4A2F-A7D4-EFE56D45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08C-BA25-426F-A743-C46BC55B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3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7B027-1B3E-EB1E-BD40-A504EDA9C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CEE9B-0EA3-F5B5-303C-36F9648FD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76C76-5036-C868-DA79-BB942B14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B4FC-60E3-4A1C-AC97-4416FAA516B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4101-3E6B-C905-4E53-E2CD1C03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1C25A-FD9E-E634-536F-80B45F6F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08C-BA25-426F-A743-C46BC55B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5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26F5-3D23-1FFB-9AF8-C4F6D7C1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7B03-2F90-D279-4F54-A6AA267A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4484-1BD6-6619-978B-F67C825D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B4FC-60E3-4A1C-AC97-4416FAA516B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27C4-A3B7-1102-B38B-20ED9660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44213-9340-6DEF-CEE8-7807315D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08C-BA25-426F-A743-C46BC55B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6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AEB1-E0E4-4502-570C-4F8B196B3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C76D0-9136-B019-9A11-C5783BB0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5F8A-3BD8-836B-3899-3BB1EF59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B4FC-60E3-4A1C-AC97-4416FAA516B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4F870-94B0-249B-F64E-024D6A40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30986-D77D-5A8C-DEE7-204C7440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08C-BA25-426F-A743-C46BC55B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54FD-270C-D6CE-5189-081EB409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A375-F67C-E126-DB28-7DDCD64AA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4A00B-75B1-61A2-5501-B4CD2B933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8B8FE-8675-BC61-5CB5-EB5E4927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B4FC-60E3-4A1C-AC97-4416FAA516B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746B1-B117-BA62-2817-01DCB75D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7DD40-E772-F1A1-4C4D-F0801276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08C-BA25-426F-A743-C46BC55B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0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D137-CD4D-E70B-0572-50BCBEE6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663E9-2E33-671F-B96F-4C8678D9C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F7AB1-6D55-DD86-93F2-FFA3A1178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41F91-BFCB-FA48-6624-B9F03B784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6BE15-CDF9-67C9-CCDC-F0D540E54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60D04-AA3A-FB0F-8B1A-03497E1B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B4FC-60E3-4A1C-AC97-4416FAA516B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B93C0-D223-A192-6DC3-B17F0A4A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EAA16-57D9-4A68-492D-E5704E33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08C-BA25-426F-A743-C46BC55B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0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579E-EB9D-3942-115A-6C5D46ED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B4781-5BB9-6178-1CED-71F9BA26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B4FC-60E3-4A1C-AC97-4416FAA516B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3CD47-2014-B3EA-7777-5F12377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2DFEE-90E1-A2A7-1FF6-FF5522F1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08C-BA25-426F-A743-C46BC55B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08CDC-7D59-89A5-3D69-F3E101DD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B4FC-60E3-4A1C-AC97-4416FAA516B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EE82C-17B1-D3B2-B92C-7F2DD867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275DA-0DC5-7300-C84C-EAFBC3B5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08C-BA25-426F-A743-C46BC55B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4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3672-F842-31CC-8478-7C6B82BE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2A34-6A43-AB61-046F-312618A91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14ACD-D9B2-4CAD-2D06-F4F07BF4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4F5BB-F497-7E6B-2AB1-677D0D57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B4FC-60E3-4A1C-AC97-4416FAA516B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7788F-1951-F4BE-E311-B4D4358E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627D-BDBA-5A11-ED6E-D95071A3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08C-BA25-426F-A743-C46BC55B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7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367A-9E90-9FC0-8BD2-A55B2C92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88E75-3EB5-7374-707C-3B879CA61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BA0CF-7FD2-FAC1-1B1D-8A10C8D16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97653-678D-D85D-C0B2-DA97F6DF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B4FC-60E3-4A1C-AC97-4416FAA516B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4CE4C-A739-9D29-BA62-2534CFED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DF8AB-D48C-05A9-53CA-66192C25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9E08C-BA25-426F-A743-C46BC55B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5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AD867-6C5F-4A66-1AC7-E0B8B225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AF70C-0AE2-8D10-8C4E-CBBC81E55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B1542-47A0-9768-7F3D-CD21FFE53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AB4FC-60E3-4A1C-AC97-4416FAA516B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6F09-26FB-8E0D-3EAA-E7C03978F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47E43-23DB-7D56-2ABB-59B7DFDEE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9E08C-BA25-426F-A743-C46BC55BE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6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62917-7F82-C173-316E-BA363F2D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58" t="36640" r="15870" b="18306"/>
          <a:stretch/>
        </p:blipFill>
        <p:spPr>
          <a:xfrm>
            <a:off x="1012054" y="1995055"/>
            <a:ext cx="9721049" cy="3340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5AD046-1411-4C4D-471E-2DA8017BAFC2}"/>
              </a:ext>
            </a:extLst>
          </p:cNvPr>
          <p:cNvSpPr txBox="1"/>
          <p:nvPr/>
        </p:nvSpPr>
        <p:spPr>
          <a:xfrm>
            <a:off x="1745150" y="1902813"/>
            <a:ext cx="23696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coinmarketcap.com</a:t>
            </a:r>
          </a:p>
        </p:txBody>
      </p:sp>
    </p:spTree>
    <p:extLst>
      <p:ext uri="{BB962C8B-B14F-4D97-AF65-F5344CB8AC3E}">
        <p14:creationId xmlns:p14="http://schemas.microsoft.com/office/powerpoint/2010/main" val="127502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1A50F8-0CCD-FA28-86C4-5193F0512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71" t="36999" r="15753" b="17477"/>
          <a:stretch/>
        </p:blipFill>
        <p:spPr>
          <a:xfrm>
            <a:off x="796633" y="2058509"/>
            <a:ext cx="10598734" cy="3664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61817E-34C3-CE42-9310-8AE10151614E}"/>
              </a:ext>
            </a:extLst>
          </p:cNvPr>
          <p:cNvSpPr txBox="1"/>
          <p:nvPr/>
        </p:nvSpPr>
        <p:spPr>
          <a:xfrm>
            <a:off x="1626780" y="1975027"/>
            <a:ext cx="27410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coinmarketcap.com</a:t>
            </a:r>
          </a:p>
        </p:txBody>
      </p:sp>
    </p:spTree>
    <p:extLst>
      <p:ext uri="{BB962C8B-B14F-4D97-AF65-F5344CB8AC3E}">
        <p14:creationId xmlns:p14="http://schemas.microsoft.com/office/powerpoint/2010/main" val="57341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EFBDC-02CF-82E3-B608-7EEC29F93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" t="11063" r="3409" b="1551"/>
          <a:stretch/>
        </p:blipFill>
        <p:spPr>
          <a:xfrm>
            <a:off x="83126" y="891742"/>
            <a:ext cx="11693237" cy="5726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608D6A-686C-ABD9-E1E5-A4E988863F9A}"/>
              </a:ext>
            </a:extLst>
          </p:cNvPr>
          <p:cNvSpPr txBox="1"/>
          <p:nvPr/>
        </p:nvSpPr>
        <p:spPr>
          <a:xfrm>
            <a:off x="656961" y="692789"/>
            <a:ext cx="27410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coinmarketcap.com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F10E7-418B-D3BD-AB76-C39FB530D1DD}"/>
              </a:ext>
            </a:extLst>
          </p:cNvPr>
          <p:cNvSpPr/>
          <p:nvPr/>
        </p:nvSpPr>
        <p:spPr>
          <a:xfrm>
            <a:off x="4347714" y="1109663"/>
            <a:ext cx="1682150" cy="4704541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  <a:alpha val="2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  <a:alpha val="2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  <a:alpha val="20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2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C4CAF-389E-F9E9-9F67-1DE457052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4" t="28052" r="17657" b="11047"/>
          <a:stretch/>
        </p:blipFill>
        <p:spPr>
          <a:xfrm>
            <a:off x="347470" y="676275"/>
            <a:ext cx="11497059" cy="550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B3FDF-0A84-8F6B-C358-A05C7C56A952}"/>
              </a:ext>
            </a:extLst>
          </p:cNvPr>
          <p:cNvSpPr txBox="1"/>
          <p:nvPr/>
        </p:nvSpPr>
        <p:spPr>
          <a:xfrm>
            <a:off x="10486761" y="1440418"/>
            <a:ext cx="15052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0CAFD-80AB-29B0-CD54-861F9AB3AB6C}"/>
              </a:ext>
            </a:extLst>
          </p:cNvPr>
          <p:cNvSpPr txBox="1"/>
          <p:nvPr/>
        </p:nvSpPr>
        <p:spPr>
          <a:xfrm>
            <a:off x="10339315" y="773668"/>
            <a:ext cx="1505214" cy="369332"/>
          </a:xfrm>
          <a:prstGeom prst="rect">
            <a:avLst/>
          </a:prstGeom>
          <a:solidFill>
            <a:srgbClr val="F2F4DF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</cp:revision>
  <dcterms:created xsi:type="dcterms:W3CDTF">2023-03-26T13:59:31Z</dcterms:created>
  <dcterms:modified xsi:type="dcterms:W3CDTF">2023-03-26T15:49:09Z</dcterms:modified>
</cp:coreProperties>
</file>