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-3084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37BEFF72-6F0F-45BE-AFCF-86027AB3EFC6}"/>
    <pc:docChg chg="modSld">
      <pc:chgData name="Conrad Schiff" userId="49072068966f43fb" providerId="LiveId" clId="{37BEFF72-6F0F-45BE-AFCF-86027AB3EFC6}" dt="2023-04-21T19:36:47.482" v="3" actId="1076"/>
      <pc:docMkLst>
        <pc:docMk/>
      </pc:docMkLst>
      <pc:sldChg chg="modSp mod">
        <pc:chgData name="Conrad Schiff" userId="49072068966f43fb" providerId="LiveId" clId="{37BEFF72-6F0F-45BE-AFCF-86027AB3EFC6}" dt="2023-04-21T19:36:47.482" v="3" actId="1076"/>
        <pc:sldMkLst>
          <pc:docMk/>
          <pc:sldMk cId="2709318324" sldId="256"/>
        </pc:sldMkLst>
        <pc:spChg chg="mod">
          <ac:chgData name="Conrad Schiff" userId="49072068966f43fb" providerId="LiveId" clId="{37BEFF72-6F0F-45BE-AFCF-86027AB3EFC6}" dt="2023-04-21T19:36:36.803" v="1" actId="1076"/>
          <ac:spMkLst>
            <pc:docMk/>
            <pc:sldMk cId="2709318324" sldId="256"/>
            <ac:spMk id="12" creationId="{7637E479-20AE-30DA-6B2B-E69ACE998E19}"/>
          </ac:spMkLst>
        </pc:spChg>
        <pc:spChg chg="mod">
          <ac:chgData name="Conrad Schiff" userId="49072068966f43fb" providerId="LiveId" clId="{37BEFF72-6F0F-45BE-AFCF-86027AB3EFC6}" dt="2023-04-21T19:36:32.001" v="0" actId="1076"/>
          <ac:spMkLst>
            <pc:docMk/>
            <pc:sldMk cId="2709318324" sldId="256"/>
            <ac:spMk id="13" creationId="{752379B1-9DA7-052C-C1A0-D45FC60914C5}"/>
          </ac:spMkLst>
        </pc:spChg>
        <pc:spChg chg="mod">
          <ac:chgData name="Conrad Schiff" userId="49072068966f43fb" providerId="LiveId" clId="{37BEFF72-6F0F-45BE-AFCF-86027AB3EFC6}" dt="2023-04-21T19:36:47.482" v="3" actId="1076"/>
          <ac:spMkLst>
            <pc:docMk/>
            <pc:sldMk cId="2709318324" sldId="256"/>
            <ac:spMk id="17" creationId="{5AEC2627-5242-3A5D-B5FA-6AC2BB8C40B7}"/>
          </ac:spMkLst>
        </pc:spChg>
        <pc:cxnChg chg="mod">
          <ac:chgData name="Conrad Schiff" userId="49072068966f43fb" providerId="LiveId" clId="{37BEFF72-6F0F-45BE-AFCF-86027AB3EFC6}" dt="2023-04-21T19:36:44.349" v="2" actId="1076"/>
          <ac:cxnSpMkLst>
            <pc:docMk/>
            <pc:sldMk cId="2709318324" sldId="256"/>
            <ac:cxnSpMk id="16" creationId="{13D2684B-47C9-A914-BD33-FF6F0CC89C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2CCB-EC61-0663-9214-227F171D5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5989-B0DE-249D-7C78-85FAF367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567F-157F-8DDB-92EB-B3D010D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97C4-C31F-548B-87CF-795CEEB6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BDF1-81BD-2164-5C08-132A9720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85F9-81A9-7435-A81E-494F57B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5DAF4-33B4-3E0A-5F86-9FEC39BA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23D7-F73E-D5D8-AC91-E94F462C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E411-9BF5-A0D7-84C8-03A4B97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43FB-EAD9-4A8B-AA22-688286D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AFAB7-0468-D741-B229-56136041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9F17-4F86-8494-9C66-43916FCA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2857-19F5-9C27-B904-C236F83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31E1-60D4-283F-4D93-880067AA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D1D6-9485-CA70-3E6C-19080F7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0384-41DC-DB35-3A95-A1507DF6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620D-0CCD-C304-2656-1CF31F1F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BAF5-4452-A9F7-1278-C9C84A9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E166-F685-8730-999A-0AE69C33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B4B6-1FE8-2B6F-3680-E7075773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0F5F-C813-ADDA-74EF-32DA0EE6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8148-CAAD-5075-503B-6643C01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0EB9-74F1-3BB0-6044-C23AD20E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5FC-8898-5BB7-BB99-C55F6233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6797-7D89-F5D9-A970-0869A51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F3CF-8BA7-2E48-FC8A-8829E932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152A-F93D-BB5C-8102-B48AEF90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41B18-FCF9-5144-D9FB-CC95775A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43A1-29E2-9920-35FB-466A25BE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40EB-C88E-74C8-2705-1AB3891B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6B70-156D-BB11-A274-7961B255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A68-AE15-2E7C-CA80-90E2BF1F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5C3D-967C-7325-FE48-EE3E0C30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A6FA-6AD8-C6A5-47DC-5AF7F4B6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2528C-C916-6DC1-1C5C-64E1836C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4B911-D419-C252-061B-48DF1144E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193DE-277B-5382-2C29-2B21863C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B963E-08DC-A148-54E5-6CA1BFBC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FF564-EAF6-8DC6-C215-2E3FD5CD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2866-2F98-F97C-1979-80A4551B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48DF9-D4D4-8BC6-5CC1-3E4A65D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8B01-A038-99F7-DB8D-1D45FA5B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00DD-A1D3-7124-35EA-8C0AF2E5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01BFC-E983-ED54-8877-118606C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007A-9074-F3C7-8A1C-F3D0BF8D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BAFE-0011-3615-0474-92342D7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561-E67B-1DEF-B951-43C51637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9503-C5CF-C8AA-56C3-B65EC1E3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15E21-2868-38A7-8ABC-CE876168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5F36-BBB7-8429-093C-805664D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D144-81BD-EB49-7D70-44B8145F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4E62-F937-9F48-B905-8FB6A85F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9B8D-D563-AA61-43A7-4ABA440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153FE-4E7C-5848-FA12-BA4AD642F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34B94-0680-3F75-ED4B-648F3CD6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6B43-BC34-6725-A9A2-4064AE8F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B861C-3E88-57F6-4DF5-48C58F11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C6F7F-F1D1-3332-5553-839F84AD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24309-D81C-2A6A-BF02-B55D0211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7F8F-58E4-5E20-9F2E-BEC897BA9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FF1B-E40E-6687-3BB0-EA4A1B88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1C00-413D-455D-9240-6BA5621E158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8D0F-D750-8DF3-AF3F-DA2DAA28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A259-D486-909C-5932-10FAE24D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13A3-2B99-4C86-8CB3-FDED7FC6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33D1ADC-49B4-81AF-4983-AD4007D8ED21}"/>
              </a:ext>
            </a:extLst>
          </p:cNvPr>
          <p:cNvSpPr/>
          <p:nvPr/>
        </p:nvSpPr>
        <p:spPr>
          <a:xfrm rot="9754408">
            <a:off x="5080958" y="2122098"/>
            <a:ext cx="2717321" cy="2467155"/>
          </a:xfrm>
          <a:prstGeom prst="parallelogram">
            <a:avLst>
              <a:gd name="adj" fmla="val 25950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40000"/>
                </a:schemeClr>
              </a:gs>
              <a:gs pos="72000">
                <a:schemeClr val="accent1">
                  <a:tint val="44500"/>
                  <a:satMod val="160000"/>
                  <a:alpha val="40000"/>
                </a:schemeClr>
              </a:gs>
              <a:gs pos="0">
                <a:schemeClr val="accent1">
                  <a:tint val="23500"/>
                  <a:satMod val="160000"/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028E3-D4C0-FB35-3D3A-8AB794D71367}"/>
              </a:ext>
            </a:extLst>
          </p:cNvPr>
          <p:cNvCxnSpPr/>
          <p:nvPr/>
        </p:nvCxnSpPr>
        <p:spPr>
          <a:xfrm>
            <a:off x="4773883" y="2964873"/>
            <a:ext cx="1451426" cy="258618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715F6A-5C41-4181-858A-DB88C5A768BB}"/>
              </a:ext>
            </a:extLst>
          </p:cNvPr>
          <p:cNvCxnSpPr>
            <a:cxnSpLocks/>
          </p:cNvCxnSpPr>
          <p:nvPr/>
        </p:nvCxnSpPr>
        <p:spPr>
          <a:xfrm>
            <a:off x="4535653" y="2921794"/>
            <a:ext cx="900669" cy="16048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0E43D0-84DF-5562-CDFB-5C6D9438C7D2}"/>
              </a:ext>
            </a:extLst>
          </p:cNvPr>
          <p:cNvCxnSpPr>
            <a:cxnSpLocks/>
          </p:cNvCxnSpPr>
          <p:nvPr/>
        </p:nvCxnSpPr>
        <p:spPr>
          <a:xfrm flipH="1" flipV="1">
            <a:off x="6439618" y="3278151"/>
            <a:ext cx="1646468" cy="30169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37E479-20AE-30DA-6B2B-E69ACE998E19}"/>
                  </a:ext>
                </a:extLst>
              </p:cNvPr>
              <p:cNvSpPr txBox="1"/>
              <p:nvPr/>
            </p:nvSpPr>
            <p:spPr>
              <a:xfrm>
                <a:off x="3940464" y="2404760"/>
                <a:ext cx="27372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𝑓𝑜𝑟𝑤𝑎𝑟𝑑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37E479-20AE-30DA-6B2B-E69ACE99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64" y="2404760"/>
                <a:ext cx="2737224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379B1-9DA7-052C-C1A0-D45FC60914C5}"/>
                  </a:ext>
                </a:extLst>
              </p:cNvPr>
              <p:cNvSpPr txBox="1"/>
              <p:nvPr/>
            </p:nvSpPr>
            <p:spPr>
              <a:xfrm>
                <a:off x="6789682" y="2770657"/>
                <a:ext cx="279627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𝑟𝑒𝑣𝑒𝑟𝑠𝑒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379B1-9DA7-052C-C1A0-D45FC609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682" y="2770657"/>
                <a:ext cx="279627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D2684B-47C9-A914-BD33-FF6F0CC89C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58886" y="1564241"/>
            <a:ext cx="1646468" cy="301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C2627-5242-3A5D-B5FA-6AC2BB8C40B7}"/>
                  </a:ext>
                </a:extLst>
              </p:cNvPr>
              <p:cNvSpPr txBox="1"/>
              <p:nvPr/>
            </p:nvSpPr>
            <p:spPr>
              <a:xfrm>
                <a:off x="7506652" y="1757265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C2627-5242-3A5D-B5FA-6AC2BB8C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52" y="1757265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 t="-6557" r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3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2023-04-21T19:35:44Z</dcterms:created>
  <dcterms:modified xsi:type="dcterms:W3CDTF">2023-04-21T19:36:53Z</dcterms:modified>
</cp:coreProperties>
</file>